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11A5-4986-4EA9-9785-0C18077ABB99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4DD7-A507-4EFA-8E7F-F99CC8BD2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08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11A5-4986-4EA9-9785-0C18077ABB99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4DD7-A507-4EFA-8E7F-F99CC8BD2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89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11A5-4986-4EA9-9785-0C18077ABB99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4DD7-A507-4EFA-8E7F-F99CC8BD2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07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11A5-4986-4EA9-9785-0C18077ABB99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4DD7-A507-4EFA-8E7F-F99CC8BD2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62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11A5-4986-4EA9-9785-0C18077ABB99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4DD7-A507-4EFA-8E7F-F99CC8BD2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58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11A5-4986-4EA9-9785-0C18077ABB99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4DD7-A507-4EFA-8E7F-F99CC8BD2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17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11A5-4986-4EA9-9785-0C18077ABB99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4DD7-A507-4EFA-8E7F-F99CC8BD2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36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11A5-4986-4EA9-9785-0C18077ABB99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4DD7-A507-4EFA-8E7F-F99CC8BD2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7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11A5-4986-4EA9-9785-0C18077ABB99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4DD7-A507-4EFA-8E7F-F99CC8BD2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04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11A5-4986-4EA9-9785-0C18077ABB99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4DD7-A507-4EFA-8E7F-F99CC8BD2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00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11A5-4986-4EA9-9785-0C18077ABB99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4DD7-A507-4EFA-8E7F-F99CC8BD2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52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611A5-4986-4EA9-9785-0C18077ABB99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54DD7-A507-4EFA-8E7F-F99CC8BD2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81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073427" y="1176890"/>
            <a:ext cx="9144000" cy="1022970"/>
          </a:xfrm>
        </p:spPr>
        <p:txBody>
          <a:bodyPr>
            <a:normAutofit/>
          </a:bodyPr>
          <a:lstStyle/>
          <a:p>
            <a:r>
              <a:rPr lang="pt-BR" dirty="0"/>
              <a:t>Exercícios Do...</a:t>
            </a:r>
            <a:r>
              <a:rPr lang="pt-BR" dirty="0" err="1"/>
              <a:t>while</a:t>
            </a:r>
            <a:r>
              <a:rPr lang="pt-BR" dirty="0"/>
              <a:t> (3 etapas no caderno e Java no PC)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73427" y="2199860"/>
            <a:ext cx="106812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pt-BR" sz="2800" dirty="0"/>
              <a:t>Criar um programa que apresente a somatória dos números de 1 a 400;</a:t>
            </a:r>
          </a:p>
          <a:p>
            <a:pPr marL="342900" indent="-342900">
              <a:buAutoNum type="arabicParenR"/>
            </a:pPr>
            <a:r>
              <a:rPr lang="pt-BR" sz="2800" dirty="0"/>
              <a:t>Criar um programa que apresente todos os números pares de 0 a 500;</a:t>
            </a:r>
          </a:p>
          <a:p>
            <a:pPr marL="342900" indent="-342900">
              <a:buAutoNum type="arabicParenR"/>
            </a:pPr>
            <a:r>
              <a:rPr lang="pt-BR" sz="2800" dirty="0"/>
              <a:t>Criar um programa que leia o ano atual e o ano de nascimento de um usuário. Calcule e apresente a sua idade, informando se é maior ou menor de idade. Executar o programa até que o usuário responda 2 à pergunta:</a:t>
            </a:r>
          </a:p>
          <a:p>
            <a:pPr marL="342900" indent="-342900">
              <a:buAutoNum type="arabicParenR"/>
            </a:pPr>
            <a:endParaRPr lang="pt-BR" sz="2800" dirty="0"/>
          </a:p>
          <a:p>
            <a:r>
              <a:rPr lang="pt-BR" sz="2800" dirty="0"/>
              <a:t>Deseja continuar a execução? (1-para SIM ou 2-para NÃO)</a:t>
            </a:r>
          </a:p>
        </p:txBody>
      </p:sp>
    </p:spTree>
    <p:extLst>
      <p:ext uri="{BB962C8B-B14F-4D97-AF65-F5344CB8AC3E}">
        <p14:creationId xmlns:p14="http://schemas.microsoft.com/office/powerpoint/2010/main" val="21135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E80E1-73A1-47BA-A0A3-78470E09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Exercícios for (3 etapas no caderno e Java no PC)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50DB14C-9409-4D98-8771-902E26A63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Criar um programa que leia  um ano inicial e um ano final, informe quantos e quais serão os anos bissextos no intervalo informado.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4) Criar um programa que conte de 1 a 100 e a cada múltiplo de 10 emita uma mensagem: </a:t>
            </a:r>
          </a:p>
          <a:p>
            <a:pPr marL="0" indent="0">
              <a:buNone/>
            </a:pPr>
            <a:r>
              <a:rPr lang="pt-BR" dirty="0"/>
              <a:t>“Múltiplo de 10”.</a:t>
            </a:r>
          </a:p>
          <a:p>
            <a:pPr marL="0" indent="0">
              <a:buNone/>
            </a:pPr>
            <a:r>
              <a:rPr lang="pt-BR" dirty="0"/>
              <a:t>5) Criar um programa que leia o ano atual e o ano de nascimento de um usuário. Calcule e apresente a idade do usuário, a idade do mais velho e a idade do mais novo. </a:t>
            </a:r>
          </a:p>
          <a:p>
            <a:pPr marL="0" indent="0">
              <a:buNone/>
            </a:pPr>
            <a:r>
              <a:rPr lang="pt-BR" dirty="0"/>
              <a:t>6) Criar um programa que informe a somatória dos números de 0 a 500.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90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Exercícios for (3 etapas no caderno e Java no PC)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Aline&amp;Leo</dc:creator>
  <cp:lastModifiedBy>Aline&amp;Leo</cp:lastModifiedBy>
  <cp:revision>3</cp:revision>
  <dcterms:created xsi:type="dcterms:W3CDTF">2017-05-18T17:20:11Z</dcterms:created>
  <dcterms:modified xsi:type="dcterms:W3CDTF">2019-05-14T17:45:21Z</dcterms:modified>
</cp:coreProperties>
</file>