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9" r:id="rId7"/>
    <p:sldId id="281" r:id="rId8"/>
    <p:sldId id="266" r:id="rId9"/>
    <p:sldId id="268" r:id="rId10"/>
    <p:sldId id="267" r:id="rId11"/>
    <p:sldId id="273" r:id="rId12"/>
    <p:sldId id="272" r:id="rId13"/>
    <p:sldId id="274" r:id="rId14"/>
    <p:sldId id="282" r:id="rId15"/>
    <p:sldId id="275" r:id="rId16"/>
    <p:sldId id="276" r:id="rId17"/>
    <p:sldId id="277" r:id="rId18"/>
    <p:sldId id="279" r:id="rId19"/>
    <p:sldId id="283" r:id="rId20"/>
    <p:sldId id="284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637AD7-F359-4BC2-9211-8B7812477E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1A5D4-F485-4A36-A973-950012AEFF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0C055-D85E-41CF-8566-C8883E91A1E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4BD8C2-4857-4FCD-84CE-1835D62384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F1B09-4C45-4418-9D1A-79638DA7C5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5B3BC-7749-4D66-860E-89EB92D2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69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4A11-C8BD-444D-AEA8-E0412D18D866}" type="datetimeFigureOut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EE55-6174-42DC-9D2B-5D303EB9EB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110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4692DA4-6178-4003-83D7-F0CD250D64E5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866E927-CF4B-48E1-8CB6-2117EC9DEC20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6FAFA-4478-40A4-BE06-27F1C6B6CC79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121C6A-1B22-4300-BFDC-704609C54C8C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51DD0B-B858-437C-98E1-6B11C9D30A8E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F6741-B219-4586-A9C8-244725BC3275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C5334-00AC-4F21-AD5D-4254F30DC518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31505-E6C3-4045-8483-9767A545982A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6510A-1D35-4987-BE22-4EA5F8D21C4E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aleri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5D16B-A72A-4D00-9214-5134124589B8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B44ED2B7-944F-439A-8593-1A74AF67DA61}" type="datetime1">
              <a:rPr lang="pt-BR" noProof="0" smtClean="0"/>
              <a:t>04/09/2019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Professores: Aline e Junior</a:t>
            </a:r>
            <a:br>
              <a:rPr lang="pt-BR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data: 05/09/2019</a:t>
            </a:r>
            <a:endParaRPr lang="pt-B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/>
          </a:p>
        </p:txBody>
      </p:sp>
      <p:pic>
        <p:nvPicPr>
          <p:cNvPr id="5" name="Elemento gráfico 4" descr="Cérebro na cabeça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  <a:effectLst>
            <a:reflection blurRad="6350" stA="50000" endA="300" endPos="55000" dir="5400000" sy="-100000" algn="bl" rotWithShape="0"/>
          </a:effectLst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[10];</a:t>
            </a:r>
          </a:p>
          <a:p>
            <a:pPr marL="0" lvl="0" indent="0">
              <a:buNone/>
            </a:pPr>
            <a:r>
              <a:rPr lang="pt-BR" sz="32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 = {1,2,3,4,5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...}; - uma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3" action="ppaction://hlinksldjump"/>
              </a:rPr>
              <a:t>tupla</a:t>
            </a: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3" action="ppaction://hlinksldjump"/>
              </a:rPr>
              <a:t>.</a:t>
            </a: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Tupla</a:t>
            </a:r>
            <a:br>
              <a:rPr lang="pt-BR" dirty="0" smtClean="0"/>
            </a:b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Na matemática, uma tupla é uma sequência finita (também chamada de “lista ordenada”) de objetos.</a:t>
            </a:r>
          </a:p>
          <a:p>
            <a:pPr marL="0" lvl="0" indent="0" rtl="0">
              <a:buNone/>
            </a:pP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[12];</a:t>
            </a: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V[0] = “Janeiro”;</a:t>
            </a: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V[1] =“Fevereiro”;</a:t>
            </a: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V[2] = “Março”;</a:t>
            </a:r>
          </a:p>
          <a:p>
            <a:pPr marL="0" lvl="0" indent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 =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{“Janeiro”, “Fevereiro”, “Março”...};</a:t>
            </a:r>
          </a:p>
          <a:p>
            <a:pPr marL="0" lvl="0" indent="0">
              <a:buNone/>
            </a:pP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Nesse caso não precisamos utilizar o operador 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para criarmos o objeto  pois o compilador já faz essa ação automaticamente.</a:t>
            </a: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&gt;Qual o tamanho de um vetor?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vetor pode ser de qualquer tamanho finito, mas devemos nos lembrar que ele ocupará um espaço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memória. O que significa que vetores muito grandes afetarão a eficiência do programa ou do sistema operacional.</a:t>
            </a:r>
            <a:endParaRPr lang="pt-BR" sz="3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Erros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Uma tentativa de acessar um elemento  fora dos limites do vetor resultará em uma mensagem de erro: </a:t>
            </a:r>
            <a:r>
              <a:rPr lang="pt-BR" sz="3200" b="1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ArrayIndexOutOfBoundsException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lvl="0" indent="0">
              <a:buNone/>
            </a:pP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Erro de impressão de um vetor</a:t>
            </a:r>
            <a:endParaRPr lang="pt-BR" sz="32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.</a:t>
            </a:r>
            <a:r>
              <a:rPr lang="pt-BR" dirty="0" err="1" smtClean="0"/>
              <a:t>length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É um método utilizado pelo Java para contar o total de elementos de um vetor. </a:t>
            </a:r>
          </a:p>
          <a:p>
            <a:pPr marL="0" lvl="0" indent="0">
              <a:buNone/>
            </a:pPr>
            <a:endParaRPr lang="pt-BR" sz="32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pt-BR" sz="32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um vetor para receber e armazenar provisoriamente em seus elementos os meses de um ano. Digitados pelo usuário.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Crie um vetor para receber, armazenar temporariamente os dias da semana e depois imprima os valores de cada elemento desse vetor.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Crie um vetor para armazenar o alfabeto brasileiro. Esses dados devem ser digitados pelo usuário.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Desenvolva um algoritmo para receber 7 valores digitados pelo usuário e apresente esses valores dobrados em um segundo vetor.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83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ou </a:t>
            </a:r>
            <a:r>
              <a:rPr lang="pt-BR" dirty="0" err="1" smtClean="0"/>
              <a:t>Arr</a:t>
            </a:r>
            <a:r>
              <a:rPr lang="pt-BR" dirty="0" err="1"/>
              <a:t>a</a:t>
            </a:r>
            <a:r>
              <a:rPr lang="pt-BR" dirty="0" err="1" smtClean="0"/>
              <a:t>y</a:t>
            </a:r>
            <a:r>
              <a:rPr lang="pt-BR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&gt;São estruturas indexadas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Nesse tipo de estrutura diversos valores são armazenados em uma estrutura de dados mais complexo. 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Uma de suas características é a utilização de um índice para identificar os muitos elementos.</a:t>
            </a:r>
            <a:endParaRPr lang="pt-BR" sz="3200" dirty="0"/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&gt;Criando um vetor.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 OO a criação de um objeto é chamado de instanciação. O operador 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associa o nome da classe e chama o método criador, responsável por um novo objeto. Todo tipo de dado primitivo possui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uma 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classe empacotadora no pacote </a:t>
            </a:r>
            <a:r>
              <a:rPr lang="pt-BR" sz="3200" b="1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java.lang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ou </a:t>
            </a:r>
            <a:r>
              <a:rPr lang="pt-BR" dirty="0" err="1" smtClean="0"/>
              <a:t>Arry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&gt;Problemas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Vetor ou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sempre foi um problema no aprendizado de muitas linguagens.  Isso porque ele envolve uma série de conceitos, sintaxes e outras características exclusiva dos vetores/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&gt;Declaração de um vetor.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/>
              <a:t>Precisamos declarar: </a:t>
            </a:r>
            <a:r>
              <a:rPr lang="pt-BR" sz="3200" b="1" dirty="0" smtClean="0"/>
              <a:t>O seu nome</a:t>
            </a:r>
            <a:r>
              <a:rPr lang="pt-BR" sz="3200" dirty="0" smtClean="0"/>
              <a:t>, </a:t>
            </a:r>
            <a:r>
              <a:rPr lang="pt-BR" sz="3200" b="1" dirty="0" smtClean="0"/>
              <a:t>seu tipo </a:t>
            </a:r>
            <a:r>
              <a:rPr lang="pt-BR" sz="3200" dirty="0" smtClean="0"/>
              <a:t>(que será o mesmo tipo dos elementos) e o </a:t>
            </a:r>
            <a:r>
              <a:rPr lang="pt-BR" sz="3200" b="1" dirty="0" smtClean="0"/>
              <a:t>seu tamanho</a:t>
            </a:r>
            <a:r>
              <a:rPr lang="pt-BR" sz="3200" dirty="0" smtClean="0"/>
              <a:t>.</a:t>
            </a:r>
          </a:p>
          <a:p>
            <a:pPr marL="0" lvl="0" indent="0" rtl="0">
              <a:buNone/>
            </a:pPr>
            <a:r>
              <a:rPr lang="pt-BR" sz="3200" dirty="0" smtClean="0"/>
              <a:t>Em </a:t>
            </a:r>
            <a:r>
              <a:rPr lang="pt-BR" sz="3200" dirty="0" err="1" smtClean="0"/>
              <a:t>Portugol</a:t>
            </a:r>
            <a:r>
              <a:rPr lang="pt-BR" sz="3200" dirty="0" smtClean="0"/>
              <a:t>:</a:t>
            </a:r>
            <a:endParaRPr lang="pt-BR" sz="3200" dirty="0" smtClean="0"/>
          </a:p>
          <a:p>
            <a:pPr marL="0" lvl="0" indent="0" rtl="0">
              <a:buNone/>
            </a:pPr>
            <a:r>
              <a:rPr lang="pt-BR" sz="32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pt-BR" sz="32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: vetor[0..N] de inteiros</a:t>
            </a: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34919"/>
              </p:ext>
            </p:extLst>
          </p:nvPr>
        </p:nvGraphicFramePr>
        <p:xfrm>
          <a:off x="6427496" y="3397550"/>
          <a:ext cx="5590902" cy="16638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590902">
                  <a:extLst>
                    <a:ext uri="{9D8B030D-6E8A-4147-A177-3AD203B41FA5}">
                      <a16:colId xmlns:a16="http://schemas.microsoft.com/office/drawing/2014/main" val="2054999981"/>
                    </a:ext>
                  </a:extLst>
                </a:gridCol>
              </a:tblGrid>
              <a:tr h="1663848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Vetores Zero-</a:t>
                      </a:r>
                      <a:r>
                        <a:rPr lang="pt-BR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</a:t>
                      </a:r>
                      <a:r>
                        <a:rPr lang="pt-B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Assim como nas</a:t>
                      </a:r>
                      <a:r>
                        <a:rPr lang="pt-BR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linguagens C e C++ o Java tem o seus vetores inicializados a partir do 0.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&gt;Declaração de um vetor.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 lnSpcReduction="10000"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 Java:</a:t>
            </a:r>
          </a:p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];</a:t>
            </a:r>
          </a:p>
          <a:p>
            <a:pPr marL="0" lvl="0" indent="0" rtl="0">
              <a:buNone/>
            </a:pP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[10]; 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</a:p>
          <a:p>
            <a:pPr marL="0" lvl="0" indent="0" rtl="0">
              <a:buNone/>
            </a:pPr>
            <a:r>
              <a:rPr lang="pt-BR" sz="32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[10];</a:t>
            </a: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 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&gt;Declaração de um vetor. 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880107"/>
              </p:ext>
            </p:extLst>
          </p:nvPr>
        </p:nvGraphicFramePr>
        <p:xfrm>
          <a:off x="483323" y="3230971"/>
          <a:ext cx="11077396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4666">
                  <a:extLst>
                    <a:ext uri="{9D8B030D-6E8A-4147-A177-3AD203B41FA5}">
                      <a16:colId xmlns:a16="http://schemas.microsoft.com/office/drawing/2014/main" val="1756059508"/>
                    </a:ext>
                  </a:extLst>
                </a:gridCol>
                <a:gridCol w="629406">
                  <a:extLst>
                    <a:ext uri="{9D8B030D-6E8A-4147-A177-3AD203B41FA5}">
                      <a16:colId xmlns:a16="http://schemas.microsoft.com/office/drawing/2014/main" val="976601434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2422970111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550635720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2181359265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2562967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2986763002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4216197109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835526296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3420663957"/>
                    </a:ext>
                  </a:extLst>
                </a:gridCol>
                <a:gridCol w="1007036">
                  <a:extLst>
                    <a:ext uri="{9D8B030D-6E8A-4147-A177-3AD203B41FA5}">
                      <a16:colId xmlns:a16="http://schemas.microsoft.com/office/drawing/2014/main" val="252119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Índice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V[0]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V[1]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V[2]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V[3]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V[4]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V[5]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V[6]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V[7]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V[8]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V[9]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88466"/>
                  </a:ext>
                </a:extLst>
              </a:tr>
            </a:tbl>
          </a:graphicData>
        </a:graphic>
      </p:graphicFrame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90656"/>
              </p:ext>
            </p:extLst>
          </p:nvPr>
        </p:nvGraphicFramePr>
        <p:xfrm>
          <a:off x="1992901" y="4599335"/>
          <a:ext cx="9567818" cy="113230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67818">
                  <a:extLst>
                    <a:ext uri="{9D8B030D-6E8A-4147-A177-3AD203B41FA5}">
                      <a16:colId xmlns:a16="http://schemas.microsoft.com/office/drawing/2014/main" val="1564196859"/>
                    </a:ext>
                  </a:extLst>
                </a:gridCol>
              </a:tblGrid>
              <a:tr h="1132304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pt-B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quantidade de elementos guardados em um vetor é dada pelo maior índice mais 1, isto é, um vetor de 0 a 9 tem 10 elementos.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</a:t>
            </a:r>
            <a:r>
              <a:rPr lang="pt-BR" dirty="0" smtClean="0"/>
              <a:t>atribuindo ou </a:t>
            </a:r>
            <a:r>
              <a:rPr lang="pt-BR" dirty="0" err="1" smtClean="0"/>
              <a:t>populando</a:t>
            </a:r>
            <a:r>
              <a:rPr lang="pt-BR" dirty="0" smtClean="0"/>
              <a:t>  </a:t>
            </a:r>
            <a:r>
              <a:rPr lang="pt-BR" dirty="0" smtClean="0"/>
              <a:t>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v[ ] = new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[10];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V[0] = 1;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V[1] = 2;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V[2] = 3;</a:t>
            </a:r>
            <a:b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Vetor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&gt;atribuindo valores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266266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 Java: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(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i=0;i&lt;10;i++){</a:t>
            </a:r>
          </a:p>
          <a:p>
            <a:pPr marL="0" lvl="0" indent="0">
              <a:buNone/>
            </a:pPr>
            <a:r>
              <a:rPr lang="pt-BR" sz="3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(“Digite o” +i+ “valor:”);</a:t>
            </a:r>
            <a:r>
              <a:rPr lang="nn-NO" b="1" i="1" dirty="0" smtClean="0"/>
              <a:t/>
            </a:r>
            <a:br>
              <a:rPr lang="nn-NO" b="1" i="1" dirty="0" smtClean="0"/>
            </a:b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v[i] = </a:t>
            </a:r>
            <a:r>
              <a:rPr lang="pt-BR" sz="32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sc.nextInt</a:t>
            </a: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0" lvl="0" indent="0" rtl="0">
              <a:buNone/>
            </a:pPr>
            <a:r>
              <a:rPr lang="pt-BR" sz="3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lvl="0" indent="0" rtl="0">
              <a:buNone/>
            </a:pPr>
            <a:endParaRPr lang="pt-BR" sz="32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 descr="Comportamento indefinido em C (Undefined behavior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72" y="-330594"/>
            <a:ext cx="3240677" cy="1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195_TF66921596" id="{BE65354B-CC4F-44AA-8475-1A040CCCA58C}" vid="{0F8B322A-C319-489F-B743-063B333DC7C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fb0879af-3eba-417a-a55a-ffe6dcd6ca77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invenção</Template>
  <TotalTime>0</TotalTime>
  <Words>561</Words>
  <Application>Microsoft Office PowerPoint</Application>
  <PresentationFormat>Widescreen</PresentationFormat>
  <Paragraphs>81</Paragraphs>
  <Slides>17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Tahoma</vt:lpstr>
      <vt:lpstr>Galeria</vt:lpstr>
      <vt:lpstr>Vetores</vt:lpstr>
      <vt:lpstr>Vetor ou Array     &gt;São estruturas indexadas  </vt:lpstr>
      <vt:lpstr>Vetor     &gt;Criando um vetor.  </vt:lpstr>
      <vt:lpstr>Vetor ou Arry     &gt;Problemas  </vt:lpstr>
      <vt:lpstr>Vetor     &gt;Declaração de um vetor.  </vt:lpstr>
      <vt:lpstr>Vetor     &gt;Declaração de um vetor.  </vt:lpstr>
      <vt:lpstr>Vetor     &gt;Declaração de um vetor.  </vt:lpstr>
      <vt:lpstr>Vetor    &gt;atribuindo ou populando  valores </vt:lpstr>
      <vt:lpstr>Vetor    &gt;atribuindo valores </vt:lpstr>
      <vt:lpstr>Vetor    &gt;atribuindo valores </vt:lpstr>
      <vt:lpstr>Tupla  </vt:lpstr>
      <vt:lpstr>Vetor    &gt;atribuindo valores </vt:lpstr>
      <vt:lpstr>Vetor    &gt;atribuindo valores </vt:lpstr>
      <vt:lpstr>Vetor    &gt;Qual o tamanho de um vetor? </vt:lpstr>
      <vt:lpstr>Vetor    Erros </vt:lpstr>
      <vt:lpstr>Vetor    .length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2019-09-01T00:03:54Z</dcterms:created>
  <dcterms:modified xsi:type="dcterms:W3CDTF">2019-09-05T03:46:57Z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