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151" d="100"/>
          <a:sy n="151" d="100"/>
        </p:scale>
        <p:origin x="209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352928" cy="1470025"/>
          </a:xfrm>
        </p:spPr>
        <p:txBody>
          <a:bodyPr/>
          <a:lstStyle/>
          <a:p>
            <a:r>
              <a:rPr lang="pt-BR" dirty="0"/>
              <a:t>REFATORANDO E ADICIONANDO NOVAS FUNCIONALIDADES NO VISEDU-CG COM MOTOR DE JOGOS UNITY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27099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Aluno(a): Douglas Eduardo Bauler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(Demonstrar os principais resultados e discussões do trabalho)</a:t>
            </a:r>
          </a:p>
          <a:p>
            <a:r>
              <a:rPr lang="pt-BR" dirty="0"/>
              <a:t>(Apresentar sua comparação com os correlatos)</a:t>
            </a:r>
          </a:p>
          <a:p>
            <a:r>
              <a:rPr lang="pt-BR" dirty="0"/>
              <a:t>(Tempo estimado – 4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(Apresentar as principais conclusões e sugestões do trabalho – reforce o atendimento dos objetivos)</a:t>
            </a:r>
          </a:p>
          <a:p>
            <a:r>
              <a:rPr lang="pt-BR" dirty="0"/>
              <a:t>(Aponte o maior número possível de sugestões significativas para continuidade do trabalho)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(Colocar um sumário da apresentação)</a:t>
            </a:r>
          </a:p>
          <a:p>
            <a:r>
              <a:rPr lang="pt-BR" dirty="0"/>
              <a:t>(Tempo estimado – 1 minuto)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(Contextualizar o trabalho – Como ele surgiu? Por que é importante?)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(Objetivo geral e específicos – cuidado para as letras não ficarem pequenas. Tamanho mínimo recomendado: 18)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(Focar nos conceitos, técnicas e ferramentas mais relevantes para a compreensão do trabalho)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(Abordar as características essenciais dos correlatos)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(Apresentar os requisitos funcionais e não funcionais do trabalho)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(Apresentar os principais diagramas desenvolvidos na especificação e que permitem compreender os elementos essenciais do trabalho</a:t>
            </a:r>
          </a:p>
          <a:p>
            <a:pPr lvl="1"/>
            <a:r>
              <a:rPr lang="pt-BR" dirty="0"/>
              <a:t>Pelo menos um estrutural</a:t>
            </a:r>
          </a:p>
          <a:p>
            <a:pPr lvl="1"/>
            <a:r>
              <a:rPr lang="pt-BR" dirty="0"/>
              <a:t>Pelo menos um comportamental)</a:t>
            </a:r>
          </a:p>
          <a:p>
            <a:r>
              <a:rPr lang="pt-BR" dirty="0"/>
              <a:t>(Cuidado com a legibilidade das figuras – redesenhe-as caso necessário)</a:t>
            </a:r>
          </a:p>
          <a:p>
            <a:r>
              <a:rPr lang="pt-BR" dirty="0"/>
              <a:t>(Tempo estimado – 5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(Focar nas principais técnicas e/ou algoritmos implementados)</a:t>
            </a:r>
          </a:p>
          <a:p>
            <a:r>
              <a:rPr lang="pt-BR" dirty="0"/>
              <a:t>(Apresentar algumas (poucas) telas do software – quando houver. Lembre-se que você irá apresentar o software em funcionamento)</a:t>
            </a:r>
          </a:p>
          <a:p>
            <a:r>
              <a:rPr lang="pt-BR" dirty="0"/>
              <a:t>(Tempo estimado – 3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307</Words>
  <Application>Microsoft Office PowerPoint</Application>
  <PresentationFormat>Apresentação na tela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Arial</vt:lpstr>
      <vt:lpstr>Design padrão</vt:lpstr>
      <vt:lpstr>REFATORANDO E ADICIONANDO NOVAS FUNCIONALIDADES NO VISEDU-CG COM MOTOR DE JOGOS UNITY</vt:lpstr>
      <vt:lpstr>Roteiro</vt:lpstr>
      <vt:lpstr>Introdução</vt:lpstr>
      <vt:lpstr>Objetivos</vt:lpstr>
      <vt:lpstr>Fundamentação Teórica</vt:lpstr>
      <vt:lpstr>Trabalhos Correlatos</vt:lpstr>
      <vt:lpstr>Requisitos</vt:lpstr>
      <vt:lpstr>Especificação</vt:lpstr>
      <vt:lpstr>Implementação</vt:lpstr>
      <vt:lpstr>Análise dos Resultados</vt:lpstr>
      <vt:lpstr>Conclusões e Sugestões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Douglas Eduardo Bauler</cp:lastModifiedBy>
  <cp:revision>100</cp:revision>
  <dcterms:created xsi:type="dcterms:W3CDTF">2012-05-08T00:10:24Z</dcterms:created>
  <dcterms:modified xsi:type="dcterms:W3CDTF">2021-12-09T02:19:22Z</dcterms:modified>
</cp:coreProperties>
</file>