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ABCA8E-6F52-4FC1-9FA9-5602FCB2C737}">
  <a:tblStyle styleId="{38ABCA8E-6F52-4FC1-9FA9-5602FCB2C7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ac78d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ac78d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dac78d93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dac78d9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ac78d9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dac78d9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ac78d9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ac78d9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f2ed542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f2ed542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2ed5426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f2ed542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CQRS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Sourcing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3244700" y="2893850"/>
            <a:ext cx="2872725" cy="1784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733563" y="4678775"/>
            <a:ext cx="2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Database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546575" y="369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797075"/>
                <a:gridCol w="797075"/>
                <a:gridCol w="79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price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/>
          <p:nvPr/>
        </p:nvSpPr>
        <p:spPr>
          <a:xfrm>
            <a:off x="3899575" y="131275"/>
            <a:ext cx="15630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 application</a:t>
            </a:r>
            <a:endParaRPr sz="1200"/>
          </a:p>
        </p:txBody>
      </p:sp>
      <p:grpSp>
        <p:nvGrpSpPr>
          <p:cNvPr id="63" name="Google Shape;63;p14"/>
          <p:cNvGrpSpPr/>
          <p:nvPr/>
        </p:nvGrpSpPr>
        <p:grpSpPr>
          <a:xfrm>
            <a:off x="644250" y="669775"/>
            <a:ext cx="4036825" cy="2224225"/>
            <a:chOff x="644250" y="669775"/>
            <a:chExt cx="4036825" cy="2224225"/>
          </a:xfrm>
        </p:grpSpPr>
        <p:sp>
          <p:nvSpPr>
            <p:cNvPr id="64" name="Google Shape;64;p14"/>
            <p:cNvSpPr/>
            <p:nvPr/>
          </p:nvSpPr>
          <p:spPr>
            <a:xfrm>
              <a:off x="644250" y="1320200"/>
              <a:ext cx="1563000" cy="538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Create Product</a:t>
              </a:r>
              <a:endParaRPr sz="1200"/>
            </a:p>
          </p:txBody>
        </p:sp>
        <p:cxnSp>
          <p:nvCxnSpPr>
            <p:cNvPr id="65" name="Google Shape;65;p14"/>
            <p:cNvCxnSpPr>
              <a:stCxn id="62" idx="2"/>
              <a:endCxn id="64" idx="0"/>
            </p:cNvCxnSpPr>
            <p:nvPr/>
          </p:nvCxnSpPr>
          <p:spPr>
            <a:xfrm flipH="1">
              <a:off x="1425775" y="669775"/>
              <a:ext cx="32553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" name="Google Shape;66;p14"/>
            <p:cNvCxnSpPr>
              <a:stCxn id="64" idx="2"/>
              <a:endCxn id="59" idx="1"/>
            </p:cNvCxnSpPr>
            <p:nvPr/>
          </p:nvCxnSpPr>
          <p:spPr>
            <a:xfrm>
              <a:off x="1425750" y="1858700"/>
              <a:ext cx="3255300" cy="103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" name="Google Shape;67;p14"/>
            <p:cNvSpPr txBox="1"/>
            <p:nvPr/>
          </p:nvSpPr>
          <p:spPr>
            <a:xfrm>
              <a:off x="644250" y="1922200"/>
              <a:ext cx="105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Persist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 product details</a:t>
              </a:r>
              <a:endParaRPr sz="1000"/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3899575" y="669775"/>
            <a:ext cx="1837500" cy="2224225"/>
            <a:chOff x="3899575" y="669775"/>
            <a:chExt cx="1837500" cy="2224225"/>
          </a:xfrm>
        </p:grpSpPr>
        <p:cxnSp>
          <p:nvCxnSpPr>
            <p:cNvPr id="69" name="Google Shape;69;p14"/>
            <p:cNvCxnSpPr>
              <a:stCxn id="70" idx="2"/>
              <a:endCxn id="59" idx="1"/>
            </p:cNvCxnSpPr>
            <p:nvPr/>
          </p:nvCxnSpPr>
          <p:spPr>
            <a:xfrm>
              <a:off x="4681075" y="1858700"/>
              <a:ext cx="0" cy="103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71" name="Google Shape;71;p14"/>
            <p:cNvGrpSpPr/>
            <p:nvPr/>
          </p:nvGrpSpPr>
          <p:grpSpPr>
            <a:xfrm>
              <a:off x="3899575" y="669775"/>
              <a:ext cx="1837500" cy="1715325"/>
              <a:chOff x="3899575" y="669775"/>
              <a:chExt cx="1837500" cy="1715325"/>
            </a:xfrm>
          </p:grpSpPr>
          <p:sp>
            <p:nvSpPr>
              <p:cNvPr id="70" name="Google Shape;70;p14"/>
              <p:cNvSpPr/>
              <p:nvPr/>
            </p:nvSpPr>
            <p:spPr>
              <a:xfrm>
                <a:off x="3899575" y="1320200"/>
                <a:ext cx="1563000" cy="538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Update</a:t>
                </a:r>
                <a:r>
                  <a:rPr lang="en" sz="1200"/>
                  <a:t> Product</a:t>
                </a:r>
                <a:endParaRPr sz="1200"/>
              </a:p>
            </p:txBody>
          </p:sp>
          <p:cxnSp>
            <p:nvCxnSpPr>
              <p:cNvPr id="72" name="Google Shape;72;p14"/>
              <p:cNvCxnSpPr>
                <a:stCxn id="62" idx="2"/>
                <a:endCxn id="70" idx="0"/>
              </p:cNvCxnSpPr>
              <p:nvPr/>
            </p:nvCxnSpPr>
            <p:spPr>
              <a:xfrm>
                <a:off x="4681075" y="669775"/>
                <a:ext cx="0" cy="6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3" name="Google Shape;73;p14"/>
              <p:cNvSpPr txBox="1"/>
              <p:nvPr/>
            </p:nvSpPr>
            <p:spPr>
              <a:xfrm>
                <a:off x="4681075" y="1892500"/>
                <a:ext cx="10560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Update</a:t>
                </a:r>
                <a:endParaRPr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 product details</a:t>
                </a:r>
                <a:endParaRPr sz="1000"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4681200" y="669750"/>
            <a:ext cx="3838200" cy="2224150"/>
            <a:chOff x="4681200" y="669750"/>
            <a:chExt cx="3838200" cy="2224150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4681200" y="669750"/>
              <a:ext cx="3838200" cy="2224150"/>
              <a:chOff x="4681200" y="669750"/>
              <a:chExt cx="3838200" cy="2224150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6956400" y="1383700"/>
                <a:ext cx="1563000" cy="538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Update Product</a:t>
                </a:r>
                <a:endParaRPr sz="1200"/>
              </a:p>
            </p:txBody>
          </p:sp>
          <p:cxnSp>
            <p:nvCxnSpPr>
              <p:cNvPr id="77" name="Google Shape;77;p14"/>
              <p:cNvCxnSpPr/>
              <p:nvPr/>
            </p:nvCxnSpPr>
            <p:spPr>
              <a:xfrm>
                <a:off x="4711650" y="669750"/>
                <a:ext cx="3056700" cy="7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8" name="Google Shape;78;p14"/>
              <p:cNvCxnSpPr>
                <a:stCxn id="76" idx="2"/>
                <a:endCxn id="59" idx="1"/>
              </p:cNvCxnSpPr>
              <p:nvPr/>
            </p:nvCxnSpPr>
            <p:spPr>
              <a:xfrm flipH="1">
                <a:off x="4681200" y="1922200"/>
                <a:ext cx="3056700" cy="97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79" name="Google Shape;79;p14"/>
            <p:cNvSpPr txBox="1"/>
            <p:nvPr/>
          </p:nvSpPr>
          <p:spPr>
            <a:xfrm>
              <a:off x="7399950" y="2002563"/>
              <a:ext cx="105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Update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 product details</a:t>
              </a:r>
              <a:endParaRPr sz="1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3733563" y="4775140"/>
            <a:ext cx="2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 Store</a:t>
            </a:r>
            <a:endParaRPr b="1"/>
          </a:p>
        </p:txBody>
      </p:sp>
      <p:sp>
        <p:nvSpPr>
          <p:cNvPr id="85" name="Google Shape;85;p15"/>
          <p:cNvSpPr/>
          <p:nvPr/>
        </p:nvSpPr>
        <p:spPr>
          <a:xfrm>
            <a:off x="3899575" y="131275"/>
            <a:ext cx="15630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 application</a:t>
            </a:r>
            <a:endParaRPr sz="120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644250" y="669775"/>
            <a:ext cx="4036825" cy="2224225"/>
            <a:chOff x="644250" y="669775"/>
            <a:chExt cx="4036825" cy="2224225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644250" y="669775"/>
              <a:ext cx="4036825" cy="2224225"/>
              <a:chOff x="644250" y="669775"/>
              <a:chExt cx="4036825" cy="2224225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644250" y="1320200"/>
                <a:ext cx="1563000" cy="538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Create Product</a:t>
                </a:r>
                <a:endParaRPr sz="1200"/>
              </a:p>
            </p:txBody>
          </p:sp>
          <p:cxnSp>
            <p:nvCxnSpPr>
              <p:cNvPr id="89" name="Google Shape;89;p15"/>
              <p:cNvCxnSpPr>
                <a:stCxn id="85" idx="2"/>
                <a:endCxn id="88" idx="0"/>
              </p:cNvCxnSpPr>
              <p:nvPr/>
            </p:nvCxnSpPr>
            <p:spPr>
              <a:xfrm flipH="1">
                <a:off x="1425775" y="669775"/>
                <a:ext cx="3255300" cy="6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0" name="Google Shape;90;p15"/>
              <p:cNvCxnSpPr>
                <a:stCxn id="88" idx="2"/>
                <a:endCxn id="91" idx="1"/>
              </p:cNvCxnSpPr>
              <p:nvPr/>
            </p:nvCxnSpPr>
            <p:spPr>
              <a:xfrm>
                <a:off x="1425750" y="1858700"/>
                <a:ext cx="3255300" cy="103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92" name="Google Shape;92;p15"/>
            <p:cNvSpPr txBox="1"/>
            <p:nvPr/>
          </p:nvSpPr>
          <p:spPr>
            <a:xfrm>
              <a:off x="644250" y="1922200"/>
              <a:ext cx="105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Persist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 product details</a:t>
              </a:r>
              <a:endParaRPr sz="1000"/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3899575" y="669775"/>
            <a:ext cx="1837500" cy="2224225"/>
            <a:chOff x="3899575" y="669775"/>
            <a:chExt cx="1837500" cy="2224225"/>
          </a:xfrm>
        </p:grpSpPr>
        <p:sp>
          <p:nvSpPr>
            <p:cNvPr id="94" name="Google Shape;94;p15"/>
            <p:cNvSpPr/>
            <p:nvPr/>
          </p:nvSpPr>
          <p:spPr>
            <a:xfrm>
              <a:off x="3899575" y="1320200"/>
              <a:ext cx="1563000" cy="538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Update Product</a:t>
              </a:r>
              <a:endParaRPr sz="1200"/>
            </a:p>
          </p:txBody>
        </p:sp>
        <p:cxnSp>
          <p:nvCxnSpPr>
            <p:cNvPr id="95" name="Google Shape;95;p15"/>
            <p:cNvCxnSpPr>
              <a:stCxn id="85" idx="2"/>
              <a:endCxn id="94" idx="0"/>
            </p:cNvCxnSpPr>
            <p:nvPr/>
          </p:nvCxnSpPr>
          <p:spPr>
            <a:xfrm>
              <a:off x="4681075" y="669775"/>
              <a:ext cx="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" name="Google Shape;96;p15"/>
            <p:cNvCxnSpPr>
              <a:stCxn id="94" idx="2"/>
              <a:endCxn id="91" idx="1"/>
            </p:cNvCxnSpPr>
            <p:nvPr/>
          </p:nvCxnSpPr>
          <p:spPr>
            <a:xfrm>
              <a:off x="4681075" y="1858700"/>
              <a:ext cx="0" cy="103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7" name="Google Shape;97;p15"/>
            <p:cNvSpPr txBox="1"/>
            <p:nvPr/>
          </p:nvSpPr>
          <p:spPr>
            <a:xfrm>
              <a:off x="4681075" y="1892500"/>
              <a:ext cx="105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Update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 product details</a:t>
              </a:r>
              <a:endParaRPr sz="1000"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4681200" y="669750"/>
            <a:ext cx="3838200" cy="2224150"/>
            <a:chOff x="4681200" y="669750"/>
            <a:chExt cx="3838200" cy="2224150"/>
          </a:xfrm>
        </p:grpSpPr>
        <p:sp>
          <p:nvSpPr>
            <p:cNvPr id="99" name="Google Shape;99;p15"/>
            <p:cNvSpPr/>
            <p:nvPr/>
          </p:nvSpPr>
          <p:spPr>
            <a:xfrm>
              <a:off x="6956400" y="1383700"/>
              <a:ext cx="1563000" cy="538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Update Product</a:t>
              </a:r>
              <a:endParaRPr sz="1200"/>
            </a:p>
          </p:txBody>
        </p:sp>
        <p:cxnSp>
          <p:nvCxnSpPr>
            <p:cNvPr id="100" name="Google Shape;100;p15"/>
            <p:cNvCxnSpPr/>
            <p:nvPr/>
          </p:nvCxnSpPr>
          <p:spPr>
            <a:xfrm>
              <a:off x="4711650" y="669750"/>
              <a:ext cx="3056700" cy="71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" name="Google Shape;101;p15"/>
            <p:cNvCxnSpPr>
              <a:stCxn id="99" idx="2"/>
              <a:endCxn id="91" idx="1"/>
            </p:cNvCxnSpPr>
            <p:nvPr/>
          </p:nvCxnSpPr>
          <p:spPr>
            <a:xfrm flipH="1">
              <a:off x="4681200" y="1922200"/>
              <a:ext cx="3056700" cy="97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2" name="Google Shape;102;p15"/>
            <p:cNvSpPr txBox="1"/>
            <p:nvPr/>
          </p:nvSpPr>
          <p:spPr>
            <a:xfrm>
              <a:off x="7399950" y="2002563"/>
              <a:ext cx="105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Update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 product details</a:t>
              </a:r>
              <a:endParaRPr sz="1000"/>
            </a:p>
          </p:txBody>
        </p:sp>
      </p:grpSp>
      <p:graphicFrame>
        <p:nvGraphicFramePr>
          <p:cNvPr id="103" name="Google Shape;103;p15"/>
          <p:cNvGraphicFramePr/>
          <p:nvPr/>
        </p:nvGraphicFramePr>
        <p:xfrm>
          <a:off x="952500" y="295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eventIdentifier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eventType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eventPayload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15"/>
          <p:cNvGraphicFramePr/>
          <p:nvPr/>
        </p:nvGraphicFramePr>
        <p:xfrm>
          <a:off x="952500" y="334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5e584f4e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ProductCreatedEvent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{"productId":"4ee43c56","title":"Spoon","price":1}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15"/>
          <p:cNvGraphicFramePr/>
          <p:nvPr/>
        </p:nvGraphicFramePr>
        <p:xfrm>
          <a:off x="952500" y="38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60e74f5b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ProductUpdatedEvent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{"productId":"4ee43c56","title":"Spoon","price":2}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" name="Google Shape;106;p15"/>
          <p:cNvGraphicFramePr/>
          <p:nvPr/>
        </p:nvGraphicFramePr>
        <p:xfrm>
          <a:off x="952500" y="432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d6f2d6c5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ProductUpdatedEvent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{"productId":"4ee43c56","title":"Spoon","price":3}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5268319" y="1818932"/>
            <a:ext cx="3754200" cy="25161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491769" y="2023610"/>
            <a:ext cx="3327300" cy="21081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147327" y="1818932"/>
            <a:ext cx="3717300" cy="25161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13902" y="2023610"/>
            <a:ext cx="3327300" cy="21081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1506850" y="4687475"/>
            <a:ext cx="941400" cy="413600"/>
          </a:xfrm>
          <a:prstGeom prst="flowChartMagneticDisk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Event Store</a:t>
            </a:r>
            <a:endParaRPr sz="1000"/>
          </a:p>
        </p:txBody>
      </p:sp>
      <p:sp>
        <p:nvSpPr>
          <p:cNvPr id="116" name="Google Shape;116;p16"/>
          <p:cNvSpPr/>
          <p:nvPr/>
        </p:nvSpPr>
        <p:spPr>
          <a:xfrm>
            <a:off x="1860852" y="4368143"/>
            <a:ext cx="233400" cy="28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6747119" y="4377446"/>
            <a:ext cx="816600" cy="722289"/>
            <a:chOff x="6307725" y="4357550"/>
            <a:chExt cx="816600" cy="722289"/>
          </a:xfrm>
        </p:grpSpPr>
        <p:sp>
          <p:nvSpPr>
            <p:cNvPr id="118" name="Google Shape;118;p16"/>
            <p:cNvSpPr/>
            <p:nvPr/>
          </p:nvSpPr>
          <p:spPr>
            <a:xfrm>
              <a:off x="6307725" y="4666239"/>
              <a:ext cx="816600" cy="413600"/>
            </a:xfrm>
            <a:prstGeom prst="flowChartMagneticDisk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Read DB</a:t>
              </a:r>
              <a:endParaRPr sz="1000"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409025" y="4378748"/>
              <a:ext cx="233400" cy="286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44875" y="4357550"/>
              <a:ext cx="233400" cy="286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394802" y="2116250"/>
            <a:ext cx="18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API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5590525" y="2116250"/>
            <a:ext cx="13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r>
              <a:rPr lang="en"/>
              <a:t> API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94302" y="1416500"/>
            <a:ext cx="27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Products Microservice Command API</a:t>
            </a:r>
            <a:endParaRPr sz="1200"/>
          </a:p>
        </p:txBody>
      </p:sp>
      <p:sp>
        <p:nvSpPr>
          <p:cNvPr id="124" name="Google Shape;124;p16"/>
          <p:cNvSpPr txBox="1"/>
          <p:nvPr/>
        </p:nvSpPr>
        <p:spPr>
          <a:xfrm>
            <a:off x="6265219" y="1434900"/>
            <a:ext cx="27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Products Microservice Query API</a:t>
            </a:r>
            <a:endParaRPr sz="1200"/>
          </a:p>
        </p:txBody>
      </p:sp>
      <p:sp>
        <p:nvSpPr>
          <p:cNvPr id="125" name="Google Shape;125;p16"/>
          <p:cNvSpPr/>
          <p:nvPr/>
        </p:nvSpPr>
        <p:spPr>
          <a:xfrm>
            <a:off x="3782600" y="72300"/>
            <a:ext cx="1321200" cy="487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Client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2066025" y="559500"/>
            <a:ext cx="102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POST, PUT,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DELETE, PATCH</a:t>
            </a:r>
            <a:endParaRPr sz="1000"/>
          </a:p>
        </p:txBody>
      </p:sp>
      <p:sp>
        <p:nvSpPr>
          <p:cNvPr id="127" name="Google Shape;127;p16"/>
          <p:cNvSpPr txBox="1"/>
          <p:nvPr/>
        </p:nvSpPr>
        <p:spPr>
          <a:xfrm>
            <a:off x="560875" y="559500"/>
            <a:ext cx="94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Commands</a:t>
            </a:r>
            <a:endParaRPr b="1" sz="1000"/>
          </a:p>
        </p:txBody>
      </p:sp>
      <p:cxnSp>
        <p:nvCxnSpPr>
          <p:cNvPr id="128" name="Google Shape;128;p16"/>
          <p:cNvCxnSpPr/>
          <p:nvPr/>
        </p:nvCxnSpPr>
        <p:spPr>
          <a:xfrm rot="10800000">
            <a:off x="647625" y="882750"/>
            <a:ext cx="1418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9" name="Google Shape;129;p16"/>
          <p:cNvSpPr txBox="1"/>
          <p:nvPr/>
        </p:nvSpPr>
        <p:spPr>
          <a:xfrm>
            <a:off x="6644625" y="728850"/>
            <a:ext cx="46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</a:t>
            </a:r>
            <a:endParaRPr sz="1000"/>
          </a:p>
        </p:txBody>
      </p:sp>
      <p:sp>
        <p:nvSpPr>
          <p:cNvPr id="130" name="Google Shape;130;p16"/>
          <p:cNvSpPr txBox="1"/>
          <p:nvPr/>
        </p:nvSpPr>
        <p:spPr>
          <a:xfrm>
            <a:off x="7954025" y="559500"/>
            <a:ext cx="62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Query</a:t>
            </a:r>
            <a:endParaRPr b="1" sz="1000"/>
          </a:p>
        </p:txBody>
      </p:sp>
      <p:cxnSp>
        <p:nvCxnSpPr>
          <p:cNvPr id="131" name="Google Shape;131;p16"/>
          <p:cNvCxnSpPr/>
          <p:nvPr/>
        </p:nvCxnSpPr>
        <p:spPr>
          <a:xfrm rot="10800000">
            <a:off x="7164725" y="898200"/>
            <a:ext cx="1418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6"/>
          <p:cNvCxnSpPr>
            <a:stCxn id="125" idx="2"/>
          </p:cNvCxnSpPr>
          <p:nvPr/>
        </p:nvCxnSpPr>
        <p:spPr>
          <a:xfrm flipH="1">
            <a:off x="3015500" y="559500"/>
            <a:ext cx="1427700" cy="123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6"/>
          <p:cNvCxnSpPr>
            <a:stCxn id="125" idx="2"/>
          </p:cNvCxnSpPr>
          <p:nvPr/>
        </p:nvCxnSpPr>
        <p:spPr>
          <a:xfrm>
            <a:off x="4443200" y="559500"/>
            <a:ext cx="1691100" cy="117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6"/>
          <p:cNvSpPr txBox="1"/>
          <p:nvPr/>
        </p:nvSpPr>
        <p:spPr>
          <a:xfrm>
            <a:off x="234077" y="4626750"/>
            <a:ext cx="132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Optimized for </a:t>
            </a:r>
            <a:r>
              <a:rPr b="1" lang="en" sz="1000"/>
              <a:t>write</a:t>
            </a:r>
            <a:r>
              <a:rPr lang="en" sz="1000"/>
              <a:t> operations</a:t>
            </a:r>
            <a:endParaRPr sz="1000"/>
          </a:p>
        </p:txBody>
      </p:sp>
      <p:sp>
        <p:nvSpPr>
          <p:cNvPr id="135" name="Google Shape;135;p16"/>
          <p:cNvSpPr txBox="1"/>
          <p:nvPr/>
        </p:nvSpPr>
        <p:spPr>
          <a:xfrm>
            <a:off x="7604119" y="4587250"/>
            <a:ext cx="123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Optimized for </a:t>
            </a:r>
            <a:r>
              <a:rPr b="1" lang="en" sz="1000"/>
              <a:t>read</a:t>
            </a:r>
            <a:r>
              <a:rPr lang="en" sz="1000"/>
              <a:t> operations</a:t>
            </a:r>
            <a:endParaRPr sz="1000"/>
          </a:p>
        </p:txBody>
      </p:sp>
      <p:sp>
        <p:nvSpPr>
          <p:cNvPr id="136" name="Google Shape;136;p16"/>
          <p:cNvSpPr/>
          <p:nvPr/>
        </p:nvSpPr>
        <p:spPr>
          <a:xfrm>
            <a:off x="1125177" y="3113263"/>
            <a:ext cx="1761600" cy="28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Commands Handler</a:t>
            </a:r>
            <a:endParaRPr sz="1200"/>
          </a:p>
        </p:txBody>
      </p:sp>
      <p:sp>
        <p:nvSpPr>
          <p:cNvPr id="137" name="Google Shape;137;p16"/>
          <p:cNvSpPr/>
          <p:nvPr/>
        </p:nvSpPr>
        <p:spPr>
          <a:xfrm>
            <a:off x="1125177" y="2754488"/>
            <a:ext cx="1761600" cy="28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Rest Controller</a:t>
            </a:r>
            <a:endParaRPr sz="1200"/>
          </a:p>
        </p:txBody>
      </p:sp>
      <p:sp>
        <p:nvSpPr>
          <p:cNvPr id="138" name="Google Shape;138;p16"/>
          <p:cNvSpPr/>
          <p:nvPr/>
        </p:nvSpPr>
        <p:spPr>
          <a:xfrm>
            <a:off x="6274619" y="2714525"/>
            <a:ext cx="1761600" cy="28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Rest Controller</a:t>
            </a:r>
            <a:endParaRPr sz="1200"/>
          </a:p>
        </p:txBody>
      </p:sp>
      <p:sp>
        <p:nvSpPr>
          <p:cNvPr id="139" name="Google Shape;139;p16"/>
          <p:cNvSpPr/>
          <p:nvPr/>
        </p:nvSpPr>
        <p:spPr>
          <a:xfrm>
            <a:off x="6274619" y="3113275"/>
            <a:ext cx="1761600" cy="28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Query Handler</a:t>
            </a:r>
            <a:endParaRPr sz="1200"/>
          </a:p>
        </p:txBody>
      </p:sp>
      <p:sp>
        <p:nvSpPr>
          <p:cNvPr id="140" name="Google Shape;140;p16"/>
          <p:cNvSpPr/>
          <p:nvPr/>
        </p:nvSpPr>
        <p:spPr>
          <a:xfrm>
            <a:off x="4305350" y="2714525"/>
            <a:ext cx="660600" cy="286200"/>
          </a:xfrm>
          <a:prstGeom prst="flowChartMagneticDrum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4209200" y="3040700"/>
            <a:ext cx="8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Messaging</a:t>
            </a:r>
            <a:endParaRPr sz="1000"/>
          </a:p>
        </p:txBody>
      </p:sp>
      <p:cxnSp>
        <p:nvCxnSpPr>
          <p:cNvPr id="142" name="Google Shape;142;p16"/>
          <p:cNvCxnSpPr>
            <a:stCxn id="136" idx="3"/>
            <a:endCxn id="140" idx="0"/>
          </p:cNvCxnSpPr>
          <p:nvPr/>
        </p:nvCxnSpPr>
        <p:spPr>
          <a:xfrm flipH="1" rot="10800000">
            <a:off x="2886777" y="2714563"/>
            <a:ext cx="1749000" cy="541800"/>
          </a:xfrm>
          <a:prstGeom prst="curvedConnector4">
            <a:avLst>
              <a:gd fmla="val 40554" name="adj1"/>
              <a:gd fmla="val 14395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>
            <a:stCxn id="140" idx="0"/>
            <a:endCxn id="144" idx="1"/>
          </p:cNvCxnSpPr>
          <p:nvPr/>
        </p:nvCxnSpPr>
        <p:spPr>
          <a:xfrm flipH="1" rot="-5400000">
            <a:off x="4984850" y="2365325"/>
            <a:ext cx="940500" cy="1638900"/>
          </a:xfrm>
          <a:prstGeom prst="curvedConnector4">
            <a:avLst>
              <a:gd fmla="val -25319" name="adj1"/>
              <a:gd fmla="val 60079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6"/>
          <p:cNvSpPr/>
          <p:nvPr/>
        </p:nvSpPr>
        <p:spPr>
          <a:xfrm>
            <a:off x="6274619" y="3512013"/>
            <a:ext cx="1761600" cy="28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Events Handler</a:t>
            </a:r>
            <a:endParaRPr sz="1200"/>
          </a:p>
        </p:txBody>
      </p:sp>
      <p:sp>
        <p:nvSpPr>
          <p:cNvPr id="145" name="Google Shape;145;p16"/>
          <p:cNvSpPr txBox="1"/>
          <p:nvPr/>
        </p:nvSpPr>
        <p:spPr>
          <a:xfrm>
            <a:off x="3061576" y="2571750"/>
            <a:ext cx="1029000" cy="338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2CC"/>
                </a:highlight>
              </a:rPr>
              <a:t>Publish Event</a:t>
            </a:r>
            <a:endParaRPr sz="1000">
              <a:highlight>
                <a:srgbClr val="FFF2CC"/>
              </a:highlight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5080890" y="2571750"/>
            <a:ext cx="1161300" cy="338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 Event</a:t>
            </a:r>
            <a:endParaRPr sz="1000"/>
          </a:p>
        </p:txBody>
      </p:sp>
      <p:grpSp>
        <p:nvGrpSpPr>
          <p:cNvPr id="147" name="Google Shape;147;p16"/>
          <p:cNvGrpSpPr/>
          <p:nvPr/>
        </p:nvGrpSpPr>
        <p:grpSpPr>
          <a:xfrm>
            <a:off x="1196650" y="3749950"/>
            <a:ext cx="1561800" cy="627500"/>
            <a:chOff x="1196650" y="3749950"/>
            <a:chExt cx="1561800" cy="627500"/>
          </a:xfrm>
        </p:grpSpPr>
        <p:sp>
          <p:nvSpPr>
            <p:cNvPr id="148" name="Google Shape;148;p16"/>
            <p:cNvSpPr txBox="1"/>
            <p:nvPr/>
          </p:nvSpPr>
          <p:spPr>
            <a:xfrm>
              <a:off x="1196650" y="4054350"/>
              <a:ext cx="1561800" cy="323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</a:rPr>
                <a:t>ProductCreatedEvent</a:t>
              </a:r>
              <a:endParaRPr sz="1200"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1709429" y="3749950"/>
              <a:ext cx="59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</a:t>
              </a:r>
              <a:r>
                <a:rPr b="1" lang="en" sz="1000"/>
                <a:t>erist</a:t>
              </a:r>
              <a:endParaRPr b="1" sz="1000"/>
            </a:p>
          </p:txBody>
        </p:sp>
      </p:grpSp>
      <p:cxnSp>
        <p:nvCxnSpPr>
          <p:cNvPr id="150" name="Google Shape;150;p16"/>
          <p:cNvCxnSpPr>
            <a:stCxn id="136" idx="2"/>
            <a:endCxn id="149" idx="0"/>
          </p:cNvCxnSpPr>
          <p:nvPr/>
        </p:nvCxnSpPr>
        <p:spPr>
          <a:xfrm flipH="1">
            <a:off x="2004477" y="3399463"/>
            <a:ext cx="1500" cy="3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1" name="Google Shape;151;p16"/>
          <p:cNvGrpSpPr/>
          <p:nvPr/>
        </p:nvGrpSpPr>
        <p:grpSpPr>
          <a:xfrm>
            <a:off x="6374513" y="3798225"/>
            <a:ext cx="1561800" cy="627500"/>
            <a:chOff x="3816788" y="4422350"/>
            <a:chExt cx="1561800" cy="627500"/>
          </a:xfrm>
        </p:grpSpPr>
        <p:sp>
          <p:nvSpPr>
            <p:cNvPr id="152" name="Google Shape;152;p16"/>
            <p:cNvSpPr txBox="1"/>
            <p:nvPr/>
          </p:nvSpPr>
          <p:spPr>
            <a:xfrm>
              <a:off x="3816788" y="4726750"/>
              <a:ext cx="1561800" cy="323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ProductEntity</a:t>
              </a:r>
              <a:endParaRPr sz="1200"/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4329567" y="4422350"/>
              <a:ext cx="59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perist</a:t>
              </a:r>
              <a:endParaRPr b="1" sz="1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7"/>
          <p:cNvGraphicFramePr/>
          <p:nvPr/>
        </p:nvGraphicFramePr>
        <p:xfrm>
          <a:off x="6401080" y="1518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797075"/>
                <a:gridCol w="797075"/>
                <a:gridCol w="79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price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17"/>
          <p:cNvSpPr txBox="1"/>
          <p:nvPr/>
        </p:nvSpPr>
        <p:spPr>
          <a:xfrm>
            <a:off x="1949883" y="1126911"/>
            <a:ext cx="2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 Store</a:t>
            </a:r>
            <a:endParaRPr b="1"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611395" y="15301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1129350"/>
                <a:gridCol w="1766725"/>
                <a:gridCol w="179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eventIdentifier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eventType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eventPayload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1" name="Google Shape;161;p17"/>
          <p:cNvGraphicFramePr/>
          <p:nvPr/>
        </p:nvGraphicFramePr>
        <p:xfrm>
          <a:off x="611395" y="19141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1129350"/>
                <a:gridCol w="1766725"/>
                <a:gridCol w="179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5e584f4e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ProductCreatedEvent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{"productId":"4ee43c56","title":"Spoon","price":1}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Google Shape;162;p17"/>
          <p:cNvGraphicFramePr/>
          <p:nvPr/>
        </p:nvGraphicFramePr>
        <p:xfrm>
          <a:off x="611395" y="24048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1129350"/>
                <a:gridCol w="1766725"/>
                <a:gridCol w="179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60e74f5b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ProductUpdatedEvent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{"productId":"4ee43c56","title":"Spoon","price":2}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3" name="Google Shape;163;p17"/>
          <p:cNvGraphicFramePr/>
          <p:nvPr/>
        </p:nvGraphicFramePr>
        <p:xfrm>
          <a:off x="611395" y="28955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1129350"/>
                <a:gridCol w="1766725"/>
                <a:gridCol w="179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d6f2d6c5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ProductUpdatedEvent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{"productId":"4ee43c56","title":"Spoon","price":3}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17"/>
          <p:cNvSpPr txBox="1"/>
          <p:nvPr/>
        </p:nvSpPr>
        <p:spPr>
          <a:xfrm>
            <a:off x="6588095" y="1118375"/>
            <a:ext cx="2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 Database</a:t>
            </a:r>
            <a:endParaRPr b="1"/>
          </a:p>
        </p:txBody>
      </p:sp>
      <p:graphicFrame>
        <p:nvGraphicFramePr>
          <p:cNvPr id="165" name="Google Shape;165;p17"/>
          <p:cNvGraphicFramePr/>
          <p:nvPr/>
        </p:nvGraphicFramePr>
        <p:xfrm>
          <a:off x="611370" y="33861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1129375"/>
                <a:gridCol w="1766725"/>
                <a:gridCol w="179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3e73f699</a:t>
                      </a:r>
                      <a:endParaRPr sz="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ProductPriceUpdatedEvent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"price":3}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17"/>
          <p:cNvSpPr/>
          <p:nvPr/>
        </p:nvSpPr>
        <p:spPr>
          <a:xfrm rot="10800000">
            <a:off x="116975" y="3439525"/>
            <a:ext cx="494400" cy="38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18"/>
          <p:cNvGraphicFramePr/>
          <p:nvPr/>
        </p:nvGraphicFramePr>
        <p:xfrm>
          <a:off x="6401080" y="1518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797075"/>
                <a:gridCol w="797075"/>
                <a:gridCol w="79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price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18"/>
          <p:cNvSpPr txBox="1"/>
          <p:nvPr/>
        </p:nvSpPr>
        <p:spPr>
          <a:xfrm>
            <a:off x="1949883" y="1126911"/>
            <a:ext cx="2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 Store</a:t>
            </a:r>
            <a:endParaRPr b="1"/>
          </a:p>
        </p:txBody>
      </p:sp>
      <p:graphicFrame>
        <p:nvGraphicFramePr>
          <p:cNvPr id="173" name="Google Shape;173;p18"/>
          <p:cNvGraphicFramePr/>
          <p:nvPr/>
        </p:nvGraphicFramePr>
        <p:xfrm>
          <a:off x="611395" y="15301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1129350"/>
                <a:gridCol w="1766725"/>
                <a:gridCol w="179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eventIdentifier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eventType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eventPayload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Google Shape;174;p18"/>
          <p:cNvGraphicFramePr/>
          <p:nvPr/>
        </p:nvGraphicFramePr>
        <p:xfrm>
          <a:off x="611395" y="19141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1129350"/>
                <a:gridCol w="1766725"/>
                <a:gridCol w="179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5e584f4e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ProductCreatedEvent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{"productId":"4ee43c56","title":"Spoon","price":1}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p18"/>
          <p:cNvGraphicFramePr/>
          <p:nvPr/>
        </p:nvGraphicFramePr>
        <p:xfrm>
          <a:off x="611395" y="24048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1129350"/>
                <a:gridCol w="1766725"/>
                <a:gridCol w="179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60e74f5b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ProductUpdatedEvent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{"productId":"4ee43c56","title":"Spoon","price":2}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18"/>
          <p:cNvGraphicFramePr/>
          <p:nvPr/>
        </p:nvGraphicFramePr>
        <p:xfrm>
          <a:off x="611395" y="28955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1129350"/>
                <a:gridCol w="1766725"/>
                <a:gridCol w="179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d6f2d6c5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ProductUpdatedEvent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{"productId":"4ee43c56","title":"Spoon","price":3}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18"/>
          <p:cNvSpPr txBox="1"/>
          <p:nvPr/>
        </p:nvSpPr>
        <p:spPr>
          <a:xfrm>
            <a:off x="6588095" y="1118375"/>
            <a:ext cx="2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 Database</a:t>
            </a:r>
            <a:endParaRPr b="1"/>
          </a:p>
        </p:txBody>
      </p:sp>
      <p:graphicFrame>
        <p:nvGraphicFramePr>
          <p:cNvPr id="178" name="Google Shape;178;p18"/>
          <p:cNvGraphicFramePr/>
          <p:nvPr/>
        </p:nvGraphicFramePr>
        <p:xfrm>
          <a:off x="611370" y="33861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1129375"/>
                <a:gridCol w="1766725"/>
                <a:gridCol w="179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3e73f699</a:t>
                      </a:r>
                      <a:endParaRPr sz="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ProductPriceUpdatedEvent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"price":3}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79" name="Google Shape;179;p18"/>
          <p:cNvGrpSpPr/>
          <p:nvPr/>
        </p:nvGrpSpPr>
        <p:grpSpPr>
          <a:xfrm>
            <a:off x="5278100" y="1730225"/>
            <a:ext cx="641400" cy="1951125"/>
            <a:chOff x="5278100" y="1730225"/>
            <a:chExt cx="641400" cy="1951125"/>
          </a:xfrm>
        </p:grpSpPr>
        <p:sp>
          <p:nvSpPr>
            <p:cNvPr id="180" name="Google Shape;180;p18"/>
            <p:cNvSpPr/>
            <p:nvPr/>
          </p:nvSpPr>
          <p:spPr>
            <a:xfrm>
              <a:off x="5451350" y="2042450"/>
              <a:ext cx="294900" cy="16389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5278100" y="1730225"/>
              <a:ext cx="64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Replay</a:t>
              </a:r>
              <a:endParaRPr b="1" sz="1000"/>
            </a:p>
          </p:txBody>
        </p:sp>
      </p:grpSp>
      <p:graphicFrame>
        <p:nvGraphicFramePr>
          <p:cNvPr id="182" name="Google Shape;182;p18"/>
          <p:cNvGraphicFramePr/>
          <p:nvPr/>
        </p:nvGraphicFramePr>
        <p:xfrm>
          <a:off x="6401068" y="3175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1195625"/>
                <a:gridCol w="1195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price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18"/>
          <p:cNvSpPr txBox="1"/>
          <p:nvPr/>
        </p:nvSpPr>
        <p:spPr>
          <a:xfrm>
            <a:off x="6588083" y="2738760"/>
            <a:ext cx="2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 Database 2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/>
        </p:nvSpPr>
        <p:spPr>
          <a:xfrm>
            <a:off x="3733563" y="4775140"/>
            <a:ext cx="2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 Store</a:t>
            </a:r>
            <a:endParaRPr b="1"/>
          </a:p>
        </p:txBody>
      </p:sp>
      <p:sp>
        <p:nvSpPr>
          <p:cNvPr id="189" name="Google Shape;189;p19"/>
          <p:cNvSpPr/>
          <p:nvPr/>
        </p:nvSpPr>
        <p:spPr>
          <a:xfrm>
            <a:off x="3899575" y="131275"/>
            <a:ext cx="15630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 application</a:t>
            </a:r>
            <a:endParaRPr sz="1200"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644250" y="669775"/>
            <a:ext cx="4036825" cy="2224225"/>
            <a:chOff x="644250" y="669775"/>
            <a:chExt cx="4036825" cy="2224225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644250" y="669775"/>
              <a:ext cx="4036825" cy="2224225"/>
              <a:chOff x="644250" y="669775"/>
              <a:chExt cx="4036825" cy="2224225"/>
            </a:xfrm>
          </p:grpSpPr>
          <p:sp>
            <p:nvSpPr>
              <p:cNvPr id="192" name="Google Shape;192;p19"/>
              <p:cNvSpPr/>
              <p:nvPr/>
            </p:nvSpPr>
            <p:spPr>
              <a:xfrm>
                <a:off x="644250" y="1320200"/>
                <a:ext cx="1563000" cy="538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Create Product</a:t>
                </a:r>
                <a:endParaRPr sz="1200"/>
              </a:p>
            </p:txBody>
          </p:sp>
          <p:cxnSp>
            <p:nvCxnSpPr>
              <p:cNvPr id="193" name="Google Shape;193;p19"/>
              <p:cNvCxnSpPr>
                <a:stCxn id="189" idx="2"/>
                <a:endCxn id="192" idx="0"/>
              </p:cNvCxnSpPr>
              <p:nvPr/>
            </p:nvCxnSpPr>
            <p:spPr>
              <a:xfrm flipH="1">
                <a:off x="1425775" y="669775"/>
                <a:ext cx="3255300" cy="6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4" name="Google Shape;194;p19"/>
              <p:cNvCxnSpPr>
                <a:stCxn id="192" idx="2"/>
              </p:cNvCxnSpPr>
              <p:nvPr/>
            </p:nvCxnSpPr>
            <p:spPr>
              <a:xfrm>
                <a:off x="1425750" y="1858700"/>
                <a:ext cx="3255300" cy="103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95" name="Google Shape;195;p19"/>
            <p:cNvSpPr txBox="1"/>
            <p:nvPr/>
          </p:nvSpPr>
          <p:spPr>
            <a:xfrm>
              <a:off x="644250" y="1922200"/>
              <a:ext cx="105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Persist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 product details</a:t>
              </a:r>
              <a:endParaRPr sz="1000"/>
            </a:p>
          </p:txBody>
        </p:sp>
      </p:grpSp>
      <p:grpSp>
        <p:nvGrpSpPr>
          <p:cNvPr id="196" name="Google Shape;196;p19"/>
          <p:cNvGrpSpPr/>
          <p:nvPr/>
        </p:nvGrpSpPr>
        <p:grpSpPr>
          <a:xfrm>
            <a:off x="3899575" y="669775"/>
            <a:ext cx="1837500" cy="2224225"/>
            <a:chOff x="3899575" y="669775"/>
            <a:chExt cx="1837500" cy="2224225"/>
          </a:xfrm>
        </p:grpSpPr>
        <p:sp>
          <p:nvSpPr>
            <p:cNvPr id="197" name="Google Shape;197;p19"/>
            <p:cNvSpPr/>
            <p:nvPr/>
          </p:nvSpPr>
          <p:spPr>
            <a:xfrm>
              <a:off x="3899575" y="1320200"/>
              <a:ext cx="1563000" cy="5385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Update Product</a:t>
              </a:r>
              <a:endParaRPr b="1" sz="1200"/>
            </a:p>
          </p:txBody>
        </p:sp>
        <p:cxnSp>
          <p:nvCxnSpPr>
            <p:cNvPr id="198" name="Google Shape;198;p19"/>
            <p:cNvCxnSpPr>
              <a:stCxn id="189" idx="2"/>
              <a:endCxn id="197" idx="0"/>
            </p:cNvCxnSpPr>
            <p:nvPr/>
          </p:nvCxnSpPr>
          <p:spPr>
            <a:xfrm>
              <a:off x="4681075" y="669775"/>
              <a:ext cx="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Google Shape;199;p19"/>
            <p:cNvCxnSpPr>
              <a:stCxn id="197" idx="2"/>
            </p:cNvCxnSpPr>
            <p:nvPr/>
          </p:nvCxnSpPr>
          <p:spPr>
            <a:xfrm>
              <a:off x="4681075" y="1858700"/>
              <a:ext cx="0" cy="103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" name="Google Shape;200;p19"/>
            <p:cNvSpPr txBox="1"/>
            <p:nvPr/>
          </p:nvSpPr>
          <p:spPr>
            <a:xfrm>
              <a:off x="4681075" y="1892500"/>
              <a:ext cx="105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Update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 product details</a:t>
              </a:r>
              <a:endParaRPr sz="1000"/>
            </a:p>
          </p:txBody>
        </p:sp>
      </p:grpSp>
      <p:graphicFrame>
        <p:nvGraphicFramePr>
          <p:cNvPr id="201" name="Google Shape;201;p19"/>
          <p:cNvGraphicFramePr/>
          <p:nvPr/>
        </p:nvGraphicFramePr>
        <p:xfrm>
          <a:off x="952500" y="295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eventIdentifier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eventType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eventPayload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p19"/>
          <p:cNvGraphicFramePr/>
          <p:nvPr/>
        </p:nvGraphicFramePr>
        <p:xfrm>
          <a:off x="952500" y="334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5e584f4e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ProductCreatedEvent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{"productId":"4ee43c56","title":"Spoon","price":1}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" name="Google Shape;203;p19"/>
          <p:cNvGraphicFramePr/>
          <p:nvPr/>
        </p:nvGraphicFramePr>
        <p:xfrm>
          <a:off x="952500" y="38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60e74f5b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ProductUpdatedEvent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{"productId":"4ee43c56","title":"Spoon","price":2}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" name="Google Shape;204;p19"/>
          <p:cNvGraphicFramePr/>
          <p:nvPr/>
        </p:nvGraphicFramePr>
        <p:xfrm>
          <a:off x="952500" y="432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{38ABCA8E-6F52-4FC1-9FA9-5602FCB2C737}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B"/>
                          </a:solidFill>
                          <a:highlight>
                            <a:srgbClr val="FFFFFF"/>
                          </a:highlight>
                        </a:rPr>
                        <a:t>d6f2d6c5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ProductUpdatedEvent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{"productId":"4ee43c56","title":"Spoon","price":3}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05" name="Google Shape;205;p19"/>
          <p:cNvGrpSpPr/>
          <p:nvPr/>
        </p:nvGrpSpPr>
        <p:grpSpPr>
          <a:xfrm>
            <a:off x="8318025" y="2894000"/>
            <a:ext cx="641400" cy="1951125"/>
            <a:chOff x="5278100" y="1730225"/>
            <a:chExt cx="641400" cy="1951125"/>
          </a:xfrm>
        </p:grpSpPr>
        <p:sp>
          <p:nvSpPr>
            <p:cNvPr id="206" name="Google Shape;206;p19"/>
            <p:cNvSpPr/>
            <p:nvPr/>
          </p:nvSpPr>
          <p:spPr>
            <a:xfrm>
              <a:off x="5451350" y="2042450"/>
              <a:ext cx="294900" cy="16389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5278100" y="1730225"/>
              <a:ext cx="64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Replay</a:t>
              </a:r>
              <a:endParaRPr b="1" sz="1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