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A06A-74A8-475E-BD51-E71289D98C6F}" type="datetimeFigureOut">
              <a:rPr lang="pt-BR" smtClean="0"/>
              <a:pPr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2EC1-1B26-4B03-BD85-FADBB56067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Genevieve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Receipts</a:t>
            </a:r>
            <a:endParaRPr lang="pt-BR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Aluno: Douglas Henrique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  <a:endParaRPr lang="pt-BR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Aplicativo de Receitas possui com requisitos funcionais:</a:t>
            </a:r>
          </a:p>
          <a:p>
            <a:pPr lvl="0"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de receitas – onde o usuário escolherá uma categoria de Receita.</a:t>
            </a:r>
          </a:p>
          <a:p>
            <a:pPr lvl="0"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Múltiplas Receitas por categoria – O usuário tem opção de  escolha de receitas em uma categoria.</a:t>
            </a:r>
          </a:p>
          <a:p>
            <a:pPr lvl="0"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Receitas – O usuário visualizará uma receita escolhida.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não Funcionais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Aplicativo de Receitas possui com requisitos não funcionais:</a:t>
            </a:r>
          </a:p>
          <a:p>
            <a:pPr lvl="0"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usuário pode navegar entre seções voltando ou indo adiante entre as opções do aplicativo.</a:t>
            </a:r>
          </a:p>
          <a:p>
            <a:pPr lvl="0"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opções pela tecla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>
              <a:spcAft>
                <a:spcPts val="2400"/>
              </a:spcAft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 a telas anteriores pela tecla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olhar o código para entender?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Telas</a:t>
            </a:r>
            <a:endParaRPr lang="pt-B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utilizar o aplicativo?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Duvidas ??</a:t>
            </a:r>
            <a:endParaRPr lang="pt-B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mage result for duvida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0"/>
            <a:ext cx="3324225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Genevieve Receipts</vt:lpstr>
      <vt:lpstr>Requisitos Funcionais</vt:lpstr>
      <vt:lpstr>Requisitos não Funcionais</vt:lpstr>
      <vt:lpstr>Arquitetura</vt:lpstr>
      <vt:lpstr>Telas</vt:lpstr>
      <vt:lpstr>Duvidas 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de Receitas</dc:title>
  <dc:creator>Douglas</dc:creator>
  <cp:lastModifiedBy>Douglas</cp:lastModifiedBy>
  <cp:revision>4</cp:revision>
  <dcterms:created xsi:type="dcterms:W3CDTF">2016-10-18T01:23:23Z</dcterms:created>
  <dcterms:modified xsi:type="dcterms:W3CDTF">2016-10-18T23:40:44Z</dcterms:modified>
</cp:coreProperties>
</file>