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in" initials="K" lastIdx="2" clrIdx="0">
    <p:extLst>
      <p:ext uri="{19B8F6BF-5375-455C-9EA6-DF929625EA0E}">
        <p15:presenceInfo xmlns:p15="http://schemas.microsoft.com/office/powerpoint/2012/main" userId="Kaz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566F8-210C-4970-EE0E-309BF4A58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93ECCD-839A-C40D-9D07-F7576C09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FF46B-42A4-3B52-DB8E-009A8D69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41CAF-0B3A-A3B0-4EA6-F20E36F2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B5873-5FFB-8A92-6D9C-B4D3790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06173-E6B7-915D-B8D5-67F36DA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E08F61-D44E-7739-1818-42D26EB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B4896-6FD5-B8E2-F43B-B92ADBAF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37176-1159-7F84-7126-742CF73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9AF85C-5E71-C4E4-E9D9-8B8302CD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22E50D-BD93-92C1-1DC0-E4E953E6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706214-0EAE-D26F-BD6E-885625F0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EA417-F5A8-10EF-3592-71B781E2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F454C-F121-CFC5-1A9A-FCB8CDF0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8F9A6-620C-D56D-7BE6-124381CD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6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DD35-5BD6-4FB3-7AD6-CF06E07E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58757-A8BE-34AF-3937-49B7240B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7C733-3CCB-342C-89D5-2C2B24B6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8C0D5-B7DF-4B25-073F-A3AC52D5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E6419-B1BE-AC0A-22DA-7E9AE1B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CA21-5CB6-FC72-4A69-41D6EE10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889DF-19FB-93D2-3C29-7E33BE53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F3F5F-9676-8C3C-E182-4A0AFD72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E1543-AEF9-6367-687F-0686DD1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C0E1C-626C-D1BD-00BB-7E268D3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87F4-5B0B-9138-E2F1-BFB5FB52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9529B-33CE-94AF-8781-68046FFBD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68F3F6-E2BF-7DC5-110C-16CCD8F7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9DF23-56D2-1478-B5E0-7222CC36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AA3D6C-8B14-797F-17BD-A7790C2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8E744-C827-1899-4D5C-11A42CFE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7EDB-2A60-C245-1C9A-0D4681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44EF7-5C8F-7834-A9F5-BF94B9EB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820CFD-FA5B-9E66-83F6-52D3055A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24AC9-B33C-EEA8-95D6-FD9220994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4140D6-7982-BA7E-CD4D-E18BDB86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7AAFE-5E6C-C86D-4EFB-09B49E19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81704F-4875-8A34-7E11-28DB1DD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AD76CB-45A2-F385-6F0F-2FB82E4D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1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01974-B081-B55C-A447-8A6C0DBF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A2BF6C-D280-7964-B3BC-CF15E088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65F2D8-94E0-9EDB-0071-D1010927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992FCA-9D5E-2781-853C-6CFDA9B4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6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767B80-0853-C83B-A034-D52860F7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433C25-C669-5A3B-E174-9E1EEE41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59D292-018D-7EDB-DD87-54AB6A8C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49E8-E7F9-8654-5872-3A9357E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F6765-892A-9CAB-7A73-5A918277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FADA8F-448D-75C8-3519-DA1D3CAC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E79E3-10D7-2EB0-EA24-50ECCDFA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13C0C5-4E48-7211-FD6F-420C14A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32189-4560-4EF9-BFCC-6198453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6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9228E-E5C0-D459-06F2-F7A641DF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20224D-3953-6E34-8F36-4C4AF6BF9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806F5-739F-77B9-0F76-51604F15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728D4-E046-2D02-690B-33447E7A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2C40C-CDB5-7753-24D7-B2F2A405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1E9E1-87F7-1171-4BDD-770567B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3D456-76DB-AB9F-CE41-7A05AE6E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4CE7C-AF8A-5940-65CA-50CBBB18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5C4DF-9E78-5CEA-ADD3-F5B1158A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9F442-186F-41ED-A3C5-F9C935DC751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0C929-671E-AAD4-7A86-26D597F0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4147A-BA78-BC18-EAEC-1D9BC5CC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C83B8-8FD7-4A1D-A7FD-F4C8BA67A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68"/>
            <a:ext cx="1906529" cy="22687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954" y="4579426"/>
            <a:ext cx="1396851" cy="1396851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5019673" y="730370"/>
            <a:ext cx="1971675" cy="6572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5019672" y="2830199"/>
            <a:ext cx="1971675" cy="6572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5019672" y="5033156"/>
            <a:ext cx="1971675" cy="6572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5343522" y="1387595"/>
            <a:ext cx="0" cy="14426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343522" y="3487424"/>
            <a:ext cx="9522" cy="154573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2" idx="3"/>
            <a:endCxn id="35" idx="1"/>
          </p:cNvCxnSpPr>
          <p:nvPr/>
        </p:nvCxnSpPr>
        <p:spPr>
          <a:xfrm flipV="1">
            <a:off x="1906529" y="1058983"/>
            <a:ext cx="3113144" cy="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566848" y="412652"/>
            <a:ext cx="16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Interação do ADM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216995" y="1706916"/>
            <a:ext cx="16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Cadastro do ADM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3250780" y="3842276"/>
            <a:ext cx="1633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Envio de informações ao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991347" y="3965388"/>
            <a:ext cx="16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Retorno de dados do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991347" y="1648804"/>
            <a:ext cx="163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Usuário ADM</a:t>
            </a: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6991347" y="5249113"/>
            <a:ext cx="3486831" cy="95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6680261" y="3487424"/>
            <a:ext cx="2" cy="154573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 flipV="1">
            <a:off x="6667491" y="1387595"/>
            <a:ext cx="3" cy="14426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>
            <a:off x="6991347" y="5518931"/>
            <a:ext cx="341947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7523022" y="491680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Enviar dados a BD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729810" y="56069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 do BD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1051188" y="41808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BD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378427" y="20086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     ADM</a:t>
            </a:r>
          </a:p>
        </p:txBody>
      </p:sp>
    </p:spTree>
    <p:extLst>
      <p:ext uri="{BB962C8B-B14F-4D97-AF65-F5344CB8AC3E}">
        <p14:creationId xmlns:p14="http://schemas.microsoft.com/office/powerpoint/2010/main" val="272936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/>
      </a:spPr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Higashi</dc:creator>
  <cp:lastModifiedBy>Douglas Higashi</cp:lastModifiedBy>
  <cp:revision>5</cp:revision>
  <dcterms:created xsi:type="dcterms:W3CDTF">2024-04-24T23:03:35Z</dcterms:created>
  <dcterms:modified xsi:type="dcterms:W3CDTF">2024-05-08T19:14:58Z</dcterms:modified>
</cp:coreProperties>
</file>