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49" d="100"/>
          <a:sy n="49" d="100"/>
        </p:scale>
        <p:origin x="6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23FAE-14B2-4151-A498-ECD239686D5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5862-E36C-4062-83F4-7A246CB8F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09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3957442-9f2c-4ac8-8b35-7c4372ce279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3957442-9f2c-4ac8-8b35-7c4372ce279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3957442-9f2c-4ac8-8b35-7c4372ce279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3957442-9f2c-4ac8-8b35-7c4372ce279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DioDash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10/06/2023 11:37:31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10/06/2023 11:32:54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map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99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DioDash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Douglas Lima</cp:lastModifiedBy>
  <cp:revision>4</cp:revision>
  <dcterms:created xsi:type="dcterms:W3CDTF">2016-09-04T11:54:55Z</dcterms:created>
  <dcterms:modified xsi:type="dcterms:W3CDTF">2023-06-10T11:39:32Z</dcterms:modified>
</cp:coreProperties>
</file>