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9" r:id="rId3"/>
    <p:sldId id="257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42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45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22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677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358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649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578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809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19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54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82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1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75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95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0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84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416A0C-AB7A-4F9D-810B-A42D105F5FB7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9294FDD-3810-41D1-B7F3-1D3D44E8D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63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hyperlink" Target="https://pt.wikipedia.org/wiki/Linguagem_de_programa%C3%A7%C3%A3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Robert_Gentleman" TargetMode="External"/><Relationship Id="rId2" Type="http://schemas.openxmlformats.org/officeDocument/2006/relationships/hyperlink" Target="https://pt.wikipedia.org/w/index.php?title=Ross_Ihaka&amp;action=edit&amp;redlink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Nova_Zel%C3%A2ndia" TargetMode="External"/><Relationship Id="rId4" Type="http://schemas.openxmlformats.org/officeDocument/2006/relationships/hyperlink" Target="https://pt.wikipedia.org/wiki/Aucklan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64527" y="-479422"/>
            <a:ext cx="9144000" cy="2387600"/>
          </a:xfrm>
        </p:spPr>
        <p:txBody>
          <a:bodyPr/>
          <a:lstStyle/>
          <a:p>
            <a:r>
              <a:rPr lang="pt-BR" dirty="0" smtClean="0"/>
              <a:t>Linguagem 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1731" y="2959419"/>
            <a:ext cx="9080623" cy="2135095"/>
          </a:xfrm>
        </p:spPr>
        <p:txBody>
          <a:bodyPr>
            <a:noAutofit/>
          </a:bodyPr>
          <a:lstStyle/>
          <a:p>
            <a:pPr algn="l"/>
            <a:r>
              <a:rPr lang="pt-BR" sz="2800" b="1" i="1" dirty="0" smtClean="0">
                <a:solidFill>
                  <a:schemeClr val="bg1">
                    <a:lumMod val="75000"/>
                  </a:schemeClr>
                </a:solidFill>
              </a:rPr>
              <a:t>Douglas madeiro 						100999</a:t>
            </a:r>
          </a:p>
          <a:p>
            <a:pPr algn="l"/>
            <a:r>
              <a:rPr lang="pt-BR" sz="2800" b="1" i="1" dirty="0" smtClean="0">
                <a:solidFill>
                  <a:schemeClr val="bg1">
                    <a:lumMod val="75000"/>
                  </a:schemeClr>
                </a:solidFill>
              </a:rPr>
              <a:t>Pedro Henrique </a:t>
            </a:r>
            <a:r>
              <a:rPr lang="pt-BR" sz="2800" b="1" i="1" dirty="0" err="1" smtClean="0">
                <a:solidFill>
                  <a:schemeClr val="bg1">
                    <a:lumMod val="75000"/>
                  </a:schemeClr>
                </a:solidFill>
              </a:rPr>
              <a:t>toledo</a:t>
            </a:r>
            <a:r>
              <a:rPr lang="pt-BR" sz="2800" b="1" i="1" dirty="0" smtClean="0">
                <a:solidFill>
                  <a:schemeClr val="bg1">
                    <a:lumMod val="75000"/>
                  </a:schemeClr>
                </a:solidFill>
              </a:rPr>
              <a:t> 				103775</a:t>
            </a:r>
          </a:p>
          <a:p>
            <a:pPr algn="l"/>
            <a:r>
              <a:rPr lang="pt-BR" sz="2800" b="1" i="1" dirty="0" smtClean="0">
                <a:solidFill>
                  <a:schemeClr val="bg1">
                    <a:lumMod val="75000"/>
                  </a:schemeClr>
                </a:solidFill>
              </a:rPr>
              <a:t>Vinicius soares 							102963</a:t>
            </a:r>
          </a:p>
          <a:p>
            <a:pPr algn="l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985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752954"/>
            <a:ext cx="8825659" cy="3416300"/>
          </a:xfrm>
        </p:spPr>
        <p:txBody>
          <a:bodyPr/>
          <a:lstStyle/>
          <a:p>
            <a:r>
              <a:rPr lang="pt-BR" b="1" dirty="0"/>
              <a:t>R</a:t>
            </a:r>
            <a:r>
              <a:rPr lang="pt-BR" dirty="0"/>
              <a:t> é um ambiente computacional e uma </a:t>
            </a:r>
            <a:r>
              <a:rPr lang="pt-BR" dirty="0">
                <a:hlinkClick r:id="rId4" tooltip="Linguagem de programação"/>
              </a:rPr>
              <a:t>linguagem de programação</a:t>
            </a:r>
            <a:r>
              <a:rPr lang="pt-BR" dirty="0"/>
              <a:t> que vem progressivamente se especializando em manipulação, análise e visualização gráfica de dados. Na atualidade é considerado o melhor ambiente computacional para essa finalidade. O ambiente está disponível para diferentes sistemas operacionais: Unix/Linux, Mac e Windows.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08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Historia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823" y="2345298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Foi criado originalmente por </a:t>
            </a:r>
            <a:r>
              <a:rPr lang="pt-BR" dirty="0">
                <a:hlinkClick r:id="rId2" tooltip="Ross Ihaka (página não existe)"/>
              </a:rPr>
              <a:t>Ross </a:t>
            </a:r>
            <a:r>
              <a:rPr lang="pt-BR" dirty="0" err="1">
                <a:hlinkClick r:id="rId2" tooltip="Ross Ihaka (página não existe)"/>
              </a:rPr>
              <a:t>Ihaka</a:t>
            </a:r>
            <a:r>
              <a:rPr lang="pt-BR" dirty="0"/>
              <a:t> e por </a:t>
            </a:r>
            <a:r>
              <a:rPr lang="pt-BR" dirty="0">
                <a:hlinkClick r:id="rId3" tooltip="Robert Gentleman"/>
              </a:rPr>
              <a:t>Robert Gentleman</a:t>
            </a:r>
            <a:r>
              <a:rPr lang="pt-BR" dirty="0"/>
              <a:t> no departamento de Estatística da Universidade de </a:t>
            </a:r>
            <a:r>
              <a:rPr lang="pt-BR" dirty="0">
                <a:hlinkClick r:id="rId4" tooltip="Auckland"/>
              </a:rPr>
              <a:t>Auckland</a:t>
            </a:r>
            <a:r>
              <a:rPr lang="pt-BR" dirty="0"/>
              <a:t>, </a:t>
            </a:r>
            <a:r>
              <a:rPr lang="pt-BR" dirty="0">
                <a:hlinkClick r:id="rId5" tooltip="Nova Zelândia"/>
              </a:rPr>
              <a:t>Nova Zelândia</a:t>
            </a:r>
            <a:r>
              <a:rPr lang="pt-BR" dirty="0"/>
              <a:t>. Posteriormente, foi desenvolvido pelo esforço colaborativo de pessoas em vários locais do mundo.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8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04" y="369750"/>
            <a:ext cx="11397349" cy="60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4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programa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325" y="1802675"/>
            <a:ext cx="11179744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programa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425" y="3069771"/>
            <a:ext cx="9862110" cy="18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47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</TotalTime>
  <Words>15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 - Sala da Diretoria</vt:lpstr>
      <vt:lpstr>Linguagem R</vt:lpstr>
      <vt:lpstr>Introdução</vt:lpstr>
      <vt:lpstr>Historia</vt:lpstr>
      <vt:lpstr>Apresentação do PowerPoint</vt:lpstr>
      <vt:lpstr>O programa</vt:lpstr>
      <vt:lpstr>O programa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Aurelia Framework</dc:title>
  <dc:creator>Sistemas</dc:creator>
  <cp:lastModifiedBy>Sistemas</cp:lastModifiedBy>
  <cp:revision>11</cp:revision>
  <dcterms:created xsi:type="dcterms:W3CDTF">2019-05-09T22:55:54Z</dcterms:created>
  <dcterms:modified xsi:type="dcterms:W3CDTF">2019-05-21T22:12:13Z</dcterms:modified>
</cp:coreProperties>
</file>