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Carlos Medrano Acho" userId="b3f7c2d2d03d857f" providerId="LiveId" clId="{F42EBE0A-BC3E-4AD6-80E8-A48813A1A99E}"/>
    <pc:docChg chg="modSld">
      <pc:chgData name="Douglas Carlos Medrano Acho" userId="b3f7c2d2d03d857f" providerId="LiveId" clId="{F42EBE0A-BC3E-4AD6-80E8-A48813A1A99E}" dt="2021-04-10T01:49:35.950" v="0" actId="255"/>
      <pc:docMkLst>
        <pc:docMk/>
      </pc:docMkLst>
      <pc:sldChg chg="modSp mod">
        <pc:chgData name="Douglas Carlos Medrano Acho" userId="b3f7c2d2d03d857f" providerId="LiveId" clId="{F42EBE0A-BC3E-4AD6-80E8-A48813A1A99E}" dt="2021-04-10T01:49:35.950" v="0" actId="255"/>
        <pc:sldMkLst>
          <pc:docMk/>
          <pc:sldMk cId="3661555776" sldId="257"/>
        </pc:sldMkLst>
        <pc:spChg chg="mod">
          <ac:chgData name="Douglas Carlos Medrano Acho" userId="b3f7c2d2d03d857f" providerId="LiveId" clId="{F42EBE0A-BC3E-4AD6-80E8-A48813A1A99E}" dt="2021-04-10T01:49:35.950" v="0" actId="255"/>
          <ac:spMkLst>
            <pc:docMk/>
            <pc:sldMk cId="3661555776" sldId="257"/>
            <ac:spMk id="2" creationId="{CCBBF155-9934-49C1-AC7A-A0F045B0BD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8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516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0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9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0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0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8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16FE8-D5C3-442E-B2C3-617B88C0C6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B6A7-6E6F-4F8A-B6D1-009F7A64D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5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CBBF155-9934-49C1-AC7A-A0F045B0BD2B}"/>
              </a:ext>
            </a:extLst>
          </p:cNvPr>
          <p:cNvSpPr txBox="1"/>
          <p:nvPr/>
        </p:nvSpPr>
        <p:spPr>
          <a:xfrm>
            <a:off x="941033" y="1402672"/>
            <a:ext cx="8433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3600" b="1" dirty="0">
                <a:solidFill>
                  <a:srgbClr val="00B0F0"/>
                </a:solidFill>
              </a:rPr>
              <a:t>Medrano Acho Douglas Carlos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600" b="1" dirty="0">
                <a:solidFill>
                  <a:srgbClr val="00B0F0"/>
                </a:solidFill>
              </a:rPr>
              <a:t>202103266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600" b="1" dirty="0">
                <a:solidFill>
                  <a:srgbClr val="00B0F0"/>
                </a:solidFill>
              </a:rPr>
              <a:t>Lic. En Ingeniería Informática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3600" b="1" dirty="0">
                <a:solidFill>
                  <a:srgbClr val="00B0F0"/>
                </a:solidFill>
              </a:rPr>
              <a:t>Me gusta jugar video juegos 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5577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</TotalTime>
  <Words>15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Estela de condensación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Douglas Carlos Medrano Acho</dc:creator>
  <cp:lastModifiedBy>Douglas Carlos Medrano Acho</cp:lastModifiedBy>
  <cp:revision>1</cp:revision>
  <dcterms:created xsi:type="dcterms:W3CDTF">2021-04-10T01:41:07Z</dcterms:created>
  <dcterms:modified xsi:type="dcterms:W3CDTF">2021-04-10T01:49:39Z</dcterms:modified>
</cp:coreProperties>
</file>