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80" r:id="rId6"/>
    <p:sldId id="279" r:id="rId7"/>
  </p:sldIdLst>
  <p:sldSz cx="9144000" cy="5143500" type="screen16x9"/>
  <p:notesSz cx="6858000" cy="9144000"/>
  <p:embeddedFontLst>
    <p:embeddedFont>
      <p:font typeface="Exo 2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566BC-86B5-4C6C-8E3A-31DFA42BDD2F}">
  <a:tblStyle styleId="{7B6566BC-86B5-4C6C-8E3A-31DFA42BD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7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9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Douglas Dourado Vila Nova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</a:rPr>
              <a:t>Projeto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</a:rPr>
              <a:t>individual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Playstation 5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8" y="2323850"/>
            <a:ext cx="3424421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Tema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Uma </a:t>
            </a:r>
            <a:r>
              <a:rPr lang="pt-BR" dirty="0" err="1"/>
              <a:t>reimaginação</a:t>
            </a:r>
            <a:r>
              <a:rPr lang="pt-BR" dirty="0"/>
              <a:t> de um anuncio feito em </a:t>
            </a:r>
            <a:r>
              <a:rPr lang="pt-BR" dirty="0" err="1"/>
              <a:t>live</a:t>
            </a:r>
            <a:r>
              <a:rPr lang="pt-BR" dirty="0"/>
              <a:t> refeito em um site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Porque desse tema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Jogos e  vídeo games nem sempre fizeram parte da minha vida mas depois que entraram nela acabou me transformando no que eu sou hoje e no que eu serei no futuro</a:t>
            </a:r>
            <a:endParaRPr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Criativo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2264735" y="2323850"/>
            <a:ext cx="5678744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Fazer uma </a:t>
            </a:r>
            <a:r>
              <a:rPr lang="pt-BR" dirty="0" err="1"/>
              <a:t>reimaginação</a:t>
            </a:r>
            <a:r>
              <a:rPr lang="pt-BR" dirty="0"/>
              <a:t> de um anuncio de um produto anunciado em </a:t>
            </a:r>
            <a:r>
              <a:rPr lang="pt-BR" dirty="0" err="1"/>
              <a:t>live</a:t>
            </a:r>
            <a:r>
              <a:rPr lang="pt-BR" dirty="0"/>
              <a:t> e reimaginar essa apresentação em um site completamente feito sem inspiração em outros do mesmo gênero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Agradecimentos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 a todos por me apoiarem nessa aventura</a:t>
            </a:r>
            <a:endParaRPr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747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</a:p>
        </p:txBody>
      </p:sp>
      <p:cxnSp>
        <p:nvCxnSpPr>
          <p:cNvPr id="599" name="Google Shape;599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95</Words>
  <Application>Microsoft Office PowerPoint</Application>
  <PresentationFormat>Apresentação na tela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Exo 2</vt:lpstr>
      <vt:lpstr>Roboto Condensed</vt:lpstr>
      <vt:lpstr>Arial</vt:lpstr>
      <vt:lpstr>Roboto Condensed Light</vt:lpstr>
      <vt:lpstr>Fira Sans Extra Condensed Medium</vt:lpstr>
      <vt:lpstr>Squada One</vt:lpstr>
      <vt:lpstr>Tech Newsletter by Slidesgo</vt:lpstr>
      <vt:lpstr>Projeto individual</vt:lpstr>
      <vt:lpstr>Playstation 5</vt:lpstr>
      <vt:lpstr>Porque desse tema</vt:lpstr>
      <vt:lpstr>Criativo</vt:lpstr>
      <vt:lpstr>Agradecimentos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cp:lastModifiedBy>DOUGLAS DOURADO VILA NOVA</cp:lastModifiedBy>
  <cp:revision>9</cp:revision>
  <dcterms:modified xsi:type="dcterms:W3CDTF">2020-06-25T04:36:26Z</dcterms:modified>
</cp:coreProperties>
</file>