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24729-B6BF-2BB4-042C-305C9DC51FF3}" v="303" dt="2020-06-11T13:08:0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C3B41-D7B2-4430-852C-00DE0661ADA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8A0C11-AC6B-4C4A-B0CA-C0CA24B06F7D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Douglas</a:t>
          </a:r>
          <a:r>
            <a:rPr lang="en-US" b="0" i="0" u="none" strike="noStrike" cap="all" baseline="0" noProof="0" dirty="0">
              <a:latin typeface="Tw Cen MT"/>
            </a:rPr>
            <a:t> Dourado |01201116</a:t>
          </a:r>
          <a:endParaRPr lang="en-US" dirty="0">
            <a:latin typeface="Tw Cen MT" panose="020B0602020104020603"/>
          </a:endParaRPr>
        </a:p>
      </dgm:t>
    </dgm:pt>
    <dgm:pt modelId="{FC37D9F5-3741-44D9-BCDC-9FF52CC77DBB}" type="parTrans" cxnId="{BCCAD933-941A-497A-9F4A-09D661BCEC76}">
      <dgm:prSet/>
      <dgm:spPr/>
      <dgm:t>
        <a:bodyPr/>
        <a:lstStyle/>
        <a:p>
          <a:endParaRPr lang="en-US"/>
        </a:p>
      </dgm:t>
    </dgm:pt>
    <dgm:pt modelId="{3CFA43EA-D53A-46F5-B012-F6F73C1FB25C}" type="sibTrans" cxnId="{BCCAD933-941A-497A-9F4A-09D661BCEC76}">
      <dgm:prSet/>
      <dgm:spPr/>
      <dgm:t>
        <a:bodyPr/>
        <a:lstStyle/>
        <a:p>
          <a:endParaRPr lang="en-US"/>
        </a:p>
      </dgm:t>
    </dgm:pt>
    <dgm:pt modelId="{0FF8B98B-8ABD-4EB9-8F4A-C3AF947052FE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Guilherme Alves Ferreira | 01201254</a:t>
          </a:r>
          <a:endParaRPr lang="en-US" dirty="0"/>
        </a:p>
      </dgm:t>
    </dgm:pt>
    <dgm:pt modelId="{E591D92E-C864-4095-B590-D0E3167E1DD1}" type="parTrans" cxnId="{E75D4399-2692-4E4F-9F60-488212C8031E}">
      <dgm:prSet/>
      <dgm:spPr/>
      <dgm:t>
        <a:bodyPr/>
        <a:lstStyle/>
        <a:p>
          <a:endParaRPr lang="en-US"/>
        </a:p>
      </dgm:t>
    </dgm:pt>
    <dgm:pt modelId="{A0437F59-613F-4CCA-AD69-F06DC6294CE4}" type="sibTrans" cxnId="{E75D4399-2692-4E4F-9F60-488212C8031E}">
      <dgm:prSet/>
      <dgm:spPr/>
      <dgm:t>
        <a:bodyPr/>
        <a:lstStyle/>
        <a:p>
          <a:endParaRPr lang="en-US"/>
        </a:p>
      </dgm:t>
    </dgm:pt>
    <dgm:pt modelId="{70A1D1E5-98E8-48A4-BE0D-7F3538D18A6B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Guilherme Gomes Barboza |01201059</a:t>
          </a:r>
        </a:p>
      </dgm:t>
    </dgm:pt>
    <dgm:pt modelId="{A30874E5-2850-4880-BD67-8DB5C0AF8F8B}" type="parTrans" cxnId="{4614E0CB-E187-447F-8075-BED863C48826}">
      <dgm:prSet/>
      <dgm:spPr/>
    </dgm:pt>
    <dgm:pt modelId="{F7B6E29F-DE8C-4F1C-A329-6E9E21EFD166}" type="sibTrans" cxnId="{4614E0CB-E187-447F-8075-BED863C48826}">
      <dgm:prSet/>
      <dgm:spPr/>
    </dgm:pt>
    <dgm:pt modelId="{DC763F2B-8B3A-414C-B21F-1C54E47208C5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Lucas Toscani| </a:t>
          </a:r>
          <a:r>
            <a:rPr lang="en-US" dirty="0"/>
            <a:t>01201052</a:t>
          </a:r>
        </a:p>
      </dgm:t>
    </dgm:pt>
    <dgm:pt modelId="{00191F4E-B260-4633-B179-8F718CE80C92}" type="parTrans" cxnId="{691CF1C8-B060-4F54-B7CD-C49E997D501A}">
      <dgm:prSet/>
      <dgm:spPr/>
    </dgm:pt>
    <dgm:pt modelId="{4675786F-2E8A-43DA-84A6-598C804D8135}" type="sibTrans" cxnId="{691CF1C8-B060-4F54-B7CD-C49E997D501A}">
      <dgm:prSet/>
      <dgm:spPr/>
    </dgm:pt>
    <dgm:pt modelId="{B450B968-40A3-48A5-86E8-13749301E4E4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Rafael Rocha |</a:t>
          </a:r>
          <a:r>
            <a:rPr lang="en-US" dirty="0"/>
            <a:t>01201081</a:t>
          </a:r>
        </a:p>
      </dgm:t>
    </dgm:pt>
    <dgm:pt modelId="{3BEDCC74-9997-4B1D-9553-032F3E503081}" type="parTrans" cxnId="{0287A6DA-C902-40E9-A389-C5ED5FAA5108}">
      <dgm:prSet/>
      <dgm:spPr/>
    </dgm:pt>
    <dgm:pt modelId="{D5FD2277-C419-4958-BED6-D1B72AB6ED67}" type="sibTrans" cxnId="{0287A6DA-C902-40E9-A389-C5ED5FAA5108}">
      <dgm:prSet/>
      <dgm:spPr/>
    </dgm:pt>
    <dgm:pt modelId="{3BB08F16-99BC-4988-8289-127D016CE757}" type="pres">
      <dgm:prSet presAssocID="{330C3B41-D7B2-4430-852C-00DE0661ADAF}" presName="linear" presStyleCnt="0">
        <dgm:presLayoutVars>
          <dgm:animLvl val="lvl"/>
          <dgm:resizeHandles val="exact"/>
        </dgm:presLayoutVars>
      </dgm:prSet>
      <dgm:spPr/>
    </dgm:pt>
    <dgm:pt modelId="{22AC89B4-A4B7-48DA-9EB0-A9E007580DE7}" type="pres">
      <dgm:prSet presAssocID="{858A0C11-AC6B-4C4A-B0CA-C0CA24B06F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CDE4BB-3236-4DA8-971D-3A026E3ED387}" type="pres">
      <dgm:prSet presAssocID="{3CFA43EA-D53A-46F5-B012-F6F73C1FB25C}" presName="spacer" presStyleCnt="0"/>
      <dgm:spPr/>
    </dgm:pt>
    <dgm:pt modelId="{AAE4B955-9034-4633-AFBF-426687CF66D6}" type="pres">
      <dgm:prSet presAssocID="{0FF8B98B-8ABD-4EB9-8F4A-C3AF947052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10CD23-AD9F-43A7-9B80-32887E7B406B}" type="pres">
      <dgm:prSet presAssocID="{A0437F59-613F-4CCA-AD69-F06DC6294CE4}" presName="spacer" presStyleCnt="0"/>
      <dgm:spPr/>
    </dgm:pt>
    <dgm:pt modelId="{F9BFA863-AB39-4173-94E7-8709F4EC5A4E}" type="pres">
      <dgm:prSet presAssocID="{70A1D1E5-98E8-48A4-BE0D-7F3538D18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BE1EA8-45A8-4C06-B6C9-A31687AF3F34}" type="pres">
      <dgm:prSet presAssocID="{F7B6E29F-DE8C-4F1C-A329-6E9E21EFD166}" presName="spacer" presStyleCnt="0"/>
      <dgm:spPr/>
    </dgm:pt>
    <dgm:pt modelId="{CF03893B-0EFA-47CD-9330-DB76B569F8DD}" type="pres">
      <dgm:prSet presAssocID="{DC763F2B-8B3A-414C-B21F-1C54E47208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0733A0-2957-4927-92A4-9C2B5D279E09}" type="pres">
      <dgm:prSet presAssocID="{4675786F-2E8A-43DA-84A6-598C804D8135}" presName="spacer" presStyleCnt="0"/>
      <dgm:spPr/>
    </dgm:pt>
    <dgm:pt modelId="{E8C72841-0D99-4451-B22E-7D3E3C585D85}" type="pres">
      <dgm:prSet presAssocID="{B450B968-40A3-48A5-86E8-13749301E4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76211A-18BA-41C8-AF19-85FDBD7E442B}" type="presOf" srcId="{330C3B41-D7B2-4430-852C-00DE0661ADAF}" destId="{3BB08F16-99BC-4988-8289-127D016CE757}" srcOrd="0" destOrd="0" presId="urn:microsoft.com/office/officeart/2005/8/layout/vList2"/>
    <dgm:cxn modelId="{5357C62F-DEBB-40AA-912B-ADD887E62430}" type="presOf" srcId="{858A0C11-AC6B-4C4A-B0CA-C0CA24B06F7D}" destId="{22AC89B4-A4B7-48DA-9EB0-A9E007580DE7}" srcOrd="0" destOrd="0" presId="urn:microsoft.com/office/officeart/2005/8/layout/vList2"/>
    <dgm:cxn modelId="{BCCAD933-941A-497A-9F4A-09D661BCEC76}" srcId="{330C3B41-D7B2-4430-852C-00DE0661ADAF}" destId="{858A0C11-AC6B-4C4A-B0CA-C0CA24B06F7D}" srcOrd="0" destOrd="0" parTransId="{FC37D9F5-3741-44D9-BCDC-9FF52CC77DBB}" sibTransId="{3CFA43EA-D53A-46F5-B012-F6F73C1FB25C}"/>
    <dgm:cxn modelId="{9B749642-5760-42AA-B0C1-02DD0DC964BE}" type="presOf" srcId="{DC763F2B-8B3A-414C-B21F-1C54E47208C5}" destId="{CF03893B-0EFA-47CD-9330-DB76B569F8DD}" srcOrd="0" destOrd="0" presId="urn:microsoft.com/office/officeart/2005/8/layout/vList2"/>
    <dgm:cxn modelId="{486DD771-1385-46AF-B95C-599C6364C994}" type="presOf" srcId="{70A1D1E5-98E8-48A4-BE0D-7F3538D18A6B}" destId="{F9BFA863-AB39-4173-94E7-8709F4EC5A4E}" srcOrd="0" destOrd="0" presId="urn:microsoft.com/office/officeart/2005/8/layout/vList2"/>
    <dgm:cxn modelId="{46CB2B75-BAFC-41EE-8A7A-79D3A4E4B571}" type="presOf" srcId="{B450B968-40A3-48A5-86E8-13749301E4E4}" destId="{E8C72841-0D99-4451-B22E-7D3E3C585D85}" srcOrd="0" destOrd="0" presId="urn:microsoft.com/office/officeart/2005/8/layout/vList2"/>
    <dgm:cxn modelId="{E75D4399-2692-4E4F-9F60-488212C8031E}" srcId="{330C3B41-D7B2-4430-852C-00DE0661ADAF}" destId="{0FF8B98B-8ABD-4EB9-8F4A-C3AF947052FE}" srcOrd="1" destOrd="0" parTransId="{E591D92E-C864-4095-B590-D0E3167E1DD1}" sibTransId="{A0437F59-613F-4CCA-AD69-F06DC6294CE4}"/>
    <dgm:cxn modelId="{B36684B9-3874-472A-AD28-66233CF9A144}" type="presOf" srcId="{0FF8B98B-8ABD-4EB9-8F4A-C3AF947052FE}" destId="{AAE4B955-9034-4633-AFBF-426687CF66D6}" srcOrd="0" destOrd="0" presId="urn:microsoft.com/office/officeart/2005/8/layout/vList2"/>
    <dgm:cxn modelId="{691CF1C8-B060-4F54-B7CD-C49E997D501A}" srcId="{330C3B41-D7B2-4430-852C-00DE0661ADAF}" destId="{DC763F2B-8B3A-414C-B21F-1C54E47208C5}" srcOrd="3" destOrd="0" parTransId="{00191F4E-B260-4633-B179-8F718CE80C92}" sibTransId="{4675786F-2E8A-43DA-84A6-598C804D8135}"/>
    <dgm:cxn modelId="{4614E0CB-E187-447F-8075-BED863C48826}" srcId="{330C3B41-D7B2-4430-852C-00DE0661ADAF}" destId="{70A1D1E5-98E8-48A4-BE0D-7F3538D18A6B}" srcOrd="2" destOrd="0" parTransId="{A30874E5-2850-4880-BD67-8DB5C0AF8F8B}" sibTransId="{F7B6E29F-DE8C-4F1C-A329-6E9E21EFD166}"/>
    <dgm:cxn modelId="{0287A6DA-C902-40E9-A389-C5ED5FAA5108}" srcId="{330C3B41-D7B2-4430-852C-00DE0661ADAF}" destId="{B450B968-40A3-48A5-86E8-13749301E4E4}" srcOrd="4" destOrd="0" parTransId="{3BEDCC74-9997-4B1D-9553-032F3E503081}" sibTransId="{D5FD2277-C419-4958-BED6-D1B72AB6ED67}"/>
    <dgm:cxn modelId="{70569A05-EF5E-4A15-AFE5-34AD8A1F16A2}" type="presParOf" srcId="{3BB08F16-99BC-4988-8289-127D016CE757}" destId="{22AC89B4-A4B7-48DA-9EB0-A9E007580DE7}" srcOrd="0" destOrd="0" presId="urn:microsoft.com/office/officeart/2005/8/layout/vList2"/>
    <dgm:cxn modelId="{6CF081F1-703A-4551-9D0A-4157176557FF}" type="presParOf" srcId="{3BB08F16-99BC-4988-8289-127D016CE757}" destId="{E8CDE4BB-3236-4DA8-971D-3A026E3ED387}" srcOrd="1" destOrd="0" presId="urn:microsoft.com/office/officeart/2005/8/layout/vList2"/>
    <dgm:cxn modelId="{BC31EE01-E2EF-4DE6-AE9C-11E0A8FA8B3F}" type="presParOf" srcId="{3BB08F16-99BC-4988-8289-127D016CE757}" destId="{AAE4B955-9034-4633-AFBF-426687CF66D6}" srcOrd="2" destOrd="0" presId="urn:microsoft.com/office/officeart/2005/8/layout/vList2"/>
    <dgm:cxn modelId="{3092C5E0-B23A-4B4F-A64E-14B4900E6341}" type="presParOf" srcId="{3BB08F16-99BC-4988-8289-127D016CE757}" destId="{2810CD23-AD9F-43A7-9B80-32887E7B406B}" srcOrd="3" destOrd="0" presId="urn:microsoft.com/office/officeart/2005/8/layout/vList2"/>
    <dgm:cxn modelId="{52285C39-10AF-4862-A76A-165335822EDB}" type="presParOf" srcId="{3BB08F16-99BC-4988-8289-127D016CE757}" destId="{F9BFA863-AB39-4173-94E7-8709F4EC5A4E}" srcOrd="4" destOrd="0" presId="urn:microsoft.com/office/officeart/2005/8/layout/vList2"/>
    <dgm:cxn modelId="{AD7B0A61-9B85-4FE9-A2D6-EBA268516B2F}" type="presParOf" srcId="{3BB08F16-99BC-4988-8289-127D016CE757}" destId="{03BE1EA8-45A8-4C06-B6C9-A31687AF3F34}" srcOrd="5" destOrd="0" presId="urn:microsoft.com/office/officeart/2005/8/layout/vList2"/>
    <dgm:cxn modelId="{7C7C9EE6-C5D7-4427-A4C2-ACA3F0029165}" type="presParOf" srcId="{3BB08F16-99BC-4988-8289-127D016CE757}" destId="{CF03893B-0EFA-47CD-9330-DB76B569F8DD}" srcOrd="6" destOrd="0" presId="urn:microsoft.com/office/officeart/2005/8/layout/vList2"/>
    <dgm:cxn modelId="{F4F680D4-7635-4FC6-9D5A-4F31924D862C}" type="presParOf" srcId="{3BB08F16-99BC-4988-8289-127D016CE757}" destId="{790733A0-2957-4927-92A4-9C2B5D279E09}" srcOrd="7" destOrd="0" presId="urn:microsoft.com/office/officeart/2005/8/layout/vList2"/>
    <dgm:cxn modelId="{868E40FE-5A22-4CE0-9D62-C6454EAF73BB}" type="presParOf" srcId="{3BB08F16-99BC-4988-8289-127D016CE757}" destId="{E8C72841-0D99-4451-B22E-7D3E3C585D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89B4-A4B7-48DA-9EB0-A9E007580DE7}">
      <dsp:nvSpPr>
        <dsp:cNvPr id="0" name=""/>
        <dsp:cNvSpPr/>
      </dsp:nvSpPr>
      <dsp:spPr>
        <a:xfrm>
          <a:off x="0" y="36918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Tw Cen MT" panose="020B0602020104020603"/>
            </a:rPr>
            <a:t>Douglas</a:t>
          </a:r>
          <a:r>
            <a:rPr lang="en-US" sz="2800" b="0" i="0" u="none" strike="noStrike" kern="1200" cap="all" baseline="0" noProof="0" dirty="0">
              <a:latin typeface="Tw Cen MT"/>
            </a:rPr>
            <a:t> Dourado |01201116</a:t>
          </a:r>
          <a:endParaRPr lang="en-US" sz="2800" kern="1200" dirty="0">
            <a:latin typeface="Tw Cen MT" panose="020B0602020104020603"/>
          </a:endParaRPr>
        </a:p>
      </dsp:txBody>
      <dsp:txXfrm>
        <a:off x="31185" y="400367"/>
        <a:ext cx="6630378" cy="576449"/>
      </dsp:txXfrm>
    </dsp:sp>
    <dsp:sp modelId="{AAE4B955-9034-4633-AFBF-426687CF66D6}">
      <dsp:nvSpPr>
        <dsp:cNvPr id="0" name=""/>
        <dsp:cNvSpPr/>
      </dsp:nvSpPr>
      <dsp:spPr>
        <a:xfrm>
          <a:off x="0" y="108864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Tw Cen MT" panose="020B0602020104020603"/>
            </a:rPr>
            <a:t>Guilherme Alves Ferreira | 01201254</a:t>
          </a:r>
          <a:endParaRPr lang="en-US" sz="2800" kern="1200" dirty="0"/>
        </a:p>
      </dsp:txBody>
      <dsp:txXfrm>
        <a:off x="31185" y="1119827"/>
        <a:ext cx="6630378" cy="576449"/>
      </dsp:txXfrm>
    </dsp:sp>
    <dsp:sp modelId="{F9BFA863-AB39-4173-94E7-8709F4EC5A4E}">
      <dsp:nvSpPr>
        <dsp:cNvPr id="0" name=""/>
        <dsp:cNvSpPr/>
      </dsp:nvSpPr>
      <dsp:spPr>
        <a:xfrm>
          <a:off x="0" y="180810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Tw Cen MT" panose="020B0602020104020603"/>
            </a:rPr>
            <a:t>Guilherme Gomes Barboza |01201059</a:t>
          </a:r>
        </a:p>
      </dsp:txBody>
      <dsp:txXfrm>
        <a:off x="31185" y="1839287"/>
        <a:ext cx="6630378" cy="576449"/>
      </dsp:txXfrm>
    </dsp:sp>
    <dsp:sp modelId="{CF03893B-0EFA-47CD-9330-DB76B569F8DD}">
      <dsp:nvSpPr>
        <dsp:cNvPr id="0" name=""/>
        <dsp:cNvSpPr/>
      </dsp:nvSpPr>
      <dsp:spPr>
        <a:xfrm>
          <a:off x="0" y="252756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Tw Cen MT" panose="020B0602020104020603"/>
            </a:rPr>
            <a:t>Lucas Toscani| </a:t>
          </a:r>
          <a:r>
            <a:rPr lang="en-US" sz="2800" kern="1200" dirty="0"/>
            <a:t>01201052</a:t>
          </a:r>
        </a:p>
      </dsp:txBody>
      <dsp:txXfrm>
        <a:off x="31185" y="2558747"/>
        <a:ext cx="6630378" cy="576449"/>
      </dsp:txXfrm>
    </dsp:sp>
    <dsp:sp modelId="{E8C72841-0D99-4451-B22E-7D3E3C585D85}">
      <dsp:nvSpPr>
        <dsp:cNvPr id="0" name=""/>
        <dsp:cNvSpPr/>
      </dsp:nvSpPr>
      <dsp:spPr>
        <a:xfrm>
          <a:off x="0" y="324702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Tw Cen MT" panose="020B0602020104020603"/>
            </a:rPr>
            <a:t>Rafael Rocha |</a:t>
          </a:r>
          <a:r>
            <a:rPr lang="en-US" sz="2800" kern="1200" dirty="0"/>
            <a:t>01201081</a:t>
          </a:r>
        </a:p>
      </dsp:txBody>
      <dsp:txXfrm>
        <a:off x="31185" y="3278207"/>
        <a:ext cx="6630378" cy="57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5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Techcare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E5A7A-D50B-4FAA-BC7D-C84A884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1" y="2086762"/>
            <a:ext cx="4145222" cy="1478570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Arial"/>
                <a:cs typeface="Arial"/>
              </a:rPr>
              <a:t>Cálculos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 do </a:t>
            </a:r>
            <a:r>
              <a:rPr lang="en-US" sz="3200" dirty="0" err="1">
                <a:solidFill>
                  <a:srgbClr val="FFFFFF"/>
                </a:solidFill>
                <a:latin typeface="Arial"/>
                <a:cs typeface="Arial"/>
              </a:rPr>
              <a:t>uso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rial"/>
                <a:cs typeface="Arial"/>
              </a:rPr>
              <a:t>memória</a:t>
            </a:r>
            <a:endParaRPr lang="en-US" sz="3200">
              <a:solidFill>
                <a:srgbClr val="FFFFFF"/>
              </a:solidFill>
              <a:latin typeface="Arial"/>
              <a:cs typeface="Arial"/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7F2B93-469B-4082-83BD-1D861F5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86936"/>
            <a:ext cx="6112382" cy="42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3EFF60-DE10-458D-AEF7-9DB5FE20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a typeface="+mj-lt"/>
                <a:cs typeface="+mj-lt"/>
              </a:rPr>
              <a:t>DEFINIÇÃO DE PROVISIONAMENTO DE INSTÂNCIA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75F-5C86-4BCB-BCB7-E2C30DB4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6356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5518479-70C3-48B3-AB76-84379CD32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74615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52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Techcare</vt:lpstr>
      <vt:lpstr>Cálculos do uso de memória</vt:lpstr>
      <vt:lpstr>DEFINIÇÃO DE PROVISIONAMENTO DE INSTÂNCIA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</cp:revision>
  <dcterms:created xsi:type="dcterms:W3CDTF">2020-06-11T12:59:53Z</dcterms:created>
  <dcterms:modified xsi:type="dcterms:W3CDTF">2020-06-11T13:09:59Z</dcterms:modified>
</cp:coreProperties>
</file>