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0C3B41-D7B2-4430-852C-00DE0661ADAF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8A0C11-AC6B-4C4A-B0CA-C0CA24B06F7D}">
      <dgm:prSet/>
      <dgm:spPr/>
      <dgm:t>
        <a:bodyPr/>
        <a:lstStyle/>
        <a:p>
          <a:pPr rtl="0">
            <a:defRPr cap="all"/>
          </a:pPr>
          <a:r>
            <a:rPr lang="en-US" dirty="0">
              <a:latin typeface="Tw Cen MT" panose="020B0602020104020603"/>
            </a:rPr>
            <a:t>Douglas</a:t>
          </a:r>
          <a:r>
            <a:rPr lang="en-US" b="0" i="0" u="none" strike="noStrike" cap="all" baseline="0" noProof="0" dirty="0">
              <a:latin typeface="Tw Cen MT"/>
            </a:rPr>
            <a:t> Dourado |01201116</a:t>
          </a:r>
          <a:endParaRPr lang="en-US" dirty="0">
            <a:latin typeface="Tw Cen MT" panose="020B0602020104020603"/>
          </a:endParaRPr>
        </a:p>
      </dgm:t>
    </dgm:pt>
    <dgm:pt modelId="{FC37D9F5-3741-44D9-BCDC-9FF52CC77DBB}" type="parTrans" cxnId="{BCCAD933-941A-497A-9F4A-09D661BCEC76}">
      <dgm:prSet/>
      <dgm:spPr/>
      <dgm:t>
        <a:bodyPr/>
        <a:lstStyle/>
        <a:p>
          <a:endParaRPr lang="en-US"/>
        </a:p>
      </dgm:t>
    </dgm:pt>
    <dgm:pt modelId="{3CFA43EA-D53A-46F5-B012-F6F73C1FB25C}" type="sibTrans" cxnId="{BCCAD933-941A-497A-9F4A-09D661BCEC76}">
      <dgm:prSet/>
      <dgm:spPr/>
      <dgm:t>
        <a:bodyPr/>
        <a:lstStyle/>
        <a:p>
          <a:endParaRPr lang="en-US"/>
        </a:p>
      </dgm:t>
    </dgm:pt>
    <dgm:pt modelId="{0FF8B98B-8ABD-4EB9-8F4A-C3AF947052FE}">
      <dgm:prSet/>
      <dgm:spPr/>
      <dgm:t>
        <a:bodyPr/>
        <a:lstStyle/>
        <a:p>
          <a:pPr rtl="0">
            <a:defRPr cap="all"/>
          </a:pPr>
          <a:r>
            <a:rPr lang="en-US" dirty="0">
              <a:latin typeface="Tw Cen MT" panose="020B0602020104020603"/>
            </a:rPr>
            <a:t>Guilherme Alves Ferreira | 01201254</a:t>
          </a:r>
          <a:endParaRPr lang="en-US" dirty="0"/>
        </a:p>
      </dgm:t>
    </dgm:pt>
    <dgm:pt modelId="{E591D92E-C864-4095-B590-D0E3167E1DD1}" type="parTrans" cxnId="{E75D4399-2692-4E4F-9F60-488212C8031E}">
      <dgm:prSet/>
      <dgm:spPr/>
      <dgm:t>
        <a:bodyPr/>
        <a:lstStyle/>
        <a:p>
          <a:endParaRPr lang="en-US"/>
        </a:p>
      </dgm:t>
    </dgm:pt>
    <dgm:pt modelId="{A0437F59-613F-4CCA-AD69-F06DC6294CE4}" type="sibTrans" cxnId="{E75D4399-2692-4E4F-9F60-488212C8031E}">
      <dgm:prSet/>
      <dgm:spPr/>
      <dgm:t>
        <a:bodyPr/>
        <a:lstStyle/>
        <a:p>
          <a:endParaRPr lang="en-US"/>
        </a:p>
      </dgm:t>
    </dgm:pt>
    <dgm:pt modelId="{70A1D1E5-98E8-48A4-BE0D-7F3538D18A6B}">
      <dgm:prSet phldr="0"/>
      <dgm:spPr/>
      <dgm:t>
        <a:bodyPr/>
        <a:lstStyle/>
        <a:p>
          <a:pPr rtl="0">
            <a:defRPr cap="all"/>
          </a:pPr>
          <a:r>
            <a:rPr lang="en-US" dirty="0">
              <a:latin typeface="Tw Cen MT" panose="020B0602020104020603"/>
            </a:rPr>
            <a:t>Guilherme Gomes Barboza |01201059</a:t>
          </a:r>
        </a:p>
      </dgm:t>
    </dgm:pt>
    <dgm:pt modelId="{A30874E5-2850-4880-BD67-8DB5C0AF8F8B}" type="parTrans" cxnId="{4614E0CB-E187-447F-8075-BED863C48826}">
      <dgm:prSet/>
      <dgm:spPr/>
    </dgm:pt>
    <dgm:pt modelId="{F7B6E29F-DE8C-4F1C-A329-6E9E21EFD166}" type="sibTrans" cxnId="{4614E0CB-E187-447F-8075-BED863C48826}">
      <dgm:prSet/>
      <dgm:spPr/>
    </dgm:pt>
    <dgm:pt modelId="{DC763F2B-8B3A-414C-B21F-1C54E47208C5}">
      <dgm:prSet phldr="0"/>
      <dgm:spPr/>
      <dgm:t>
        <a:bodyPr/>
        <a:lstStyle/>
        <a:p>
          <a:pPr rtl="0">
            <a:defRPr cap="all"/>
          </a:pPr>
          <a:r>
            <a:rPr lang="en-US" dirty="0">
              <a:latin typeface="Tw Cen MT" panose="020B0602020104020603"/>
            </a:rPr>
            <a:t>Lucas Toscani| </a:t>
          </a:r>
          <a:r>
            <a:rPr lang="en-US" dirty="0"/>
            <a:t>01201052</a:t>
          </a:r>
        </a:p>
      </dgm:t>
    </dgm:pt>
    <dgm:pt modelId="{00191F4E-B260-4633-B179-8F718CE80C92}" type="parTrans" cxnId="{691CF1C8-B060-4F54-B7CD-C49E997D501A}">
      <dgm:prSet/>
      <dgm:spPr/>
    </dgm:pt>
    <dgm:pt modelId="{4675786F-2E8A-43DA-84A6-598C804D8135}" type="sibTrans" cxnId="{691CF1C8-B060-4F54-B7CD-C49E997D501A}">
      <dgm:prSet/>
      <dgm:spPr/>
    </dgm:pt>
    <dgm:pt modelId="{B450B968-40A3-48A5-86E8-13749301E4E4}">
      <dgm:prSet phldr="0"/>
      <dgm:spPr/>
      <dgm:t>
        <a:bodyPr/>
        <a:lstStyle/>
        <a:p>
          <a:pPr rtl="0">
            <a:defRPr cap="all"/>
          </a:pPr>
          <a:r>
            <a:rPr lang="en-US" dirty="0">
              <a:latin typeface="Tw Cen MT" panose="020B0602020104020603"/>
            </a:rPr>
            <a:t>Rafael Rocha |</a:t>
          </a:r>
          <a:r>
            <a:rPr lang="en-US" dirty="0"/>
            <a:t>01201081</a:t>
          </a:r>
        </a:p>
      </dgm:t>
    </dgm:pt>
    <dgm:pt modelId="{3BEDCC74-9997-4B1D-9553-032F3E503081}" type="parTrans" cxnId="{0287A6DA-C902-40E9-A389-C5ED5FAA5108}">
      <dgm:prSet/>
      <dgm:spPr/>
    </dgm:pt>
    <dgm:pt modelId="{D5FD2277-C419-4958-BED6-D1B72AB6ED67}" type="sibTrans" cxnId="{0287A6DA-C902-40E9-A389-C5ED5FAA5108}">
      <dgm:prSet/>
      <dgm:spPr/>
    </dgm:pt>
    <dgm:pt modelId="{988C01EA-FFBF-4F0C-BBAF-63CBF982A290}" type="pres">
      <dgm:prSet presAssocID="{330C3B41-D7B2-4430-852C-00DE0661ADAF}" presName="linear" presStyleCnt="0">
        <dgm:presLayoutVars>
          <dgm:animLvl val="lvl"/>
          <dgm:resizeHandles val="exact"/>
        </dgm:presLayoutVars>
      </dgm:prSet>
      <dgm:spPr/>
    </dgm:pt>
    <dgm:pt modelId="{C716EC16-42D2-45A3-9776-2545B78657A1}" type="pres">
      <dgm:prSet presAssocID="{858A0C11-AC6B-4C4A-B0CA-C0CA24B06F7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91A106B-9CAC-417B-8B35-0A53E814ABB9}" type="pres">
      <dgm:prSet presAssocID="{3CFA43EA-D53A-46F5-B012-F6F73C1FB25C}" presName="spacer" presStyleCnt="0"/>
      <dgm:spPr/>
    </dgm:pt>
    <dgm:pt modelId="{D0D1779D-D8BE-4770-874C-0BF9E9B4B550}" type="pres">
      <dgm:prSet presAssocID="{0FF8B98B-8ABD-4EB9-8F4A-C3AF947052F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46FC4C9-379F-4FAB-9353-E1E86E52E01E}" type="pres">
      <dgm:prSet presAssocID="{A0437F59-613F-4CCA-AD69-F06DC6294CE4}" presName="spacer" presStyleCnt="0"/>
      <dgm:spPr/>
    </dgm:pt>
    <dgm:pt modelId="{6ADAF0B6-1033-43C7-93E2-36A675229203}" type="pres">
      <dgm:prSet presAssocID="{70A1D1E5-98E8-48A4-BE0D-7F3538D18A6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6D07FB5-D515-4DF8-AB27-B058F3477F3C}" type="pres">
      <dgm:prSet presAssocID="{F7B6E29F-DE8C-4F1C-A329-6E9E21EFD166}" presName="spacer" presStyleCnt="0"/>
      <dgm:spPr/>
    </dgm:pt>
    <dgm:pt modelId="{2C99168F-556D-463D-BC67-9CAD2F16967D}" type="pres">
      <dgm:prSet presAssocID="{DC763F2B-8B3A-414C-B21F-1C54E47208C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F81E1DE-64BB-460F-AC9E-CD0D16172369}" type="pres">
      <dgm:prSet presAssocID="{4675786F-2E8A-43DA-84A6-598C804D8135}" presName="spacer" presStyleCnt="0"/>
      <dgm:spPr/>
    </dgm:pt>
    <dgm:pt modelId="{52861A40-D858-499B-8361-0231C343F513}" type="pres">
      <dgm:prSet presAssocID="{B450B968-40A3-48A5-86E8-13749301E4E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E12CF0D-A1B4-405F-A248-978D4D430011}" type="presOf" srcId="{70A1D1E5-98E8-48A4-BE0D-7F3538D18A6B}" destId="{6ADAF0B6-1033-43C7-93E2-36A675229203}" srcOrd="0" destOrd="0" presId="urn:microsoft.com/office/officeart/2005/8/layout/vList2"/>
    <dgm:cxn modelId="{BCCAD933-941A-497A-9F4A-09D661BCEC76}" srcId="{330C3B41-D7B2-4430-852C-00DE0661ADAF}" destId="{858A0C11-AC6B-4C4A-B0CA-C0CA24B06F7D}" srcOrd="0" destOrd="0" parTransId="{FC37D9F5-3741-44D9-BCDC-9FF52CC77DBB}" sibTransId="{3CFA43EA-D53A-46F5-B012-F6F73C1FB25C}"/>
    <dgm:cxn modelId="{684E0A47-D203-49C2-B602-D3FDE008C038}" type="presOf" srcId="{B450B968-40A3-48A5-86E8-13749301E4E4}" destId="{52861A40-D858-499B-8361-0231C343F513}" srcOrd="0" destOrd="0" presId="urn:microsoft.com/office/officeart/2005/8/layout/vList2"/>
    <dgm:cxn modelId="{7AB55548-AB78-4137-8741-67A4AEB3F53E}" type="presOf" srcId="{330C3B41-D7B2-4430-852C-00DE0661ADAF}" destId="{988C01EA-FFBF-4F0C-BBAF-63CBF982A290}" srcOrd="0" destOrd="0" presId="urn:microsoft.com/office/officeart/2005/8/layout/vList2"/>
    <dgm:cxn modelId="{33364A88-A4BD-45C2-873A-EAB34643782B}" type="presOf" srcId="{0FF8B98B-8ABD-4EB9-8F4A-C3AF947052FE}" destId="{D0D1779D-D8BE-4770-874C-0BF9E9B4B550}" srcOrd="0" destOrd="0" presId="urn:microsoft.com/office/officeart/2005/8/layout/vList2"/>
    <dgm:cxn modelId="{E75D4399-2692-4E4F-9F60-488212C8031E}" srcId="{330C3B41-D7B2-4430-852C-00DE0661ADAF}" destId="{0FF8B98B-8ABD-4EB9-8F4A-C3AF947052FE}" srcOrd="1" destOrd="0" parTransId="{E591D92E-C864-4095-B590-D0E3167E1DD1}" sibTransId="{A0437F59-613F-4CCA-AD69-F06DC6294CE4}"/>
    <dgm:cxn modelId="{60E0E0AA-674B-4AED-83B0-1ACF64BDF85E}" type="presOf" srcId="{DC763F2B-8B3A-414C-B21F-1C54E47208C5}" destId="{2C99168F-556D-463D-BC67-9CAD2F16967D}" srcOrd="0" destOrd="0" presId="urn:microsoft.com/office/officeart/2005/8/layout/vList2"/>
    <dgm:cxn modelId="{691CF1C8-B060-4F54-B7CD-C49E997D501A}" srcId="{330C3B41-D7B2-4430-852C-00DE0661ADAF}" destId="{DC763F2B-8B3A-414C-B21F-1C54E47208C5}" srcOrd="3" destOrd="0" parTransId="{00191F4E-B260-4633-B179-8F718CE80C92}" sibTransId="{4675786F-2E8A-43DA-84A6-598C804D8135}"/>
    <dgm:cxn modelId="{4614E0CB-E187-447F-8075-BED863C48826}" srcId="{330C3B41-D7B2-4430-852C-00DE0661ADAF}" destId="{70A1D1E5-98E8-48A4-BE0D-7F3538D18A6B}" srcOrd="2" destOrd="0" parTransId="{A30874E5-2850-4880-BD67-8DB5C0AF8F8B}" sibTransId="{F7B6E29F-DE8C-4F1C-A329-6E9E21EFD166}"/>
    <dgm:cxn modelId="{0287A6DA-C902-40E9-A389-C5ED5FAA5108}" srcId="{330C3B41-D7B2-4430-852C-00DE0661ADAF}" destId="{B450B968-40A3-48A5-86E8-13749301E4E4}" srcOrd="4" destOrd="0" parTransId="{3BEDCC74-9997-4B1D-9553-032F3E503081}" sibTransId="{D5FD2277-C419-4958-BED6-D1B72AB6ED67}"/>
    <dgm:cxn modelId="{FAB9F4E9-C679-4688-AB63-06E1B232B451}" type="presOf" srcId="{858A0C11-AC6B-4C4A-B0CA-C0CA24B06F7D}" destId="{C716EC16-42D2-45A3-9776-2545B78657A1}" srcOrd="0" destOrd="0" presId="urn:microsoft.com/office/officeart/2005/8/layout/vList2"/>
    <dgm:cxn modelId="{E1E81930-EA73-46F6-B175-5AE26913455D}" type="presParOf" srcId="{988C01EA-FFBF-4F0C-BBAF-63CBF982A290}" destId="{C716EC16-42D2-45A3-9776-2545B78657A1}" srcOrd="0" destOrd="0" presId="urn:microsoft.com/office/officeart/2005/8/layout/vList2"/>
    <dgm:cxn modelId="{CFB4F5EF-E85D-48C9-8C4A-9083A130885D}" type="presParOf" srcId="{988C01EA-FFBF-4F0C-BBAF-63CBF982A290}" destId="{C91A106B-9CAC-417B-8B35-0A53E814ABB9}" srcOrd="1" destOrd="0" presId="urn:microsoft.com/office/officeart/2005/8/layout/vList2"/>
    <dgm:cxn modelId="{DC57C322-38B3-4EE6-897C-64C02CEACD59}" type="presParOf" srcId="{988C01EA-FFBF-4F0C-BBAF-63CBF982A290}" destId="{D0D1779D-D8BE-4770-874C-0BF9E9B4B550}" srcOrd="2" destOrd="0" presId="urn:microsoft.com/office/officeart/2005/8/layout/vList2"/>
    <dgm:cxn modelId="{C9732C59-994F-4E52-A5DB-257881D7754D}" type="presParOf" srcId="{988C01EA-FFBF-4F0C-BBAF-63CBF982A290}" destId="{246FC4C9-379F-4FAB-9353-E1E86E52E01E}" srcOrd="3" destOrd="0" presId="urn:microsoft.com/office/officeart/2005/8/layout/vList2"/>
    <dgm:cxn modelId="{A9B2922B-445B-4BD1-80EB-5BA8C78B29E0}" type="presParOf" srcId="{988C01EA-FFBF-4F0C-BBAF-63CBF982A290}" destId="{6ADAF0B6-1033-43C7-93E2-36A675229203}" srcOrd="4" destOrd="0" presId="urn:microsoft.com/office/officeart/2005/8/layout/vList2"/>
    <dgm:cxn modelId="{5A9A11BD-AA4A-4021-A3E4-B2DB49F1B375}" type="presParOf" srcId="{988C01EA-FFBF-4F0C-BBAF-63CBF982A290}" destId="{D6D07FB5-D515-4DF8-AB27-B058F3477F3C}" srcOrd="5" destOrd="0" presId="urn:microsoft.com/office/officeart/2005/8/layout/vList2"/>
    <dgm:cxn modelId="{317901C9-65B0-44E2-986D-C0B04207E8F1}" type="presParOf" srcId="{988C01EA-FFBF-4F0C-BBAF-63CBF982A290}" destId="{2C99168F-556D-463D-BC67-9CAD2F16967D}" srcOrd="6" destOrd="0" presId="urn:microsoft.com/office/officeart/2005/8/layout/vList2"/>
    <dgm:cxn modelId="{93210B5F-5E7C-4EFA-AD7D-6B7F5CE98758}" type="presParOf" srcId="{988C01EA-FFBF-4F0C-BBAF-63CBF982A290}" destId="{4F81E1DE-64BB-460F-AC9E-CD0D16172369}" srcOrd="7" destOrd="0" presId="urn:microsoft.com/office/officeart/2005/8/layout/vList2"/>
    <dgm:cxn modelId="{AAD4EF71-5E77-430A-83EF-DD668A5794AA}" type="presParOf" srcId="{988C01EA-FFBF-4F0C-BBAF-63CBF982A290}" destId="{52861A40-D858-499B-8361-0231C343F51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6EC16-42D2-45A3-9776-2545B78657A1}">
      <dsp:nvSpPr>
        <dsp:cNvPr id="0" name=""/>
        <dsp:cNvSpPr/>
      </dsp:nvSpPr>
      <dsp:spPr>
        <a:xfrm>
          <a:off x="0" y="200919"/>
          <a:ext cx="6012832" cy="57037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>
              <a:latin typeface="Tw Cen MT" panose="020B0602020104020603"/>
            </a:rPr>
            <a:t>Douglas</a:t>
          </a:r>
          <a:r>
            <a:rPr lang="en-US" sz="2500" b="0" i="0" u="none" strike="noStrike" kern="1200" cap="all" baseline="0" noProof="0" dirty="0">
              <a:latin typeface="Tw Cen MT"/>
            </a:rPr>
            <a:t> Dourado |01201116</a:t>
          </a:r>
          <a:endParaRPr lang="en-US" sz="2500" kern="1200" dirty="0">
            <a:latin typeface="Tw Cen MT" panose="020B0602020104020603"/>
          </a:endParaRPr>
        </a:p>
      </dsp:txBody>
      <dsp:txXfrm>
        <a:off x="27843" y="228762"/>
        <a:ext cx="5957146" cy="514689"/>
      </dsp:txXfrm>
    </dsp:sp>
    <dsp:sp modelId="{D0D1779D-D8BE-4770-874C-0BF9E9B4B550}">
      <dsp:nvSpPr>
        <dsp:cNvPr id="0" name=""/>
        <dsp:cNvSpPr/>
      </dsp:nvSpPr>
      <dsp:spPr>
        <a:xfrm>
          <a:off x="0" y="843294"/>
          <a:ext cx="6012832" cy="570375"/>
        </a:xfrm>
        <a:prstGeom prst="roundRect">
          <a:avLst/>
        </a:prstGeom>
        <a:gradFill rotWithShape="0">
          <a:gsLst>
            <a:gs pos="0">
              <a:schemeClr val="accent5">
                <a:hueOff val="-827139"/>
                <a:satOff val="-4443"/>
                <a:lumOff val="151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827139"/>
                <a:satOff val="-4443"/>
                <a:lumOff val="151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>
              <a:latin typeface="Tw Cen MT" panose="020B0602020104020603"/>
            </a:rPr>
            <a:t>Guilherme Alves Ferreira | 01201254</a:t>
          </a:r>
          <a:endParaRPr lang="en-US" sz="2500" kern="1200" dirty="0"/>
        </a:p>
      </dsp:txBody>
      <dsp:txXfrm>
        <a:off x="27843" y="871137"/>
        <a:ext cx="5957146" cy="514689"/>
      </dsp:txXfrm>
    </dsp:sp>
    <dsp:sp modelId="{6ADAF0B6-1033-43C7-93E2-36A675229203}">
      <dsp:nvSpPr>
        <dsp:cNvPr id="0" name=""/>
        <dsp:cNvSpPr/>
      </dsp:nvSpPr>
      <dsp:spPr>
        <a:xfrm>
          <a:off x="0" y="1485669"/>
          <a:ext cx="6012832" cy="570375"/>
        </a:xfrm>
        <a:prstGeom prst="roundRect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>
              <a:latin typeface="Tw Cen MT" panose="020B0602020104020603"/>
            </a:rPr>
            <a:t>Guilherme Gomes Barboza |01201059</a:t>
          </a:r>
        </a:p>
      </dsp:txBody>
      <dsp:txXfrm>
        <a:off x="27843" y="1513512"/>
        <a:ext cx="5957146" cy="514689"/>
      </dsp:txXfrm>
    </dsp:sp>
    <dsp:sp modelId="{2C99168F-556D-463D-BC67-9CAD2F16967D}">
      <dsp:nvSpPr>
        <dsp:cNvPr id="0" name=""/>
        <dsp:cNvSpPr/>
      </dsp:nvSpPr>
      <dsp:spPr>
        <a:xfrm>
          <a:off x="0" y="2128044"/>
          <a:ext cx="6012832" cy="570375"/>
        </a:xfrm>
        <a:prstGeom prst="roundRect">
          <a:avLst/>
        </a:prstGeom>
        <a:gradFill rotWithShape="0">
          <a:gsLst>
            <a:gs pos="0">
              <a:schemeClr val="accent5">
                <a:hueOff val="-2481417"/>
                <a:satOff val="-13328"/>
                <a:lumOff val="455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481417"/>
                <a:satOff val="-13328"/>
                <a:lumOff val="455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>
              <a:latin typeface="Tw Cen MT" panose="020B0602020104020603"/>
            </a:rPr>
            <a:t>Lucas Toscani| </a:t>
          </a:r>
          <a:r>
            <a:rPr lang="en-US" sz="2500" kern="1200" dirty="0"/>
            <a:t>01201052</a:t>
          </a:r>
        </a:p>
      </dsp:txBody>
      <dsp:txXfrm>
        <a:off x="27843" y="2155887"/>
        <a:ext cx="5957146" cy="514689"/>
      </dsp:txXfrm>
    </dsp:sp>
    <dsp:sp modelId="{52861A40-D858-499B-8361-0231C343F513}">
      <dsp:nvSpPr>
        <dsp:cNvPr id="0" name=""/>
        <dsp:cNvSpPr/>
      </dsp:nvSpPr>
      <dsp:spPr>
        <a:xfrm>
          <a:off x="0" y="2770419"/>
          <a:ext cx="6012832" cy="570375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>
              <a:latin typeface="Tw Cen MT" panose="020B0602020104020603"/>
            </a:rPr>
            <a:t>Rafael Rocha |</a:t>
          </a:r>
          <a:r>
            <a:rPr lang="en-US" sz="2500" kern="1200" dirty="0"/>
            <a:t>01201081</a:t>
          </a:r>
        </a:p>
      </dsp:txBody>
      <dsp:txXfrm>
        <a:off x="27843" y="2798262"/>
        <a:ext cx="5957146" cy="514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Techcare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06" name="Rectangle 66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7" name="Group 68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08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9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0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1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2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3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4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6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7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8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9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0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1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2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3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4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5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6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7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3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5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6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7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38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0E5A7A-D50B-4FAA-BC7D-C84A8844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Cálculos do uso de memória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7F2B93-469B-4082-83BD-1D861F58BF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4" r="-3" b="-3"/>
          <a:stretch/>
        </p:blipFill>
        <p:spPr>
          <a:xfrm>
            <a:off x="1118987" y="1136606"/>
            <a:ext cx="5987491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24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6" name="Group 1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7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0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5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94" name="Rectangle 69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5" name="Group 71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96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0E5A7A-D50B-4FAA-BC7D-C84A8844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>
                <a:solidFill>
                  <a:srgbClr val="FFFFFF"/>
                </a:solidFill>
              </a:rPr>
              <a:t>Provisionamento de instância </a:t>
            </a:r>
          </a:p>
        </p:txBody>
      </p:sp>
      <p:sp useBgFill="1">
        <p:nvSpPr>
          <p:cNvPr id="297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261B6B41-8465-4B54-A172-6C6FD6CF2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72217"/>
              </p:ext>
            </p:extLst>
          </p:nvPr>
        </p:nvGraphicFramePr>
        <p:xfrm>
          <a:off x="1124347" y="1491949"/>
          <a:ext cx="4635583" cy="38666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7321">
                  <a:extLst>
                    <a:ext uri="{9D8B030D-6E8A-4147-A177-3AD203B41FA5}">
                      <a16:colId xmlns:a16="http://schemas.microsoft.com/office/drawing/2014/main" val="3980287324"/>
                    </a:ext>
                  </a:extLst>
                </a:gridCol>
                <a:gridCol w="2778262">
                  <a:extLst>
                    <a:ext uri="{9D8B030D-6E8A-4147-A177-3AD203B41FA5}">
                      <a16:colId xmlns:a16="http://schemas.microsoft.com/office/drawing/2014/main" val="3292675333"/>
                    </a:ext>
                  </a:extLst>
                </a:gridCol>
              </a:tblGrid>
              <a:tr h="685721">
                <a:tc>
                  <a:txBody>
                    <a:bodyPr/>
                    <a:lstStyle/>
                    <a:p>
                      <a:pPr algn="ctr"/>
                      <a:r>
                        <a:rPr lang="pt-BR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Instância</a:t>
                      </a:r>
                    </a:p>
                    <a:p>
                      <a:pPr algn="ctr"/>
                      <a:endParaRPr lang="pt-BR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1013" marR="108608" marT="108608" marB="1086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Standard_D2s_v3</a:t>
                      </a:r>
                    </a:p>
                    <a:p>
                      <a:pPr algn="ctr"/>
                      <a:endParaRPr lang="pt-B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1013" marR="108608" marT="108608" marB="108608"/>
                </a:tc>
                <a:extLst>
                  <a:ext uri="{0D108BD9-81ED-4DB2-BD59-A6C34878D82A}">
                    <a16:rowId xmlns:a16="http://schemas.microsoft.com/office/drawing/2014/main" val="3054982845"/>
                  </a:ext>
                </a:extLst>
              </a:tr>
              <a:tr h="384371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Oferta</a:t>
                      </a:r>
                    </a:p>
                  </a:txBody>
                  <a:tcPr marL="181013" marR="94126" marT="94126" marB="941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Standard</a:t>
                      </a:r>
                    </a:p>
                  </a:txBody>
                  <a:tcPr marL="181013" marR="94126" marT="94126" marB="94126"/>
                </a:tc>
                <a:extLst>
                  <a:ext uri="{0D108BD9-81ED-4DB2-BD59-A6C34878D82A}">
                    <a16:rowId xmlns:a16="http://schemas.microsoft.com/office/drawing/2014/main" val="3259756882"/>
                  </a:ext>
                </a:extLst>
              </a:tr>
              <a:tr h="547803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OS</a:t>
                      </a:r>
                    </a:p>
                  </a:txBody>
                  <a:tcPr marL="181013" marR="94126" marT="94126" marB="9412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Ubuntu Server 18.04</a:t>
                      </a:r>
                    </a:p>
                    <a:p>
                      <a:pPr algn="ctr"/>
                      <a:endParaRPr lang="pt-BR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1013" marR="94126" marT="94126" marB="94126"/>
                </a:tc>
                <a:extLst>
                  <a:ext uri="{0D108BD9-81ED-4DB2-BD59-A6C34878D82A}">
                    <a16:rowId xmlns:a16="http://schemas.microsoft.com/office/drawing/2014/main" val="3131633964"/>
                  </a:ext>
                </a:extLst>
              </a:tr>
              <a:tr h="5478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vCPUs</a:t>
                      </a:r>
                    </a:p>
                    <a:p>
                      <a:pPr algn="ctr"/>
                      <a:endParaRPr lang="pt-BR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1013" marR="94126" marT="94126" marB="9412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endParaRPr lang="pt-BR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1013" marR="94126" marT="94126" marB="94126"/>
                </a:tc>
                <a:extLst>
                  <a:ext uri="{0D108BD9-81ED-4DB2-BD59-A6C34878D82A}">
                    <a16:rowId xmlns:a16="http://schemas.microsoft.com/office/drawing/2014/main" val="1636964781"/>
                  </a:ext>
                </a:extLst>
              </a:tr>
              <a:tr h="5478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Memória RAM</a:t>
                      </a:r>
                    </a:p>
                    <a:p>
                      <a:pPr algn="ctr"/>
                      <a:endParaRPr lang="pt-BR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1013" marR="94126" marT="94126" marB="941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8GiB</a:t>
                      </a:r>
                    </a:p>
                  </a:txBody>
                  <a:tcPr marL="181013" marR="94126" marT="94126" marB="94126"/>
                </a:tc>
                <a:extLst>
                  <a:ext uri="{0D108BD9-81ED-4DB2-BD59-A6C34878D82A}">
                    <a16:rowId xmlns:a16="http://schemas.microsoft.com/office/drawing/2014/main" val="3860367370"/>
                  </a:ext>
                </a:extLst>
              </a:tr>
              <a:tr h="384371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Disco</a:t>
                      </a:r>
                    </a:p>
                  </a:txBody>
                  <a:tcPr marL="181013" marR="94126" marT="94126" marB="941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SSD Premium</a:t>
                      </a:r>
                    </a:p>
                  </a:txBody>
                  <a:tcPr marL="181013" marR="94126" marT="94126" marB="94126"/>
                </a:tc>
                <a:extLst>
                  <a:ext uri="{0D108BD9-81ED-4DB2-BD59-A6C34878D82A}">
                    <a16:rowId xmlns:a16="http://schemas.microsoft.com/office/drawing/2014/main" val="2969906569"/>
                  </a:ext>
                </a:extLst>
              </a:tr>
              <a:tr h="384371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Família</a:t>
                      </a:r>
                    </a:p>
                  </a:txBody>
                  <a:tcPr marL="181013" marR="94126" marT="94126" marB="941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Uso geral</a:t>
                      </a:r>
                    </a:p>
                  </a:txBody>
                  <a:tcPr marL="181013" marR="94126" marT="94126" marB="94126"/>
                </a:tc>
                <a:extLst>
                  <a:ext uri="{0D108BD9-81ED-4DB2-BD59-A6C34878D82A}">
                    <a16:rowId xmlns:a16="http://schemas.microsoft.com/office/drawing/2014/main" val="1989986823"/>
                  </a:ext>
                </a:extLst>
              </a:tr>
              <a:tr h="384371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Custo/Mês</a:t>
                      </a:r>
                    </a:p>
                  </a:txBody>
                  <a:tcPr marL="181013" marR="94126" marT="94126" marB="941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R$ 283,76</a:t>
                      </a:r>
                    </a:p>
                  </a:txBody>
                  <a:tcPr marL="181013" marR="94126" marT="94126" marB="94126"/>
                </a:tc>
                <a:extLst>
                  <a:ext uri="{0D108BD9-81ED-4DB2-BD59-A6C34878D82A}">
                    <a16:rowId xmlns:a16="http://schemas.microsoft.com/office/drawing/2014/main" val="2862947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756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65518479-70C3-48B3-AB76-84379CD32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465679"/>
              </p:ext>
            </p:extLst>
          </p:nvPr>
        </p:nvGraphicFramePr>
        <p:xfrm>
          <a:off x="5034579" y="2249487"/>
          <a:ext cx="6012832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3528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Techcare</vt:lpstr>
      <vt:lpstr>Cálculos do uso de memória</vt:lpstr>
      <vt:lpstr>Provisionamento de instância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Techcare</dc:title>
  <dc:creator>Rafael Rocha</dc:creator>
  <cp:lastModifiedBy>Rafael Rocha</cp:lastModifiedBy>
  <cp:revision>1</cp:revision>
  <dcterms:created xsi:type="dcterms:W3CDTF">2020-06-11T19:05:54Z</dcterms:created>
  <dcterms:modified xsi:type="dcterms:W3CDTF">2020-06-11T19:06:19Z</dcterms:modified>
</cp:coreProperties>
</file>