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1"/>
  </p:sldMasterIdLst>
  <p:notesMasterIdLst>
    <p:notesMasterId r:id="rId19"/>
  </p:notesMasterIdLst>
  <p:handoutMasterIdLst>
    <p:handoutMasterId r:id="rId20"/>
  </p:handoutMasterIdLst>
  <p:sldIdLst>
    <p:sldId id="917" r:id="rId2"/>
    <p:sldId id="918" r:id="rId3"/>
    <p:sldId id="919" r:id="rId4"/>
    <p:sldId id="922" r:id="rId5"/>
    <p:sldId id="923" r:id="rId6"/>
    <p:sldId id="924" r:id="rId7"/>
    <p:sldId id="921" r:id="rId8"/>
    <p:sldId id="925" r:id="rId9"/>
    <p:sldId id="926" r:id="rId10"/>
    <p:sldId id="927" r:id="rId11"/>
    <p:sldId id="929" r:id="rId12"/>
    <p:sldId id="930" r:id="rId13"/>
    <p:sldId id="931" r:id="rId14"/>
    <p:sldId id="932" r:id="rId15"/>
    <p:sldId id="934" r:id="rId16"/>
    <p:sldId id="928" r:id="rId17"/>
    <p:sldId id="9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m Oliveira" initials="MO" lastIdx="1" clrIdx="0">
    <p:extLst>
      <p:ext uri="{19B8F6BF-5375-455C-9EA6-DF929625EA0E}">
        <p15:presenceInfo xmlns:p15="http://schemas.microsoft.com/office/powerpoint/2012/main" xmlns="" userId="f61ee2ae532f6c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758" autoAdjust="0"/>
    <p:restoredTop sz="85076" autoAdjust="0"/>
  </p:normalViewPr>
  <p:slideViewPr>
    <p:cSldViewPr snapToGrid="0">
      <p:cViewPr>
        <p:scale>
          <a:sx n="90" d="100"/>
          <a:sy n="90" d="100"/>
        </p:scale>
        <p:origin x="-149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88B9B7-6BD6-4242-A4F6-224583E9BB18}" type="datetime1">
              <a:rPr lang="pt-BR" smtClean="0"/>
              <a:pPr rtl="0"/>
              <a:t>18/09/2022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4F729-B429-487C-A996-6CE0DFB53855}" type="datetime1">
              <a:rPr lang="pt-BR" noProof="0" smtClean="0"/>
              <a:pPr rtl="0"/>
              <a:t>18/09/2022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 lIns="91271" tIns="45636" rIns="91271" bIns="45636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4"/>
            <a:ext cx="8534400" cy="1752600"/>
          </a:xfrm>
          <a:prstGeom prst="rect">
            <a:avLst/>
          </a:prstGeom>
        </p:spPr>
        <p:txBody>
          <a:bodyPr lIns="91271" tIns="45636" rIns="91271" bIns="4563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0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515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75813" y="274644"/>
            <a:ext cx="2971801" cy="5851525"/>
          </a:xfrm>
          <a:prstGeom prst="rect">
            <a:avLst/>
          </a:prstGeom>
        </p:spPr>
        <p:txBody>
          <a:bodyPr vert="eaVert" lIns="91271" tIns="45636" rIns="91271" bIns="45636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401" y="274644"/>
            <a:ext cx="8712200" cy="5851525"/>
          </a:xfrm>
          <a:prstGeom prst="rect">
            <a:avLst/>
          </a:prstGeom>
        </p:spPr>
        <p:txBody>
          <a:bodyPr vert="eaVert" lIns="91271" tIns="45636" rIns="91271" bIns="45636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901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5" y="4406913"/>
            <a:ext cx="10363200" cy="1362075"/>
          </a:xfrm>
          <a:prstGeom prst="rect">
            <a:avLst/>
          </a:prstGeom>
        </p:spPr>
        <p:txBody>
          <a:bodyPr lIns="91271" tIns="45636" rIns="91271" bIns="45636"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lIns="91271" tIns="45636" rIns="91271" bIns="45636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2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0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5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1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81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4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0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574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91271" tIns="45636" rIns="91271" bIns="45636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401" y="1600203"/>
            <a:ext cx="5842000" cy="4525963"/>
          </a:xfrm>
          <a:prstGeom prst="rect">
            <a:avLst/>
          </a:prstGeom>
        </p:spPr>
        <p:txBody>
          <a:bodyPr lIns="91271" tIns="45636" rIns="91271" bIns="4563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5601" y="1600203"/>
            <a:ext cx="5842000" cy="4525963"/>
          </a:xfrm>
          <a:prstGeom prst="rect">
            <a:avLst/>
          </a:prstGeom>
        </p:spPr>
        <p:txBody>
          <a:bodyPr lIns="91271" tIns="45636" rIns="91271" bIns="4563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018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91271" tIns="45636" rIns="91271" bIns="45636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  <a:prstGeom prst="rect">
            <a:avLst/>
          </a:prstGeom>
        </p:spPr>
        <p:txBody>
          <a:bodyPr lIns="91271" tIns="45636" rIns="91271" bIns="45636"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0" indent="0">
              <a:buNone/>
              <a:defRPr sz="1800" b="1"/>
            </a:lvl3pPr>
            <a:lvl4pPr marL="1369061" indent="0">
              <a:buNone/>
              <a:defRPr sz="1600" b="1"/>
            </a:lvl4pPr>
            <a:lvl5pPr marL="1825416" indent="0">
              <a:buNone/>
              <a:defRPr sz="1600" b="1"/>
            </a:lvl5pPr>
            <a:lvl6pPr marL="2281770" indent="0">
              <a:buNone/>
              <a:defRPr sz="1600" b="1"/>
            </a:lvl6pPr>
            <a:lvl7pPr marL="2738124" indent="0">
              <a:buNone/>
              <a:defRPr sz="1600" b="1"/>
            </a:lvl7pPr>
            <a:lvl8pPr marL="3194478" indent="0">
              <a:buNone/>
              <a:defRPr sz="1600" b="1"/>
            </a:lvl8pPr>
            <a:lvl9pPr marL="3650831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  <a:prstGeom prst="rect">
            <a:avLst/>
          </a:prstGeom>
        </p:spPr>
        <p:txBody>
          <a:bodyPr lIns="91271" tIns="45636" rIns="91271" bIns="4563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  <a:prstGeom prst="rect">
            <a:avLst/>
          </a:prstGeom>
        </p:spPr>
        <p:txBody>
          <a:bodyPr lIns="91271" tIns="45636" rIns="91271" bIns="45636"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0" indent="0">
              <a:buNone/>
              <a:defRPr sz="1800" b="1"/>
            </a:lvl3pPr>
            <a:lvl4pPr marL="1369061" indent="0">
              <a:buNone/>
              <a:defRPr sz="1600" b="1"/>
            </a:lvl4pPr>
            <a:lvl5pPr marL="1825416" indent="0">
              <a:buNone/>
              <a:defRPr sz="1600" b="1"/>
            </a:lvl5pPr>
            <a:lvl6pPr marL="2281770" indent="0">
              <a:buNone/>
              <a:defRPr sz="1600" b="1"/>
            </a:lvl6pPr>
            <a:lvl7pPr marL="2738124" indent="0">
              <a:buNone/>
              <a:defRPr sz="1600" b="1"/>
            </a:lvl7pPr>
            <a:lvl8pPr marL="3194478" indent="0">
              <a:buNone/>
              <a:defRPr sz="1600" b="1"/>
            </a:lvl8pPr>
            <a:lvl9pPr marL="3650831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  <a:prstGeom prst="rect">
            <a:avLst/>
          </a:prstGeom>
        </p:spPr>
        <p:txBody>
          <a:bodyPr lIns="91271" tIns="45636" rIns="91271" bIns="4563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2214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91271" tIns="45636" rIns="91271" bIns="45636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457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75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273050"/>
            <a:ext cx="4011085" cy="1162050"/>
          </a:xfrm>
          <a:prstGeom prst="rect">
            <a:avLst/>
          </a:prstGeom>
        </p:spPr>
        <p:txBody>
          <a:bodyPr lIns="91271" tIns="45636" rIns="91271" bIns="45636"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 lIns="91271" tIns="45636" rIns="91271" bIns="45636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99" y="1435103"/>
            <a:ext cx="4011085" cy="4691063"/>
          </a:xfrm>
          <a:prstGeom prst="rect">
            <a:avLst/>
          </a:prstGeom>
        </p:spPr>
        <p:txBody>
          <a:bodyPr lIns="91271" tIns="45636" rIns="91271" bIns="45636"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0" indent="0">
              <a:buNone/>
              <a:defRPr sz="1000"/>
            </a:lvl3pPr>
            <a:lvl4pPr marL="1369061" indent="0">
              <a:buNone/>
              <a:defRPr sz="900"/>
            </a:lvl4pPr>
            <a:lvl5pPr marL="1825416" indent="0">
              <a:buNone/>
              <a:defRPr sz="900"/>
            </a:lvl5pPr>
            <a:lvl6pPr marL="2281770" indent="0">
              <a:buNone/>
              <a:defRPr sz="900"/>
            </a:lvl6pPr>
            <a:lvl7pPr marL="2738124" indent="0">
              <a:buNone/>
              <a:defRPr sz="900"/>
            </a:lvl7pPr>
            <a:lvl8pPr marL="3194478" indent="0">
              <a:buNone/>
              <a:defRPr sz="900"/>
            </a:lvl8pPr>
            <a:lvl9pPr marL="3650831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1206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  <a:prstGeom prst="rect">
            <a:avLst/>
          </a:prstGeom>
        </p:spPr>
        <p:txBody>
          <a:bodyPr lIns="91271" tIns="45636" rIns="91271" bIns="45636"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  <a:prstGeom prst="rect">
            <a:avLst/>
          </a:prstGeom>
        </p:spPr>
        <p:txBody>
          <a:bodyPr lIns="91271" tIns="45636" rIns="91271" bIns="45636"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0" indent="0">
              <a:buNone/>
              <a:defRPr sz="2400"/>
            </a:lvl3pPr>
            <a:lvl4pPr marL="1369061" indent="0">
              <a:buNone/>
              <a:defRPr sz="2000"/>
            </a:lvl4pPr>
            <a:lvl5pPr marL="1825416" indent="0">
              <a:buNone/>
              <a:defRPr sz="2000"/>
            </a:lvl5pPr>
            <a:lvl6pPr marL="2281770" indent="0">
              <a:buNone/>
              <a:defRPr sz="2000"/>
            </a:lvl6pPr>
            <a:lvl7pPr marL="2738124" indent="0">
              <a:buNone/>
              <a:defRPr sz="2000"/>
            </a:lvl7pPr>
            <a:lvl8pPr marL="3194478" indent="0">
              <a:buNone/>
              <a:defRPr sz="2000"/>
            </a:lvl8pPr>
            <a:lvl9pPr marL="3650831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  <a:prstGeom prst="rect">
            <a:avLst/>
          </a:prstGeom>
        </p:spPr>
        <p:txBody>
          <a:bodyPr lIns="91271" tIns="45636" rIns="91271" bIns="45636"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0" indent="0">
              <a:buNone/>
              <a:defRPr sz="1000"/>
            </a:lvl3pPr>
            <a:lvl4pPr marL="1369061" indent="0">
              <a:buNone/>
              <a:defRPr sz="900"/>
            </a:lvl4pPr>
            <a:lvl5pPr marL="1825416" indent="0">
              <a:buNone/>
              <a:defRPr sz="900"/>
            </a:lvl5pPr>
            <a:lvl6pPr marL="2281770" indent="0">
              <a:buNone/>
              <a:defRPr sz="900"/>
            </a:lvl6pPr>
            <a:lvl7pPr marL="2738124" indent="0">
              <a:buNone/>
              <a:defRPr sz="900"/>
            </a:lvl7pPr>
            <a:lvl8pPr marL="3194478" indent="0">
              <a:buNone/>
              <a:defRPr sz="900"/>
            </a:lvl8pPr>
            <a:lvl9pPr marL="3650831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905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91271" tIns="45636" rIns="91271" bIns="45636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 lIns="91271" tIns="45636" rIns="91271" bIns="45636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A013E46C-8083-4A11-8DB1-DD238AF18D42}" type="datetimeFigureOut">
              <a:rPr lang="pt-BR" smtClean="0"/>
              <a:pPr/>
              <a:t>18/09/2022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4" y="6356363"/>
            <a:ext cx="3860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1" y="6356363"/>
            <a:ext cx="2844800" cy="365125"/>
          </a:xfrm>
          <a:prstGeom prst="rect">
            <a:avLst/>
          </a:prstGeom>
        </p:spPr>
        <p:txBody>
          <a:bodyPr lIns="91271" tIns="45636" rIns="91271" bIns="45636"/>
          <a:lstStyle/>
          <a:p>
            <a:fld id="{9D1C2877-10A2-4970-993E-18FDC4B495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9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" y="1008"/>
            <a:ext cx="12192636" cy="68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402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</p:sldLayoutIdLst>
  <p:txStyles>
    <p:titleStyle>
      <a:lvl1pPr algn="ctr" defTabSz="91271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265" indent="-342265" algn="l" defTabSz="9127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575" indent="-285222" algn="l" defTabSz="91271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86" indent="-228176" algn="l" defTabSz="91271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39" indent="-228176" algn="l" defTabSz="91271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7" indent="-228176" algn="l" defTabSz="91271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947" indent="-228176" algn="l" defTabSz="9127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00" indent="-228176" algn="l" defTabSz="9127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6" indent="-228176" algn="l" defTabSz="9127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008" indent="-228176" algn="l" defTabSz="9127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27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0" algn="l" defTabSz="9127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1" algn="l" defTabSz="9127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16" algn="l" defTabSz="9127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70" algn="l" defTabSz="9127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4" algn="l" defTabSz="9127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78" algn="l" defTabSz="9127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31" algn="l" defTabSz="9127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7228" y="2130439"/>
            <a:ext cx="8936966" cy="78529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Final - Data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Mining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59193" y="2859660"/>
            <a:ext cx="5227608" cy="1048106"/>
          </a:xfrm>
        </p:spPr>
        <p:txBody>
          <a:bodyPr/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Pós graduação – Ciência de Dados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519577" y="4789102"/>
            <a:ext cx="5388635" cy="1396038"/>
          </a:xfrm>
          <a:prstGeom prst="rect">
            <a:avLst/>
          </a:prstGeom>
        </p:spPr>
        <p:txBody>
          <a:bodyPr lIns="91271" tIns="45636" rIns="91271" bIns="45636"/>
          <a:lstStyle/>
          <a:p>
            <a:pPr marL="0" marR="0" lvl="0" indent="0" algn="ctr" defTabSz="912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Grupo:</a:t>
            </a:r>
          </a:p>
          <a:p>
            <a:pPr lvl="0" algn="ctr">
              <a:spcBef>
                <a:spcPct val="20000"/>
              </a:spcBef>
            </a:pPr>
            <a:r>
              <a:rPr lang="pt-BR" sz="1600" dirty="0" smtClean="0">
                <a:solidFill>
                  <a:prstClr val="black">
                    <a:tint val="75000"/>
                  </a:prstClr>
                </a:solidFill>
              </a:rPr>
              <a:t>Douglas Lopes Amora - 2017200142</a:t>
            </a:r>
          </a:p>
          <a:p>
            <a:pPr lvl="0" algn="ctr">
              <a:spcBef>
                <a:spcPct val="20000"/>
              </a:spcBef>
            </a:pPr>
            <a:r>
              <a:rPr lang="pt-BR" sz="1600" dirty="0" smtClean="0">
                <a:solidFill>
                  <a:prstClr val="black">
                    <a:tint val="75000"/>
                  </a:prstClr>
                </a:solidFill>
              </a:rPr>
              <a:t>Humberto </a:t>
            </a:r>
            <a:r>
              <a:rPr lang="pt-BR" sz="1600" dirty="0" err="1" smtClean="0">
                <a:solidFill>
                  <a:prstClr val="black">
                    <a:tint val="75000"/>
                  </a:prstClr>
                </a:solidFill>
              </a:rPr>
              <a:t>Camara</a:t>
            </a:r>
            <a:r>
              <a:rPr lang="pt-BR" sz="16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pt-BR" sz="1600" dirty="0" err="1" smtClean="0">
                <a:solidFill>
                  <a:prstClr val="black">
                    <a:tint val="75000"/>
                  </a:prstClr>
                </a:solidFill>
              </a:rPr>
              <a:t>Marriel</a:t>
            </a:r>
            <a:r>
              <a:rPr lang="pt-BR" sz="1600" dirty="0" smtClean="0">
                <a:solidFill>
                  <a:prstClr val="black">
                    <a:tint val="75000"/>
                  </a:prstClr>
                </a:solidFill>
              </a:rPr>
              <a:t> - 2016102899</a:t>
            </a:r>
          </a:p>
          <a:p>
            <a:pPr lvl="0" algn="ctr">
              <a:spcBef>
                <a:spcPct val="20000"/>
              </a:spcBef>
            </a:pPr>
            <a:r>
              <a:rPr lang="pt-BR" sz="1600" dirty="0" err="1" smtClean="0">
                <a:solidFill>
                  <a:prstClr val="black">
                    <a:tint val="75000"/>
                  </a:prstClr>
                </a:solidFill>
              </a:rPr>
              <a:t>Kassio</a:t>
            </a:r>
            <a:r>
              <a:rPr lang="pt-BR" sz="1600" dirty="0" smtClean="0">
                <a:solidFill>
                  <a:prstClr val="black">
                    <a:tint val="75000"/>
                  </a:prstClr>
                </a:solidFill>
              </a:rPr>
              <a:t> do N. Costa - 2016102835</a:t>
            </a:r>
          </a:p>
          <a:p>
            <a:pPr marL="0" marR="0" lvl="0" indent="0" algn="ctr" defTabSz="912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2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/>
          <p:cNvSpPr txBox="1">
            <a:spLocks/>
          </p:cNvSpPr>
          <p:nvPr/>
        </p:nvSpPr>
        <p:spPr>
          <a:xfrm>
            <a:off x="566270" y="327803"/>
            <a:ext cx="10363200" cy="806730"/>
          </a:xfrm>
          <a:prstGeom prst="rect">
            <a:avLst/>
          </a:prstGeom>
        </p:spPr>
        <p:txBody>
          <a:bodyPr lIns="91271" tIns="45636" rIns="91271" bIns="45636" anchor="b"/>
          <a:lstStyle/>
          <a:p>
            <a:pPr marL="0" marR="0" lvl="0" indent="0" algn="ctr" defTabSz="912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seguida foi feita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uma análise sobre as Categorias mais vendidas de todas as Regiões: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783" y="1169558"/>
            <a:ext cx="9370186" cy="5256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/>
          <p:cNvSpPr txBox="1">
            <a:spLocks/>
          </p:cNvSpPr>
          <p:nvPr/>
        </p:nvSpPr>
        <p:spPr>
          <a:xfrm>
            <a:off x="566270" y="327803"/>
            <a:ext cx="10363200" cy="772863"/>
          </a:xfrm>
          <a:prstGeom prst="rect">
            <a:avLst/>
          </a:prstGeom>
        </p:spPr>
        <p:txBody>
          <a:bodyPr lIns="91271" tIns="45636" rIns="91271" bIns="45636" anchor="b"/>
          <a:lstStyle/>
          <a:p>
            <a:pPr marL="0" marR="0" lvl="0" indent="0" algn="ctr" defTabSz="912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 foi analisada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Categorias mais vendidas por cada Região individualmente: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31" y="1260525"/>
            <a:ext cx="9070976" cy="5179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606" y="745067"/>
            <a:ext cx="9694727" cy="5512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391" y="829733"/>
            <a:ext cx="9661209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822" y="812800"/>
            <a:ext cx="9629512" cy="5464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150" y="812799"/>
            <a:ext cx="9919518" cy="5659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2"/>
          <p:cNvSpPr txBox="1">
            <a:spLocks/>
          </p:cNvSpPr>
          <p:nvPr/>
        </p:nvSpPr>
        <p:spPr>
          <a:xfrm>
            <a:off x="566270" y="439270"/>
            <a:ext cx="10363200" cy="878541"/>
          </a:xfrm>
          <a:prstGeom prst="rect">
            <a:avLst/>
          </a:prstGeom>
        </p:spPr>
        <p:txBody>
          <a:bodyPr lIns="91271" tIns="45636" rIns="91271" bIns="45636" anchor="b"/>
          <a:lstStyle/>
          <a:p>
            <a:pPr marL="0" marR="0" lvl="0" indent="0" algn="ctr" defTabSz="912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 foi feita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uma análise sobre Método de pagamento mais utilizado nas vendas em todas as Regiões: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741" y="1338125"/>
            <a:ext cx="9094258" cy="5090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2"/>
          <p:cNvSpPr txBox="1">
            <a:spLocks/>
          </p:cNvSpPr>
          <p:nvPr/>
        </p:nvSpPr>
        <p:spPr>
          <a:xfrm>
            <a:off x="566270" y="439270"/>
            <a:ext cx="10363200" cy="878541"/>
          </a:xfrm>
          <a:prstGeom prst="rect">
            <a:avLst/>
          </a:prstGeom>
        </p:spPr>
        <p:txBody>
          <a:bodyPr lIns="91271" tIns="45636" rIns="91271" bIns="45636" anchor="b"/>
          <a:lstStyle/>
          <a:p>
            <a:pPr marL="0" marR="0" lvl="0" indent="0" algn="ctr" defTabSz="912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por fim foi analisado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total do valor pago em sobre cada Método de pagamento em todas as Regiões: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8467" y="1324869"/>
            <a:ext cx="9025465" cy="5085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6655" y="1164565"/>
            <a:ext cx="10363200" cy="3554083"/>
          </a:xfrm>
        </p:spPr>
        <p:txBody>
          <a:bodyPr/>
          <a:lstStyle/>
          <a:p>
            <a:r>
              <a:rPr lang="pt-BR" sz="3600" dirty="0" smtClean="0">
                <a:solidFill>
                  <a:schemeClr val="tx1"/>
                </a:solidFill>
              </a:rPr>
              <a:t>Foi feita uma análise usando dados da </a:t>
            </a:r>
            <a:r>
              <a:rPr lang="pt-BR" sz="3600" dirty="0" err="1" smtClean="0">
                <a:solidFill>
                  <a:schemeClr val="tx1"/>
                </a:solidFill>
              </a:rPr>
              <a:t>Olist</a:t>
            </a:r>
            <a:r>
              <a:rPr lang="pt-BR" sz="3600" dirty="0" smtClean="0">
                <a:solidFill>
                  <a:schemeClr val="tx1"/>
                </a:solidFill>
              </a:rPr>
              <a:t> sobre os Clientes e as Vendas feitas no período de 2016 à 2018.</a:t>
            </a:r>
          </a:p>
          <a:p>
            <a:endParaRPr lang="pt-B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Foi dividido primeiramente em Clientes por regiões, mostrado no gráfico a seguir: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4812835" y="844712"/>
            <a:ext cx="2274696" cy="669984"/>
          </a:xfrm>
          <a:prstGeom prst="rect">
            <a:avLst/>
          </a:prstGeom>
        </p:spPr>
        <p:txBody>
          <a:bodyPr lIns="91271" tIns="45636" rIns="91271" bIns="45636" anchor="b"/>
          <a:lstStyle/>
          <a:p>
            <a:pPr marL="0" marR="0" lvl="0" indent="0" algn="l" defTabSz="912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Introdução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4897" y="622263"/>
            <a:ext cx="8646363" cy="5656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993882"/>
            <a:ext cx="8694272" cy="5187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6270" y="327804"/>
            <a:ext cx="10363200" cy="526212"/>
          </a:xfrm>
        </p:spPr>
        <p:txBody>
          <a:bodyPr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Em seguida foi feita a análise de cada região individualmente: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1331" y="862642"/>
            <a:ext cx="8846850" cy="5249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3139" y="842743"/>
            <a:ext cx="8508071" cy="5299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766" y="959889"/>
            <a:ext cx="8729932" cy="5119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174" y="914422"/>
            <a:ext cx="8405612" cy="5279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/>
          <p:cNvSpPr txBox="1">
            <a:spLocks/>
          </p:cNvSpPr>
          <p:nvPr/>
        </p:nvSpPr>
        <p:spPr>
          <a:xfrm>
            <a:off x="566270" y="327804"/>
            <a:ext cx="10363200" cy="526212"/>
          </a:xfrm>
          <a:prstGeom prst="rect">
            <a:avLst/>
          </a:prstGeom>
        </p:spPr>
        <p:txBody>
          <a:bodyPr lIns="91271" tIns="45636" rIns="91271" bIns="45636" anchor="b"/>
          <a:lstStyle/>
          <a:p>
            <a:pPr marL="0" marR="0" lvl="0" indent="0" algn="ctr" defTabSz="912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 foi feita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uma análise sobre as Vendas de cada região: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923" y="1207698"/>
            <a:ext cx="8579862" cy="4945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39085</TotalTime>
  <Words>157</Words>
  <Application>Microsoft Office PowerPoint</Application>
  <PresentationFormat>Personalizar</PresentationFormat>
  <Paragraphs>16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1_Tema do Office</vt:lpstr>
      <vt:lpstr>Trabalho Final - Data Mining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Daisy Albuquerque</dc:creator>
  <cp:lastModifiedBy>Kassio</cp:lastModifiedBy>
  <cp:revision>1426</cp:revision>
  <dcterms:created xsi:type="dcterms:W3CDTF">2019-08-29T20:12:14Z</dcterms:created>
  <dcterms:modified xsi:type="dcterms:W3CDTF">2022-09-18T22:06:14Z</dcterms:modified>
</cp:coreProperties>
</file>