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58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1F612-5C2A-C7AD-4FAE-A851DAE50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E9BF06-BF75-988D-8D14-6F91B2732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247DE4-40F8-E87E-525D-24B2F9C5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66C0-A306-4CFC-A3B1-61E218BB31F4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A3C75-1CDD-4F6E-2DB1-D845905E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011539-6FB1-54F6-0E1F-25D0B3DF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227F-7D22-42CA-BCCD-47DA36BF0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503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34CB5-1FFD-4DD3-8119-FCF6CF07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5C3BC4-6D23-7F69-78E0-F7FC81013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2B7CED-176F-95F9-497D-89A25B01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66C0-A306-4CFC-A3B1-61E218BB31F4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EE44B2-CEF4-3E85-59D5-7B02D92F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D7EE23-E530-7F62-AFE4-D280E732C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227F-7D22-42CA-BCCD-47DA36BF0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46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D4D335-5465-0CDF-5757-4B9C40777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4EA799-8D55-23A6-E9FA-F21E8DEFE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973929-3218-7C00-D476-DFE0A057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66C0-A306-4CFC-A3B1-61E218BB31F4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4ED260-C895-B23E-6E15-39C40626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7339F5-B92B-7D8E-619A-7C40954C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227F-7D22-42CA-BCCD-47DA36BF0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97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1401D-D523-550A-019F-A83955007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DA51F-58ED-CE09-FEA5-9993ECC02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ACD094-0B82-599A-04E6-862CCEFE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66C0-A306-4CFC-A3B1-61E218BB31F4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B349F2-E68E-D287-00C2-9EE29520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C3D64A-469C-105B-FF0A-00A2802F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227F-7D22-42CA-BCCD-47DA36BF0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78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051EA-51C8-D678-E22E-28D572BAF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FB2CEA-3B80-23C8-C0B2-D5A6BC5E6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68CB08-113D-1380-F3F6-AC2DE1C0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66C0-A306-4CFC-A3B1-61E218BB31F4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662265-BEAB-A9AF-579A-C5EBBA0C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DA8021-AD93-7AE7-DEAC-18AF3650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227F-7D22-42CA-BCCD-47DA36BF0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78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414B6-0D70-6871-2792-0C7C4FA7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CD3917-1F09-27C2-47CD-E6DC79610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3BABCF-3AF4-AFC0-BC97-B9A0EBAD7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35ECC1-A4EA-192B-9F3A-46B609D4E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66C0-A306-4CFC-A3B1-61E218BB31F4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EC5010-9F2A-CAB0-2FA8-AB333557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5A2127-C1A3-F7A4-EC53-B3B0C480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227F-7D22-42CA-BCCD-47DA36BF0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13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FFE97-6B50-0260-3918-24D15D14F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793247-4C5F-8F35-9437-AE344ED01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01A44C-3515-AFA2-698A-BFC36E224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61997DA-3DE7-F2D0-FA59-893E8BC4E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348D78-A26D-7702-AADA-39708ED15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BFC0ED-9A95-2786-52FB-029EF42B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66C0-A306-4CFC-A3B1-61E218BB31F4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B4DBAFE-B6CD-D79D-DFC6-7B96BBBB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310D37-E253-18DB-ED4D-BBCB475D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227F-7D22-42CA-BCCD-47DA36BF0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75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210BC-CFE9-AB0D-7B3C-99404AD9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442BA9A-3EDB-BB5D-B1CB-FE20DE656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66C0-A306-4CFC-A3B1-61E218BB31F4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B0BBAC-4947-3B52-93AA-B5CBD49D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A63CB8-52A5-9B12-3F9B-38F4DBFD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227F-7D22-42CA-BCCD-47DA36BF0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26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A6170D4-9198-E18E-6359-7255953C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66C0-A306-4CFC-A3B1-61E218BB31F4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BD0E3D-2378-4610-946B-6F3C2318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F776535-30FA-289E-26E4-A69DA70A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227F-7D22-42CA-BCCD-47DA36BF0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71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588AC-3CD3-F66B-A13A-5718E3263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652041-F387-F59D-45FF-E3156ACB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F90860-6BE1-2972-9E68-262CB54C4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F7EA51-806A-05A5-16AD-C9E611FF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66C0-A306-4CFC-A3B1-61E218BB31F4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78D593-D304-DD11-BC33-96170EBD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6B886B-DB90-2A6D-B926-4D8D66F6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227F-7D22-42CA-BCCD-47DA36BF0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75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07894-87C5-C52A-7CB9-85FBB824C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DEAB24-F3B5-E9A9-DCF6-A563DCAB3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0690D2-2618-746F-0AEB-8EB3D498E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4357F2-1A07-8473-C573-ABFF1A5B9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66C0-A306-4CFC-A3B1-61E218BB31F4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A2AE9D-4B01-77B0-D9E1-B02203E8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EDF38D-802D-3241-202D-8DDAD8B2C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227F-7D22-42CA-BCCD-47DA36BF0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31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4B2C068-1075-8252-FA7A-96C7D220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3BD0E7-0F61-AFB4-D029-3FDA87D45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131230-0CB9-0A21-23A8-2ED81029D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F66C0-A306-4CFC-A3B1-61E218BB31F4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74B0F5-17AD-A3B2-94AD-59D8F6326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A6F091-D849-8D17-2751-F76E213FE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C227F-7D22-42CA-BCCD-47DA36BF0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86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7BB669D-989A-2CA8-930F-D62BC83FF863}"/>
              </a:ext>
            </a:extLst>
          </p:cNvPr>
          <p:cNvSpPr/>
          <p:nvPr/>
        </p:nvSpPr>
        <p:spPr>
          <a:xfrm>
            <a:off x="5806751" y="407048"/>
            <a:ext cx="578498" cy="3079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início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F608E3A-E30D-E68B-C221-5EC05D6AD8E9}"/>
              </a:ext>
            </a:extLst>
          </p:cNvPr>
          <p:cNvSpPr/>
          <p:nvPr/>
        </p:nvSpPr>
        <p:spPr>
          <a:xfrm>
            <a:off x="2450755" y="714958"/>
            <a:ext cx="578151" cy="22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Escolha 1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B260B1F-7403-AA9E-9485-609C31B11095}"/>
              </a:ext>
            </a:extLst>
          </p:cNvPr>
          <p:cNvSpPr/>
          <p:nvPr/>
        </p:nvSpPr>
        <p:spPr>
          <a:xfrm>
            <a:off x="5806751" y="829517"/>
            <a:ext cx="578151" cy="22911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Escolha 2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33D2BAE-BEA0-0477-3C91-7C1673A5A8B8}"/>
              </a:ext>
            </a:extLst>
          </p:cNvPr>
          <p:cNvSpPr/>
          <p:nvPr/>
        </p:nvSpPr>
        <p:spPr>
          <a:xfrm>
            <a:off x="8295867" y="844839"/>
            <a:ext cx="578151" cy="2291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Escolha 3 (secreta)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E4215FB-51ED-30ED-48BE-DACB67421D5F}"/>
              </a:ext>
            </a:extLst>
          </p:cNvPr>
          <p:cNvSpPr/>
          <p:nvPr/>
        </p:nvSpPr>
        <p:spPr>
          <a:xfrm>
            <a:off x="1584995" y="1085833"/>
            <a:ext cx="578151" cy="22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Escolha 1.1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AFE05F6-7E6A-692B-B171-EDA2B14DE7D2}"/>
              </a:ext>
            </a:extLst>
          </p:cNvPr>
          <p:cNvSpPr/>
          <p:nvPr/>
        </p:nvSpPr>
        <p:spPr>
          <a:xfrm>
            <a:off x="3320054" y="1080270"/>
            <a:ext cx="578151" cy="22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Escolha 1.2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DD4041BD-6F00-A05C-B38C-6146EA264113}"/>
              </a:ext>
            </a:extLst>
          </p:cNvPr>
          <p:cNvSpPr/>
          <p:nvPr/>
        </p:nvSpPr>
        <p:spPr>
          <a:xfrm>
            <a:off x="5228600" y="1207278"/>
            <a:ext cx="578151" cy="22911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Escolha 2.1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59AF6EE-C466-E22D-FF99-48353E487216}"/>
              </a:ext>
            </a:extLst>
          </p:cNvPr>
          <p:cNvSpPr/>
          <p:nvPr/>
        </p:nvSpPr>
        <p:spPr>
          <a:xfrm>
            <a:off x="6384900" y="1207278"/>
            <a:ext cx="578151" cy="22911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Escolha2.2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65396B87-B511-E4C2-7CB2-5ECED752FAA0}"/>
              </a:ext>
            </a:extLst>
          </p:cNvPr>
          <p:cNvSpPr/>
          <p:nvPr/>
        </p:nvSpPr>
        <p:spPr>
          <a:xfrm>
            <a:off x="7717716" y="1215934"/>
            <a:ext cx="578151" cy="2291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Escolha 3.1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4FE15B3-0871-3FFC-4E77-4C8E4D05E1D8}"/>
              </a:ext>
            </a:extLst>
          </p:cNvPr>
          <p:cNvSpPr/>
          <p:nvPr/>
        </p:nvSpPr>
        <p:spPr>
          <a:xfrm>
            <a:off x="8874018" y="1215934"/>
            <a:ext cx="578151" cy="2291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Escolha 3.2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E8726521-6E63-AF27-53FC-6EF727C5B2DB}"/>
              </a:ext>
            </a:extLst>
          </p:cNvPr>
          <p:cNvSpPr/>
          <p:nvPr/>
        </p:nvSpPr>
        <p:spPr>
          <a:xfrm>
            <a:off x="7717716" y="1605479"/>
            <a:ext cx="578151" cy="2291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Final 3.1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02000EEA-5021-D60A-6CA7-AB260169D330}"/>
              </a:ext>
            </a:extLst>
          </p:cNvPr>
          <p:cNvSpPr/>
          <p:nvPr/>
        </p:nvSpPr>
        <p:spPr>
          <a:xfrm>
            <a:off x="8874017" y="1606311"/>
            <a:ext cx="578151" cy="2291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Final 3.2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D16F7F72-606C-C115-4ADA-E2B9D66EE1FC}"/>
              </a:ext>
            </a:extLst>
          </p:cNvPr>
          <p:cNvSpPr/>
          <p:nvPr/>
        </p:nvSpPr>
        <p:spPr>
          <a:xfrm>
            <a:off x="1123252" y="1615488"/>
            <a:ext cx="578151" cy="22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Escolha pegar item 1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8C0EAC1-0ABC-5DDA-F304-BA28A11336BE}"/>
              </a:ext>
            </a:extLst>
          </p:cNvPr>
          <p:cNvSpPr/>
          <p:nvPr/>
        </p:nvSpPr>
        <p:spPr>
          <a:xfrm>
            <a:off x="2116059" y="1609253"/>
            <a:ext cx="578151" cy="22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Escolha  não pegar item 1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10D1DCB-35E2-8058-41C7-94051B3C5ED8}"/>
              </a:ext>
            </a:extLst>
          </p:cNvPr>
          <p:cNvSpPr/>
          <p:nvPr/>
        </p:nvSpPr>
        <p:spPr>
          <a:xfrm>
            <a:off x="1584995" y="2178735"/>
            <a:ext cx="578151" cy="341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Escolha 1.1 + pega de item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E986795F-AA8C-F94A-9BA2-33573BD163D4}"/>
              </a:ext>
            </a:extLst>
          </p:cNvPr>
          <p:cNvSpPr/>
          <p:nvPr/>
        </p:nvSpPr>
        <p:spPr>
          <a:xfrm>
            <a:off x="1124569" y="2706747"/>
            <a:ext cx="578151" cy="22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Escolha 1.1.1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BE069BF8-D12A-E986-F15E-95F10F1316B5}"/>
              </a:ext>
            </a:extLst>
          </p:cNvPr>
          <p:cNvSpPr/>
          <p:nvPr/>
        </p:nvSpPr>
        <p:spPr>
          <a:xfrm>
            <a:off x="2118321" y="2718889"/>
            <a:ext cx="578151" cy="22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Escolha 1.1.2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EB4C6CC1-985F-2CEE-B6CC-E6A7CC8143B1}"/>
              </a:ext>
            </a:extLst>
          </p:cNvPr>
          <p:cNvSpPr/>
          <p:nvPr/>
        </p:nvSpPr>
        <p:spPr>
          <a:xfrm>
            <a:off x="1584994" y="3443418"/>
            <a:ext cx="578151" cy="22911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Trama nova</a:t>
            </a: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C29D122A-E918-7613-C08D-067CAE8E00E0}"/>
              </a:ext>
            </a:extLst>
          </p:cNvPr>
          <p:cNvSpPr/>
          <p:nvPr/>
        </p:nvSpPr>
        <p:spPr>
          <a:xfrm>
            <a:off x="1124569" y="3928134"/>
            <a:ext cx="578151" cy="22911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Escolha 1</a:t>
            </a: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82E2723C-A5BF-115B-5061-90C7513A4D47}"/>
              </a:ext>
            </a:extLst>
          </p:cNvPr>
          <p:cNvSpPr/>
          <p:nvPr/>
        </p:nvSpPr>
        <p:spPr>
          <a:xfrm>
            <a:off x="2118321" y="3928134"/>
            <a:ext cx="578151" cy="22911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Escolha 2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486A83C6-0D52-4643-75B0-B4B37A14C2AE}"/>
              </a:ext>
            </a:extLst>
          </p:cNvPr>
          <p:cNvSpPr/>
          <p:nvPr/>
        </p:nvSpPr>
        <p:spPr>
          <a:xfrm>
            <a:off x="1580255" y="4596392"/>
            <a:ext cx="578151" cy="22911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Retomada de trama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55193CBC-23D0-1798-165B-E66E80FCE8B8}"/>
              </a:ext>
            </a:extLst>
          </p:cNvPr>
          <p:cNvSpPr/>
          <p:nvPr/>
        </p:nvSpPr>
        <p:spPr>
          <a:xfrm>
            <a:off x="3197767" y="1642226"/>
            <a:ext cx="578151" cy="22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Escolha 1.2.1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04828EE7-A5AC-C8EB-56B4-3B22EDC023FE}"/>
              </a:ext>
            </a:extLst>
          </p:cNvPr>
          <p:cNvSpPr/>
          <p:nvPr/>
        </p:nvSpPr>
        <p:spPr>
          <a:xfrm>
            <a:off x="4450505" y="1860549"/>
            <a:ext cx="577399" cy="23706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Escolha trama nova</a:t>
            </a:r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78EDEEA3-3932-E119-4832-568106632F58}"/>
              </a:ext>
            </a:extLst>
          </p:cNvPr>
          <p:cNvSpPr/>
          <p:nvPr/>
        </p:nvSpPr>
        <p:spPr>
          <a:xfrm>
            <a:off x="3194703" y="3111011"/>
            <a:ext cx="578151" cy="22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Final</a:t>
            </a:r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7026A28A-C8A2-1E0A-A771-9E252E5CAF4B}"/>
              </a:ext>
            </a:extLst>
          </p:cNvPr>
          <p:cNvSpPr/>
          <p:nvPr/>
        </p:nvSpPr>
        <p:spPr>
          <a:xfrm>
            <a:off x="3470216" y="3839685"/>
            <a:ext cx="578151" cy="2291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Final 1</a:t>
            </a:r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A7859B0F-FB57-F9B8-0D7D-B040D42B2D79}"/>
              </a:ext>
            </a:extLst>
          </p:cNvPr>
          <p:cNvSpPr/>
          <p:nvPr/>
        </p:nvSpPr>
        <p:spPr>
          <a:xfrm>
            <a:off x="4123448" y="3839685"/>
            <a:ext cx="578151" cy="2291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Final 2</a:t>
            </a:r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2529C994-6BDF-5565-0869-AAED35BC9DA8}"/>
              </a:ext>
            </a:extLst>
          </p:cNvPr>
          <p:cNvSpPr/>
          <p:nvPr/>
        </p:nvSpPr>
        <p:spPr>
          <a:xfrm>
            <a:off x="4776680" y="3839685"/>
            <a:ext cx="578151" cy="2291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Final 3</a:t>
            </a:r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A4EA2B8E-4386-7E5E-FE60-2781ECA52CC9}"/>
              </a:ext>
            </a:extLst>
          </p:cNvPr>
          <p:cNvSpPr/>
          <p:nvPr/>
        </p:nvSpPr>
        <p:spPr>
          <a:xfrm>
            <a:off x="5425640" y="3839685"/>
            <a:ext cx="578151" cy="2291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Final 4</a:t>
            </a:r>
          </a:p>
        </p:txBody>
      </p:sp>
      <p:sp>
        <p:nvSpPr>
          <p:cNvPr id="125" name="Retângulo 124">
            <a:extLst>
              <a:ext uri="{FF2B5EF4-FFF2-40B4-BE49-F238E27FC236}">
                <a16:creationId xmlns:a16="http://schemas.microsoft.com/office/drawing/2014/main" id="{36EB31BE-03B6-063E-79F7-6560F1BA30CC}"/>
              </a:ext>
            </a:extLst>
          </p:cNvPr>
          <p:cNvSpPr/>
          <p:nvPr/>
        </p:nvSpPr>
        <p:spPr>
          <a:xfrm>
            <a:off x="5806749" y="1827051"/>
            <a:ext cx="578151" cy="22911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Escolha comum</a:t>
            </a:r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5E0D133F-46E9-12F1-C09C-08FD7A5461ED}"/>
              </a:ext>
            </a:extLst>
          </p:cNvPr>
          <p:cNvSpPr/>
          <p:nvPr/>
        </p:nvSpPr>
        <p:spPr>
          <a:xfrm>
            <a:off x="6962880" y="1829485"/>
            <a:ext cx="578151" cy="22911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Escolha 1.1</a:t>
            </a:r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FE928980-16EF-C8A0-5E67-906FAA6C182A}"/>
              </a:ext>
            </a:extLst>
          </p:cNvPr>
          <p:cNvSpPr/>
          <p:nvPr/>
        </p:nvSpPr>
        <p:spPr>
          <a:xfrm>
            <a:off x="6433216" y="4477282"/>
            <a:ext cx="578151" cy="3436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Escolha Aceitar o presente</a:t>
            </a:r>
          </a:p>
        </p:txBody>
      </p:sp>
      <p:sp>
        <p:nvSpPr>
          <p:cNvPr id="141" name="Retângulo 140">
            <a:extLst>
              <a:ext uri="{FF2B5EF4-FFF2-40B4-BE49-F238E27FC236}">
                <a16:creationId xmlns:a16="http://schemas.microsoft.com/office/drawing/2014/main" id="{871FE1FA-D45E-C2A1-8693-0280C09C8C51}"/>
              </a:ext>
            </a:extLst>
          </p:cNvPr>
          <p:cNvSpPr/>
          <p:nvPr/>
        </p:nvSpPr>
        <p:spPr>
          <a:xfrm>
            <a:off x="7926909" y="4478929"/>
            <a:ext cx="578151" cy="3436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Escolha recusar o presente</a:t>
            </a:r>
          </a:p>
        </p:txBody>
      </p:sp>
      <p:sp>
        <p:nvSpPr>
          <p:cNvPr id="147" name="Retângulo 146">
            <a:extLst>
              <a:ext uri="{FF2B5EF4-FFF2-40B4-BE49-F238E27FC236}">
                <a16:creationId xmlns:a16="http://schemas.microsoft.com/office/drawing/2014/main" id="{BEB19E27-0D23-5657-D81C-32DE72612446}"/>
              </a:ext>
            </a:extLst>
          </p:cNvPr>
          <p:cNvSpPr/>
          <p:nvPr/>
        </p:nvSpPr>
        <p:spPr>
          <a:xfrm>
            <a:off x="7180062" y="5204883"/>
            <a:ext cx="578151" cy="22911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Situação final</a:t>
            </a:r>
          </a:p>
        </p:txBody>
      </p:sp>
      <p:sp>
        <p:nvSpPr>
          <p:cNvPr id="155" name="Retângulo 154">
            <a:extLst>
              <a:ext uri="{FF2B5EF4-FFF2-40B4-BE49-F238E27FC236}">
                <a16:creationId xmlns:a16="http://schemas.microsoft.com/office/drawing/2014/main" id="{71374D58-EEAA-A79A-4726-F67223E7B82F}"/>
              </a:ext>
            </a:extLst>
          </p:cNvPr>
          <p:cNvSpPr/>
          <p:nvPr/>
        </p:nvSpPr>
        <p:spPr>
          <a:xfrm>
            <a:off x="6433216" y="5801595"/>
            <a:ext cx="578151" cy="4130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Ter e usar o presente</a:t>
            </a:r>
          </a:p>
          <a:p>
            <a:pPr algn="ctr"/>
            <a:endParaRPr lang="pt-BR" sz="600" dirty="0"/>
          </a:p>
          <a:p>
            <a:pPr algn="ctr"/>
            <a:r>
              <a:rPr lang="pt-BR" sz="600" dirty="0"/>
              <a:t>Final 1</a:t>
            </a:r>
          </a:p>
        </p:txBody>
      </p:sp>
      <p:sp>
        <p:nvSpPr>
          <p:cNvPr id="156" name="Retângulo 155">
            <a:extLst>
              <a:ext uri="{FF2B5EF4-FFF2-40B4-BE49-F238E27FC236}">
                <a16:creationId xmlns:a16="http://schemas.microsoft.com/office/drawing/2014/main" id="{1D2ACF50-D876-39A1-BE1E-142BA98644B6}"/>
              </a:ext>
            </a:extLst>
          </p:cNvPr>
          <p:cNvSpPr/>
          <p:nvPr/>
        </p:nvSpPr>
        <p:spPr>
          <a:xfrm>
            <a:off x="7180062" y="5750325"/>
            <a:ext cx="578151" cy="4933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Ter e não usar o presente</a:t>
            </a:r>
          </a:p>
          <a:p>
            <a:pPr algn="ctr"/>
            <a:endParaRPr lang="pt-BR" sz="600" dirty="0"/>
          </a:p>
          <a:p>
            <a:pPr algn="ctr"/>
            <a:r>
              <a:rPr lang="pt-BR" sz="600" dirty="0"/>
              <a:t>Final 2</a:t>
            </a:r>
          </a:p>
        </p:txBody>
      </p:sp>
      <p:sp>
        <p:nvSpPr>
          <p:cNvPr id="157" name="Retângulo 156">
            <a:extLst>
              <a:ext uri="{FF2B5EF4-FFF2-40B4-BE49-F238E27FC236}">
                <a16:creationId xmlns:a16="http://schemas.microsoft.com/office/drawing/2014/main" id="{7DFE306F-E971-5522-CFF4-1321116069C9}"/>
              </a:ext>
            </a:extLst>
          </p:cNvPr>
          <p:cNvSpPr/>
          <p:nvPr/>
        </p:nvSpPr>
        <p:spPr>
          <a:xfrm>
            <a:off x="7926909" y="5846861"/>
            <a:ext cx="578151" cy="30030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Não ter o presente</a:t>
            </a:r>
          </a:p>
        </p:txBody>
      </p:sp>
      <p:sp>
        <p:nvSpPr>
          <p:cNvPr id="158" name="Retângulo 157">
            <a:extLst>
              <a:ext uri="{FF2B5EF4-FFF2-40B4-BE49-F238E27FC236}">
                <a16:creationId xmlns:a16="http://schemas.microsoft.com/office/drawing/2014/main" id="{62F4E010-265F-A9A1-06FA-3110A33E6FF7}"/>
              </a:ext>
            </a:extLst>
          </p:cNvPr>
          <p:cNvSpPr/>
          <p:nvPr/>
        </p:nvSpPr>
        <p:spPr>
          <a:xfrm>
            <a:off x="902191" y="5528074"/>
            <a:ext cx="578151" cy="311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Escolha final 1 + trama nova 1</a:t>
            </a:r>
          </a:p>
        </p:txBody>
      </p:sp>
      <p:sp>
        <p:nvSpPr>
          <p:cNvPr id="161" name="Retângulo 160">
            <a:extLst>
              <a:ext uri="{FF2B5EF4-FFF2-40B4-BE49-F238E27FC236}">
                <a16:creationId xmlns:a16="http://schemas.microsoft.com/office/drawing/2014/main" id="{FA022C9E-4233-9076-A16C-FDBDA04E9DB1}"/>
              </a:ext>
            </a:extLst>
          </p:cNvPr>
          <p:cNvSpPr/>
          <p:nvPr/>
        </p:nvSpPr>
        <p:spPr>
          <a:xfrm>
            <a:off x="1643185" y="5528074"/>
            <a:ext cx="578151" cy="311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Escolha final 1 + trama nova 2</a:t>
            </a:r>
          </a:p>
        </p:txBody>
      </p:sp>
      <p:sp>
        <p:nvSpPr>
          <p:cNvPr id="166" name="Retângulo 165">
            <a:extLst>
              <a:ext uri="{FF2B5EF4-FFF2-40B4-BE49-F238E27FC236}">
                <a16:creationId xmlns:a16="http://schemas.microsoft.com/office/drawing/2014/main" id="{64C1DDA9-7854-F153-B864-98634EA5A62E}"/>
              </a:ext>
            </a:extLst>
          </p:cNvPr>
          <p:cNvSpPr/>
          <p:nvPr/>
        </p:nvSpPr>
        <p:spPr>
          <a:xfrm>
            <a:off x="2390031" y="5532836"/>
            <a:ext cx="578151" cy="306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Escolha final 2 + trama nova 1</a:t>
            </a:r>
          </a:p>
        </p:txBody>
      </p:sp>
      <p:sp>
        <p:nvSpPr>
          <p:cNvPr id="169" name="Retângulo 168">
            <a:extLst>
              <a:ext uri="{FF2B5EF4-FFF2-40B4-BE49-F238E27FC236}">
                <a16:creationId xmlns:a16="http://schemas.microsoft.com/office/drawing/2014/main" id="{A7163C9A-DFB4-0E31-6103-0B4B526963EA}"/>
              </a:ext>
            </a:extLst>
          </p:cNvPr>
          <p:cNvSpPr/>
          <p:nvPr/>
        </p:nvSpPr>
        <p:spPr>
          <a:xfrm>
            <a:off x="3136876" y="5530456"/>
            <a:ext cx="578151" cy="30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Escolha final 2 + trama nova 2</a:t>
            </a:r>
          </a:p>
        </p:txBody>
      </p:sp>
      <p:sp>
        <p:nvSpPr>
          <p:cNvPr id="172" name="Retângulo 171">
            <a:extLst>
              <a:ext uri="{FF2B5EF4-FFF2-40B4-BE49-F238E27FC236}">
                <a16:creationId xmlns:a16="http://schemas.microsoft.com/office/drawing/2014/main" id="{5D1473D2-AD12-F2DD-45FA-66671ADA4F25}"/>
              </a:ext>
            </a:extLst>
          </p:cNvPr>
          <p:cNvSpPr/>
          <p:nvPr/>
        </p:nvSpPr>
        <p:spPr>
          <a:xfrm>
            <a:off x="7541031" y="2497081"/>
            <a:ext cx="578151" cy="22911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Final</a:t>
            </a:r>
          </a:p>
        </p:txBody>
      </p:sp>
      <p:sp>
        <p:nvSpPr>
          <p:cNvPr id="175" name="Retângulo 174">
            <a:extLst>
              <a:ext uri="{FF2B5EF4-FFF2-40B4-BE49-F238E27FC236}">
                <a16:creationId xmlns:a16="http://schemas.microsoft.com/office/drawing/2014/main" id="{680F6E69-7B4B-9690-B1C3-EF767935238D}"/>
              </a:ext>
            </a:extLst>
          </p:cNvPr>
          <p:cNvSpPr/>
          <p:nvPr/>
        </p:nvSpPr>
        <p:spPr>
          <a:xfrm>
            <a:off x="10710153" y="189297"/>
            <a:ext cx="578151" cy="4331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Escolha 4???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FE1A90D6-50E3-C1BC-86D9-5368588F8072}"/>
              </a:ext>
            </a:extLst>
          </p:cNvPr>
          <p:cNvCxnSpPr>
            <a:cxnSpLocks/>
            <a:stCxn id="15" idx="1"/>
            <a:endCxn id="34" idx="0"/>
          </p:cNvCxnSpPr>
          <p:nvPr/>
        </p:nvCxnSpPr>
        <p:spPr>
          <a:xfrm flipH="1">
            <a:off x="8006792" y="959398"/>
            <a:ext cx="289075" cy="25653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B8BC3691-6F7C-E6F7-33DF-167C0DC75743}"/>
              </a:ext>
            </a:extLst>
          </p:cNvPr>
          <p:cNvCxnSpPr>
            <a:stCxn id="15" idx="3"/>
            <a:endCxn id="35" idx="0"/>
          </p:cNvCxnSpPr>
          <p:nvPr/>
        </p:nvCxnSpPr>
        <p:spPr>
          <a:xfrm>
            <a:off x="8874018" y="959398"/>
            <a:ext cx="289076" cy="25653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411B492F-C697-DD82-3BD1-72A83C539E4C}"/>
              </a:ext>
            </a:extLst>
          </p:cNvPr>
          <p:cNvCxnSpPr>
            <a:stCxn id="34" idx="2"/>
            <a:endCxn id="40" idx="0"/>
          </p:cNvCxnSpPr>
          <p:nvPr/>
        </p:nvCxnSpPr>
        <p:spPr>
          <a:xfrm>
            <a:off x="8006792" y="1445052"/>
            <a:ext cx="0" cy="160427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B9059D35-D91B-B3B8-AC02-FF000E41635D}"/>
              </a:ext>
            </a:extLst>
          </p:cNvPr>
          <p:cNvCxnSpPr>
            <a:stCxn id="35" idx="2"/>
            <a:endCxn id="41" idx="0"/>
          </p:cNvCxnSpPr>
          <p:nvPr/>
        </p:nvCxnSpPr>
        <p:spPr>
          <a:xfrm flipH="1">
            <a:off x="9163093" y="1445052"/>
            <a:ext cx="1" cy="16125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FC4E6BB1-0F70-BEA4-65DD-4F3C37DE5073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>
            <a:off x="6385249" y="561003"/>
            <a:ext cx="2199694" cy="28383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25260E4D-A91D-D4CC-096F-E93F1FDEF246}"/>
              </a:ext>
            </a:extLst>
          </p:cNvPr>
          <p:cNvCxnSpPr>
            <a:stCxn id="4" idx="2"/>
            <a:endCxn id="14" idx="0"/>
          </p:cNvCxnSpPr>
          <p:nvPr/>
        </p:nvCxnSpPr>
        <p:spPr>
          <a:xfrm flipH="1">
            <a:off x="6095827" y="714958"/>
            <a:ext cx="173" cy="11455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de Seta Reta 125">
            <a:extLst>
              <a:ext uri="{FF2B5EF4-FFF2-40B4-BE49-F238E27FC236}">
                <a16:creationId xmlns:a16="http://schemas.microsoft.com/office/drawing/2014/main" id="{9E73A390-DFDD-A660-7797-E67393033564}"/>
              </a:ext>
            </a:extLst>
          </p:cNvPr>
          <p:cNvCxnSpPr>
            <a:stCxn id="14" idx="2"/>
            <a:endCxn id="28" idx="0"/>
          </p:cNvCxnSpPr>
          <p:nvPr/>
        </p:nvCxnSpPr>
        <p:spPr>
          <a:xfrm flipH="1">
            <a:off x="5517676" y="1058635"/>
            <a:ext cx="578151" cy="1486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de Seta Reta 129">
            <a:extLst>
              <a:ext uri="{FF2B5EF4-FFF2-40B4-BE49-F238E27FC236}">
                <a16:creationId xmlns:a16="http://schemas.microsoft.com/office/drawing/2014/main" id="{8B40F737-CF6C-67C2-716E-FB8F40C6975A}"/>
              </a:ext>
            </a:extLst>
          </p:cNvPr>
          <p:cNvCxnSpPr>
            <a:stCxn id="14" idx="2"/>
            <a:endCxn id="29" idx="0"/>
          </p:cNvCxnSpPr>
          <p:nvPr/>
        </p:nvCxnSpPr>
        <p:spPr>
          <a:xfrm>
            <a:off x="6095827" y="1058635"/>
            <a:ext cx="578149" cy="1486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C782C20B-EF74-9366-88AE-3344D678E05A}"/>
              </a:ext>
            </a:extLst>
          </p:cNvPr>
          <p:cNvCxnSpPr>
            <a:stCxn id="29" idx="2"/>
            <a:endCxn id="128" idx="0"/>
          </p:cNvCxnSpPr>
          <p:nvPr/>
        </p:nvCxnSpPr>
        <p:spPr>
          <a:xfrm>
            <a:off x="6673976" y="1436396"/>
            <a:ext cx="577980" cy="39308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de Seta Reta 134">
            <a:extLst>
              <a:ext uri="{FF2B5EF4-FFF2-40B4-BE49-F238E27FC236}">
                <a16:creationId xmlns:a16="http://schemas.microsoft.com/office/drawing/2014/main" id="{B4A051D6-7C94-54F9-B3AB-914AB4DDF8C6}"/>
              </a:ext>
            </a:extLst>
          </p:cNvPr>
          <p:cNvCxnSpPr>
            <a:stCxn id="29" idx="2"/>
            <a:endCxn id="125" idx="0"/>
          </p:cNvCxnSpPr>
          <p:nvPr/>
        </p:nvCxnSpPr>
        <p:spPr>
          <a:xfrm flipH="1">
            <a:off x="6095825" y="1436396"/>
            <a:ext cx="578151" cy="39065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de Seta Reta 141">
            <a:extLst>
              <a:ext uri="{FF2B5EF4-FFF2-40B4-BE49-F238E27FC236}">
                <a16:creationId xmlns:a16="http://schemas.microsoft.com/office/drawing/2014/main" id="{B22949D5-52F7-9F9A-2D32-8D774BD3129F}"/>
              </a:ext>
            </a:extLst>
          </p:cNvPr>
          <p:cNvCxnSpPr>
            <a:stCxn id="128" idx="2"/>
            <a:endCxn id="172" idx="0"/>
          </p:cNvCxnSpPr>
          <p:nvPr/>
        </p:nvCxnSpPr>
        <p:spPr>
          <a:xfrm>
            <a:off x="7251956" y="2058603"/>
            <a:ext cx="578151" cy="43847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de Seta Reta 147">
            <a:extLst>
              <a:ext uri="{FF2B5EF4-FFF2-40B4-BE49-F238E27FC236}">
                <a16:creationId xmlns:a16="http://schemas.microsoft.com/office/drawing/2014/main" id="{16B863DC-D7BB-5A71-BBF1-607C01A3BB82}"/>
              </a:ext>
            </a:extLst>
          </p:cNvPr>
          <p:cNvCxnSpPr>
            <a:stCxn id="125" idx="2"/>
            <a:endCxn id="138" idx="0"/>
          </p:cNvCxnSpPr>
          <p:nvPr/>
        </p:nvCxnSpPr>
        <p:spPr>
          <a:xfrm>
            <a:off x="6095825" y="2056169"/>
            <a:ext cx="626467" cy="242111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de Seta Reta 150">
            <a:extLst>
              <a:ext uri="{FF2B5EF4-FFF2-40B4-BE49-F238E27FC236}">
                <a16:creationId xmlns:a16="http://schemas.microsoft.com/office/drawing/2014/main" id="{C3B1148C-6079-D30B-1569-461CF64D2D16}"/>
              </a:ext>
            </a:extLst>
          </p:cNvPr>
          <p:cNvCxnSpPr>
            <a:stCxn id="125" idx="2"/>
            <a:endCxn id="141" idx="0"/>
          </p:cNvCxnSpPr>
          <p:nvPr/>
        </p:nvCxnSpPr>
        <p:spPr>
          <a:xfrm>
            <a:off x="6095825" y="2056169"/>
            <a:ext cx="2120160" cy="242276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de Seta Reta 158">
            <a:extLst>
              <a:ext uri="{FF2B5EF4-FFF2-40B4-BE49-F238E27FC236}">
                <a16:creationId xmlns:a16="http://schemas.microsoft.com/office/drawing/2014/main" id="{F0124EA7-A6EC-1A05-4483-1E12BD370464}"/>
              </a:ext>
            </a:extLst>
          </p:cNvPr>
          <p:cNvCxnSpPr>
            <a:stCxn id="138" idx="2"/>
            <a:endCxn id="147" idx="0"/>
          </p:cNvCxnSpPr>
          <p:nvPr/>
        </p:nvCxnSpPr>
        <p:spPr>
          <a:xfrm>
            <a:off x="6722292" y="4820959"/>
            <a:ext cx="746846" cy="3839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de Seta Reta 162">
            <a:extLst>
              <a:ext uri="{FF2B5EF4-FFF2-40B4-BE49-F238E27FC236}">
                <a16:creationId xmlns:a16="http://schemas.microsoft.com/office/drawing/2014/main" id="{5E77B52D-E06A-1218-BC26-F69FDC0330C9}"/>
              </a:ext>
            </a:extLst>
          </p:cNvPr>
          <p:cNvCxnSpPr>
            <a:stCxn id="141" idx="2"/>
            <a:endCxn id="147" idx="0"/>
          </p:cNvCxnSpPr>
          <p:nvPr/>
        </p:nvCxnSpPr>
        <p:spPr>
          <a:xfrm flipH="1">
            <a:off x="7469138" y="4822606"/>
            <a:ext cx="746847" cy="38227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de Seta Reta 166">
            <a:extLst>
              <a:ext uri="{FF2B5EF4-FFF2-40B4-BE49-F238E27FC236}">
                <a16:creationId xmlns:a16="http://schemas.microsoft.com/office/drawing/2014/main" id="{FF81C6A3-4EA0-948C-F947-492EB49004DB}"/>
              </a:ext>
            </a:extLst>
          </p:cNvPr>
          <p:cNvCxnSpPr>
            <a:stCxn id="147" idx="2"/>
            <a:endCxn id="156" idx="0"/>
          </p:cNvCxnSpPr>
          <p:nvPr/>
        </p:nvCxnSpPr>
        <p:spPr>
          <a:xfrm>
            <a:off x="7469138" y="5434001"/>
            <a:ext cx="0" cy="3163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de Seta Reta 172">
            <a:extLst>
              <a:ext uri="{FF2B5EF4-FFF2-40B4-BE49-F238E27FC236}">
                <a16:creationId xmlns:a16="http://schemas.microsoft.com/office/drawing/2014/main" id="{C426FB92-C453-0220-0082-AB3B8E6F91F5}"/>
              </a:ext>
            </a:extLst>
          </p:cNvPr>
          <p:cNvCxnSpPr>
            <a:stCxn id="147" idx="2"/>
            <a:endCxn id="155" idx="0"/>
          </p:cNvCxnSpPr>
          <p:nvPr/>
        </p:nvCxnSpPr>
        <p:spPr>
          <a:xfrm flipH="1">
            <a:off x="6722292" y="5434001"/>
            <a:ext cx="746846" cy="36759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de Seta Reta 176">
            <a:extLst>
              <a:ext uri="{FF2B5EF4-FFF2-40B4-BE49-F238E27FC236}">
                <a16:creationId xmlns:a16="http://schemas.microsoft.com/office/drawing/2014/main" id="{801BA1E4-F702-92E9-52C5-1591B5BBEC86}"/>
              </a:ext>
            </a:extLst>
          </p:cNvPr>
          <p:cNvCxnSpPr>
            <a:stCxn id="147" idx="2"/>
            <a:endCxn id="157" idx="0"/>
          </p:cNvCxnSpPr>
          <p:nvPr/>
        </p:nvCxnSpPr>
        <p:spPr>
          <a:xfrm>
            <a:off x="7469138" y="5434001"/>
            <a:ext cx="746847" cy="41286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de Seta Reta 178">
            <a:extLst>
              <a:ext uri="{FF2B5EF4-FFF2-40B4-BE49-F238E27FC236}">
                <a16:creationId xmlns:a16="http://schemas.microsoft.com/office/drawing/2014/main" id="{EC365B63-6CF6-032C-D62A-336FC5DC342C}"/>
              </a:ext>
            </a:extLst>
          </p:cNvPr>
          <p:cNvCxnSpPr>
            <a:cxnSpLocks/>
            <a:stCxn id="28" idx="2"/>
            <a:endCxn id="92" idx="0"/>
          </p:cNvCxnSpPr>
          <p:nvPr/>
        </p:nvCxnSpPr>
        <p:spPr>
          <a:xfrm flipH="1">
            <a:off x="4739205" y="1436396"/>
            <a:ext cx="778471" cy="424153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de Seta Reta 202">
            <a:extLst>
              <a:ext uri="{FF2B5EF4-FFF2-40B4-BE49-F238E27FC236}">
                <a16:creationId xmlns:a16="http://schemas.microsoft.com/office/drawing/2014/main" id="{05A53B48-267B-E476-0FB8-34B206BC27EE}"/>
              </a:ext>
            </a:extLst>
          </p:cNvPr>
          <p:cNvCxnSpPr>
            <a:stCxn id="92" idx="2"/>
            <a:endCxn id="100" idx="0"/>
          </p:cNvCxnSpPr>
          <p:nvPr/>
        </p:nvCxnSpPr>
        <p:spPr>
          <a:xfrm flipH="1">
            <a:off x="3759292" y="2097617"/>
            <a:ext cx="979913" cy="1742068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de Seta Reta 204">
            <a:extLst>
              <a:ext uri="{FF2B5EF4-FFF2-40B4-BE49-F238E27FC236}">
                <a16:creationId xmlns:a16="http://schemas.microsoft.com/office/drawing/2014/main" id="{14A1DE26-FF23-8DE9-8EFD-36820B9B0D6E}"/>
              </a:ext>
            </a:extLst>
          </p:cNvPr>
          <p:cNvCxnSpPr>
            <a:stCxn id="92" idx="2"/>
            <a:endCxn id="104" idx="0"/>
          </p:cNvCxnSpPr>
          <p:nvPr/>
        </p:nvCxnSpPr>
        <p:spPr>
          <a:xfrm flipH="1">
            <a:off x="4412524" y="2097617"/>
            <a:ext cx="326681" cy="1742068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de Seta Reta 206">
            <a:extLst>
              <a:ext uri="{FF2B5EF4-FFF2-40B4-BE49-F238E27FC236}">
                <a16:creationId xmlns:a16="http://schemas.microsoft.com/office/drawing/2014/main" id="{60A73E16-E06F-8723-E117-8AD82B7E6832}"/>
              </a:ext>
            </a:extLst>
          </p:cNvPr>
          <p:cNvCxnSpPr>
            <a:stCxn id="92" idx="2"/>
            <a:endCxn id="107" idx="0"/>
          </p:cNvCxnSpPr>
          <p:nvPr/>
        </p:nvCxnSpPr>
        <p:spPr>
          <a:xfrm>
            <a:off x="4739205" y="2097617"/>
            <a:ext cx="326551" cy="1742068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de Seta Reta 208">
            <a:extLst>
              <a:ext uri="{FF2B5EF4-FFF2-40B4-BE49-F238E27FC236}">
                <a16:creationId xmlns:a16="http://schemas.microsoft.com/office/drawing/2014/main" id="{5C47C429-E30D-123E-6687-8B0C36B0183D}"/>
              </a:ext>
            </a:extLst>
          </p:cNvPr>
          <p:cNvCxnSpPr>
            <a:stCxn id="92" idx="2"/>
            <a:endCxn id="119" idx="0"/>
          </p:cNvCxnSpPr>
          <p:nvPr/>
        </p:nvCxnSpPr>
        <p:spPr>
          <a:xfrm>
            <a:off x="4739205" y="2097617"/>
            <a:ext cx="975511" cy="1742068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de Seta Reta 210">
            <a:extLst>
              <a:ext uri="{FF2B5EF4-FFF2-40B4-BE49-F238E27FC236}">
                <a16:creationId xmlns:a16="http://schemas.microsoft.com/office/drawing/2014/main" id="{2D8ACE87-3C08-9ADE-E3EE-F8D1015A6489}"/>
              </a:ext>
            </a:extLst>
          </p:cNvPr>
          <p:cNvCxnSpPr>
            <a:stCxn id="21" idx="2"/>
            <a:endCxn id="91" idx="0"/>
          </p:cNvCxnSpPr>
          <p:nvPr/>
        </p:nvCxnSpPr>
        <p:spPr>
          <a:xfrm flipH="1">
            <a:off x="3486843" y="1309388"/>
            <a:ext cx="122287" cy="33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de Seta Reta 212">
            <a:extLst>
              <a:ext uri="{FF2B5EF4-FFF2-40B4-BE49-F238E27FC236}">
                <a16:creationId xmlns:a16="http://schemas.microsoft.com/office/drawing/2014/main" id="{84E36403-7B23-A63A-A9E3-434CCBC6A336}"/>
              </a:ext>
            </a:extLst>
          </p:cNvPr>
          <p:cNvCxnSpPr>
            <a:stCxn id="21" idx="2"/>
            <a:endCxn id="92" idx="0"/>
          </p:cNvCxnSpPr>
          <p:nvPr/>
        </p:nvCxnSpPr>
        <p:spPr>
          <a:xfrm>
            <a:off x="3609130" y="1309388"/>
            <a:ext cx="1130075" cy="55116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de Seta Reta 214">
            <a:extLst>
              <a:ext uri="{FF2B5EF4-FFF2-40B4-BE49-F238E27FC236}">
                <a16:creationId xmlns:a16="http://schemas.microsoft.com/office/drawing/2014/main" id="{2757AB91-7D49-2230-BE7E-7C0A35664D82}"/>
              </a:ext>
            </a:extLst>
          </p:cNvPr>
          <p:cNvCxnSpPr>
            <a:stCxn id="4" idx="1"/>
            <a:endCxn id="11" idx="0"/>
          </p:cNvCxnSpPr>
          <p:nvPr/>
        </p:nvCxnSpPr>
        <p:spPr>
          <a:xfrm flipH="1">
            <a:off x="2739831" y="561003"/>
            <a:ext cx="3066920" cy="15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de Seta Reta 216">
            <a:extLst>
              <a:ext uri="{FF2B5EF4-FFF2-40B4-BE49-F238E27FC236}">
                <a16:creationId xmlns:a16="http://schemas.microsoft.com/office/drawing/2014/main" id="{EF4F3359-4880-47C2-85FF-E866BF98A1B7}"/>
              </a:ext>
            </a:extLst>
          </p:cNvPr>
          <p:cNvCxnSpPr>
            <a:stCxn id="11" idx="2"/>
            <a:endCxn id="20" idx="0"/>
          </p:cNvCxnSpPr>
          <p:nvPr/>
        </p:nvCxnSpPr>
        <p:spPr>
          <a:xfrm flipH="1">
            <a:off x="1874071" y="944076"/>
            <a:ext cx="865760" cy="141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de Seta Reta 221">
            <a:extLst>
              <a:ext uri="{FF2B5EF4-FFF2-40B4-BE49-F238E27FC236}">
                <a16:creationId xmlns:a16="http://schemas.microsoft.com/office/drawing/2014/main" id="{0CB3FA61-777A-7BAB-8C84-4AC4248B549A}"/>
              </a:ext>
            </a:extLst>
          </p:cNvPr>
          <p:cNvCxnSpPr>
            <a:stCxn id="11" idx="2"/>
            <a:endCxn id="21" idx="0"/>
          </p:cNvCxnSpPr>
          <p:nvPr/>
        </p:nvCxnSpPr>
        <p:spPr>
          <a:xfrm>
            <a:off x="2739831" y="944076"/>
            <a:ext cx="869299" cy="136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de Seta Reta 223">
            <a:extLst>
              <a:ext uri="{FF2B5EF4-FFF2-40B4-BE49-F238E27FC236}">
                <a16:creationId xmlns:a16="http://schemas.microsoft.com/office/drawing/2014/main" id="{7628A237-170F-E0AC-DC32-21296F0355E2}"/>
              </a:ext>
            </a:extLst>
          </p:cNvPr>
          <p:cNvCxnSpPr>
            <a:stCxn id="20" idx="2"/>
            <a:endCxn id="50" idx="0"/>
          </p:cNvCxnSpPr>
          <p:nvPr/>
        </p:nvCxnSpPr>
        <p:spPr>
          <a:xfrm>
            <a:off x="1874071" y="1314951"/>
            <a:ext cx="531064" cy="29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de Seta Reta 225">
            <a:extLst>
              <a:ext uri="{FF2B5EF4-FFF2-40B4-BE49-F238E27FC236}">
                <a16:creationId xmlns:a16="http://schemas.microsoft.com/office/drawing/2014/main" id="{6C2E195D-D54D-79AA-2BD6-75A4735958DC}"/>
              </a:ext>
            </a:extLst>
          </p:cNvPr>
          <p:cNvCxnSpPr>
            <a:stCxn id="20" idx="2"/>
            <a:endCxn id="49" idx="0"/>
          </p:cNvCxnSpPr>
          <p:nvPr/>
        </p:nvCxnSpPr>
        <p:spPr>
          <a:xfrm flipH="1">
            <a:off x="1412328" y="1314951"/>
            <a:ext cx="461743" cy="300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de Seta Reta 227">
            <a:extLst>
              <a:ext uri="{FF2B5EF4-FFF2-40B4-BE49-F238E27FC236}">
                <a16:creationId xmlns:a16="http://schemas.microsoft.com/office/drawing/2014/main" id="{B389BABA-FC56-AF84-D561-BB2DCE5DB89C}"/>
              </a:ext>
            </a:extLst>
          </p:cNvPr>
          <p:cNvCxnSpPr>
            <a:stCxn id="50" idx="2"/>
            <a:endCxn id="56" idx="0"/>
          </p:cNvCxnSpPr>
          <p:nvPr/>
        </p:nvCxnSpPr>
        <p:spPr>
          <a:xfrm flipH="1">
            <a:off x="1874071" y="1838371"/>
            <a:ext cx="531064" cy="34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de Seta Reta 229">
            <a:extLst>
              <a:ext uri="{FF2B5EF4-FFF2-40B4-BE49-F238E27FC236}">
                <a16:creationId xmlns:a16="http://schemas.microsoft.com/office/drawing/2014/main" id="{E4F44E6E-2A0F-BDEE-CABA-FE011F68A6F5}"/>
              </a:ext>
            </a:extLst>
          </p:cNvPr>
          <p:cNvCxnSpPr>
            <a:stCxn id="49" idx="2"/>
            <a:endCxn id="56" idx="0"/>
          </p:cNvCxnSpPr>
          <p:nvPr/>
        </p:nvCxnSpPr>
        <p:spPr>
          <a:xfrm>
            <a:off x="1412328" y="1844606"/>
            <a:ext cx="461743" cy="334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de Seta Reta 231">
            <a:extLst>
              <a:ext uri="{FF2B5EF4-FFF2-40B4-BE49-F238E27FC236}">
                <a16:creationId xmlns:a16="http://schemas.microsoft.com/office/drawing/2014/main" id="{92F6DCE6-A3E1-3B13-B2B8-73E0A920F3AF}"/>
              </a:ext>
            </a:extLst>
          </p:cNvPr>
          <p:cNvCxnSpPr>
            <a:stCxn id="56" idx="2"/>
            <a:endCxn id="63" idx="0"/>
          </p:cNvCxnSpPr>
          <p:nvPr/>
        </p:nvCxnSpPr>
        <p:spPr>
          <a:xfrm>
            <a:off x="1874071" y="2519825"/>
            <a:ext cx="533326" cy="19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de Seta Reta 233">
            <a:extLst>
              <a:ext uri="{FF2B5EF4-FFF2-40B4-BE49-F238E27FC236}">
                <a16:creationId xmlns:a16="http://schemas.microsoft.com/office/drawing/2014/main" id="{1CC58F73-17A2-DD9A-B7F9-C72F9E7E4CAF}"/>
              </a:ext>
            </a:extLst>
          </p:cNvPr>
          <p:cNvCxnSpPr>
            <a:stCxn id="56" idx="2"/>
            <a:endCxn id="60" idx="0"/>
          </p:cNvCxnSpPr>
          <p:nvPr/>
        </p:nvCxnSpPr>
        <p:spPr>
          <a:xfrm flipH="1">
            <a:off x="1413645" y="2519825"/>
            <a:ext cx="460426" cy="18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ector de Seta Reta 235">
            <a:extLst>
              <a:ext uri="{FF2B5EF4-FFF2-40B4-BE49-F238E27FC236}">
                <a16:creationId xmlns:a16="http://schemas.microsoft.com/office/drawing/2014/main" id="{E1A12F7E-4B84-C234-5D7B-BC784DDFC936}"/>
              </a:ext>
            </a:extLst>
          </p:cNvPr>
          <p:cNvCxnSpPr>
            <a:stCxn id="91" idx="2"/>
            <a:endCxn id="97" idx="0"/>
          </p:cNvCxnSpPr>
          <p:nvPr/>
        </p:nvCxnSpPr>
        <p:spPr>
          <a:xfrm flipH="1">
            <a:off x="3483779" y="1871344"/>
            <a:ext cx="3064" cy="123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ector de Seta Reta 237">
            <a:extLst>
              <a:ext uri="{FF2B5EF4-FFF2-40B4-BE49-F238E27FC236}">
                <a16:creationId xmlns:a16="http://schemas.microsoft.com/office/drawing/2014/main" id="{10CC80BE-9233-7059-7F0A-442E1A0C712B}"/>
              </a:ext>
            </a:extLst>
          </p:cNvPr>
          <p:cNvCxnSpPr>
            <a:stCxn id="63" idx="2"/>
            <a:endCxn id="70" idx="0"/>
          </p:cNvCxnSpPr>
          <p:nvPr/>
        </p:nvCxnSpPr>
        <p:spPr>
          <a:xfrm flipH="1">
            <a:off x="1874070" y="2948007"/>
            <a:ext cx="533327" cy="4954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ector de Seta Reta 239">
            <a:extLst>
              <a:ext uri="{FF2B5EF4-FFF2-40B4-BE49-F238E27FC236}">
                <a16:creationId xmlns:a16="http://schemas.microsoft.com/office/drawing/2014/main" id="{CCB30718-6ECF-7DF4-A4DB-4AE3B7C117CB}"/>
              </a:ext>
            </a:extLst>
          </p:cNvPr>
          <p:cNvCxnSpPr>
            <a:stCxn id="60" idx="2"/>
            <a:endCxn id="70" idx="0"/>
          </p:cNvCxnSpPr>
          <p:nvPr/>
        </p:nvCxnSpPr>
        <p:spPr>
          <a:xfrm>
            <a:off x="1413645" y="2935865"/>
            <a:ext cx="460425" cy="50755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ector de Seta Reta 241">
            <a:extLst>
              <a:ext uri="{FF2B5EF4-FFF2-40B4-BE49-F238E27FC236}">
                <a16:creationId xmlns:a16="http://schemas.microsoft.com/office/drawing/2014/main" id="{27F46F96-36E6-5B30-96D5-0C3E68A49266}"/>
              </a:ext>
            </a:extLst>
          </p:cNvPr>
          <p:cNvCxnSpPr>
            <a:cxnSpLocks/>
            <a:stCxn id="70" idx="2"/>
            <a:endCxn id="75" idx="0"/>
          </p:cNvCxnSpPr>
          <p:nvPr/>
        </p:nvCxnSpPr>
        <p:spPr>
          <a:xfrm flipH="1">
            <a:off x="1413645" y="3672536"/>
            <a:ext cx="460425" cy="2555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ector de Seta Reta 243">
            <a:extLst>
              <a:ext uri="{FF2B5EF4-FFF2-40B4-BE49-F238E27FC236}">
                <a16:creationId xmlns:a16="http://schemas.microsoft.com/office/drawing/2014/main" id="{05CB9E7D-CCCA-A52F-DC2A-63C73C22B4A2}"/>
              </a:ext>
            </a:extLst>
          </p:cNvPr>
          <p:cNvCxnSpPr>
            <a:cxnSpLocks/>
            <a:stCxn id="70" idx="2"/>
            <a:endCxn id="76" idx="0"/>
          </p:cNvCxnSpPr>
          <p:nvPr/>
        </p:nvCxnSpPr>
        <p:spPr>
          <a:xfrm>
            <a:off x="1874070" y="3672536"/>
            <a:ext cx="533327" cy="2555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ector de Seta Reta 246">
            <a:extLst>
              <a:ext uri="{FF2B5EF4-FFF2-40B4-BE49-F238E27FC236}">
                <a16:creationId xmlns:a16="http://schemas.microsoft.com/office/drawing/2014/main" id="{02630B12-2809-14B6-0D07-036DFB1CEC87}"/>
              </a:ext>
            </a:extLst>
          </p:cNvPr>
          <p:cNvCxnSpPr>
            <a:cxnSpLocks/>
            <a:stCxn id="82" idx="2"/>
            <a:endCxn id="158" idx="0"/>
          </p:cNvCxnSpPr>
          <p:nvPr/>
        </p:nvCxnSpPr>
        <p:spPr>
          <a:xfrm flipH="1">
            <a:off x="1191267" y="4825510"/>
            <a:ext cx="678064" cy="70256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ector de Seta Reta 248">
            <a:extLst>
              <a:ext uri="{FF2B5EF4-FFF2-40B4-BE49-F238E27FC236}">
                <a16:creationId xmlns:a16="http://schemas.microsoft.com/office/drawing/2014/main" id="{0462F9E0-2E85-38B7-65EA-7E67E1CEF785}"/>
              </a:ext>
            </a:extLst>
          </p:cNvPr>
          <p:cNvCxnSpPr>
            <a:stCxn id="82" idx="2"/>
            <a:endCxn id="161" idx="0"/>
          </p:cNvCxnSpPr>
          <p:nvPr/>
        </p:nvCxnSpPr>
        <p:spPr>
          <a:xfrm>
            <a:off x="1869331" y="4825510"/>
            <a:ext cx="62930" cy="70256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ector de Seta Reta 250">
            <a:extLst>
              <a:ext uri="{FF2B5EF4-FFF2-40B4-BE49-F238E27FC236}">
                <a16:creationId xmlns:a16="http://schemas.microsoft.com/office/drawing/2014/main" id="{72AFA2EB-6060-90CA-A1A9-40B776C514D5}"/>
              </a:ext>
            </a:extLst>
          </p:cNvPr>
          <p:cNvCxnSpPr>
            <a:stCxn id="82" idx="2"/>
            <a:endCxn id="166" idx="0"/>
          </p:cNvCxnSpPr>
          <p:nvPr/>
        </p:nvCxnSpPr>
        <p:spPr>
          <a:xfrm>
            <a:off x="1869331" y="4825510"/>
            <a:ext cx="809776" cy="70732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de Seta Reta 252">
            <a:extLst>
              <a:ext uri="{FF2B5EF4-FFF2-40B4-BE49-F238E27FC236}">
                <a16:creationId xmlns:a16="http://schemas.microsoft.com/office/drawing/2014/main" id="{555707E4-FEAF-071E-242B-01A754F317C2}"/>
              </a:ext>
            </a:extLst>
          </p:cNvPr>
          <p:cNvCxnSpPr>
            <a:stCxn id="82" idx="2"/>
            <a:endCxn id="169" idx="0"/>
          </p:cNvCxnSpPr>
          <p:nvPr/>
        </p:nvCxnSpPr>
        <p:spPr>
          <a:xfrm>
            <a:off x="1869331" y="4825510"/>
            <a:ext cx="1556621" cy="70494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ector de Seta Reta 254">
            <a:extLst>
              <a:ext uri="{FF2B5EF4-FFF2-40B4-BE49-F238E27FC236}">
                <a16:creationId xmlns:a16="http://schemas.microsoft.com/office/drawing/2014/main" id="{A262E7CC-3663-DF63-057A-BB5F0145BB93}"/>
              </a:ext>
            </a:extLst>
          </p:cNvPr>
          <p:cNvCxnSpPr>
            <a:stCxn id="75" idx="2"/>
            <a:endCxn id="82" idx="0"/>
          </p:cNvCxnSpPr>
          <p:nvPr/>
        </p:nvCxnSpPr>
        <p:spPr>
          <a:xfrm>
            <a:off x="1413645" y="4157252"/>
            <a:ext cx="455686" cy="4391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ector de Seta Reta 256">
            <a:extLst>
              <a:ext uri="{FF2B5EF4-FFF2-40B4-BE49-F238E27FC236}">
                <a16:creationId xmlns:a16="http://schemas.microsoft.com/office/drawing/2014/main" id="{001E8848-D913-6474-F5B6-29B18E66E911}"/>
              </a:ext>
            </a:extLst>
          </p:cNvPr>
          <p:cNvCxnSpPr>
            <a:stCxn id="76" idx="2"/>
            <a:endCxn id="82" idx="0"/>
          </p:cNvCxnSpPr>
          <p:nvPr/>
        </p:nvCxnSpPr>
        <p:spPr>
          <a:xfrm flipH="1">
            <a:off x="1869331" y="4157252"/>
            <a:ext cx="538066" cy="4391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372976D-3FC9-ED25-56F9-6C14C1ACA1FB}"/>
              </a:ext>
            </a:extLst>
          </p:cNvPr>
          <p:cNvCxnSpPr>
            <a:stCxn id="4" idx="3"/>
            <a:endCxn id="175" idx="1"/>
          </p:cNvCxnSpPr>
          <p:nvPr/>
        </p:nvCxnSpPr>
        <p:spPr>
          <a:xfrm flipV="1">
            <a:off x="6385249" y="405890"/>
            <a:ext cx="4324904" cy="15511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408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132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Samuel Cesario Pereira Trizotto de Andrade</dc:creator>
  <cp:lastModifiedBy>Douglas Scheffer Lopes</cp:lastModifiedBy>
  <cp:revision>7</cp:revision>
  <dcterms:created xsi:type="dcterms:W3CDTF">2023-04-10T00:16:43Z</dcterms:created>
  <dcterms:modified xsi:type="dcterms:W3CDTF">2023-04-13T04:31:59Z</dcterms:modified>
</cp:coreProperties>
</file>