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7" r:id="rId4"/>
    <p:sldMasterId id="2147483718" r:id="rId5"/>
    <p:sldMasterId id="214748371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5143500" cx="9144000"/>
  <p:notesSz cx="6858000" cy="9144000"/>
  <p:embeddedFontLst>
    <p:embeddedFont>
      <p:font typeface="Josefin Slab SemiBold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Bebas Neue"/>
      <p:regular r:id="rId21"/>
    </p:embeddedFon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SourceSansPro-regular.fntdata"/><Relationship Id="rId21" Type="http://schemas.openxmlformats.org/officeDocument/2006/relationships/font" Target="fonts/BebasNeue-regular.fntdata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5" Type="http://schemas.openxmlformats.org/officeDocument/2006/relationships/font" Target="fonts/SourceSansPro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font" Target="fonts/JosefinSlabSemiBold-regular.fntdata"/><Relationship Id="rId12" Type="http://schemas.openxmlformats.org/officeDocument/2006/relationships/slide" Target="slides/slide5.xml"/><Relationship Id="rId15" Type="http://schemas.openxmlformats.org/officeDocument/2006/relationships/font" Target="fonts/JosefinSlabSemiBold-italic.fntdata"/><Relationship Id="rId14" Type="http://schemas.openxmlformats.org/officeDocument/2006/relationships/font" Target="fonts/JosefinSlabSemiBold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JosefinSlabSemiBold-bold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g108448a8f68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4" name="Google Shape;1754;g108448a8f68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g108448a8f68_0_4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1" name="Google Shape;1791;g108448a8f68_0_4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108448a8f68_0_6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108448a8f68_0_6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108448a8f68_0_7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108448a8f68_0_7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g108448a8f68_0_8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2" name="Google Shape;1962;g108448a8f68_0_8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55" name="Google Shape;55;p14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Google Shape;60;p14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61" name="Google Shape;61;p14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14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64" name="Google Shape;64;p14"/>
            <p:cNvGrpSpPr/>
            <p:nvPr/>
          </p:nvGrpSpPr>
          <p:grpSpPr>
            <a:xfrm flipH="1" rot="10800000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65" name="Google Shape;65;p14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14"/>
            <p:cNvGrpSpPr/>
            <p:nvPr/>
          </p:nvGrpSpPr>
          <p:grpSpPr>
            <a:xfrm flipH="1" rot="10800000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68" name="Google Shape;68;p1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" name="Google Shape;70;p14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71" name="Google Shape;71;p1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" name="Google Shape;73;p14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74" name="Google Shape;74;p1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6" name="Google Shape;76;p14"/>
          <p:cNvGrpSpPr/>
          <p:nvPr/>
        </p:nvGrpSpPr>
        <p:grpSpPr>
          <a:xfrm flipH="1" rot="10800000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77" name="Google Shape;77;p14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14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0" name="Google Shape;80;p14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" name="Google Shape;82;p14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3" name="Google Shape;83;p14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Google Shape;85;p14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6" name="Google Shape;86;p14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4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9" name="Google Shape;89;p14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14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92" name="Google Shape;92;p14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14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95" name="Google Shape;95;p14"/>
            <p:cNvSpPr/>
            <p:nvPr/>
          </p:nvSpPr>
          <p:spPr>
            <a:xfrm>
              <a:off x="-241900" y="201925"/>
              <a:ext cx="1272850" cy="525705"/>
            </a:xfrm>
            <a:custGeom>
              <a:rect b="b" l="l" r="r" t="t"/>
              <a:pathLst>
                <a:path extrusionOk="0" fill="none" h="44075" w="50914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1015725" y="154825"/>
              <a:ext cx="117800" cy="118550"/>
            </a:xfrm>
            <a:custGeom>
              <a:rect b="b" l="l" r="r" t="t"/>
              <a:pathLst>
                <a:path extrusionOk="0" fill="none" h="4742" w="4712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14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98" name="Google Shape;98;p14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14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101" name="Google Shape;101;p14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14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104" name="Google Shape;104;p14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14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107" name="Google Shape;107;p14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108" name="Google Shape;108;p14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" name="Google Shape;110;p14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111" name="Google Shape;111;p14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3" name="Google Shape;113;p14"/>
          <p:cNvSpPr txBox="1"/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7" name="Google Shape;117;p15"/>
          <p:cNvSpPr txBox="1"/>
          <p:nvPr>
            <p:ph hasCustomPrompt="1" idx="2" type="title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8" name="Google Shape;118;p15"/>
          <p:cNvSpPr txBox="1"/>
          <p:nvPr>
            <p:ph idx="1" type="subTitle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9" name="Google Shape;119;p15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120" name="Google Shape;120;p15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121" name="Google Shape;121;p15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" name="Google Shape;123;p15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124" name="Google Shape;124;p15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15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127" name="Google Shape;127;p15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9" name="Google Shape;129;p15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130" name="Google Shape;130;p15"/>
            <p:cNvSpPr/>
            <p:nvPr/>
          </p:nvSpPr>
          <p:spPr>
            <a:xfrm>
              <a:off x="1287525" y="3909150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2307300" y="3801250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Google Shape;132;p15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133" name="Google Shape;133;p15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rect b="b" l="l" r="r" t="t"/>
              <a:pathLst>
                <a:path extrusionOk="0" fill="none" h="39515" w="33072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15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136" name="Google Shape;136;p1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15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139" name="Google Shape;139;p1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15"/>
          <p:cNvGrpSpPr/>
          <p:nvPr/>
        </p:nvGrpSpPr>
        <p:grpSpPr>
          <a:xfrm flipH="1" rot="10800000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142" name="Google Shape;142;p15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15"/>
          <p:cNvGrpSpPr/>
          <p:nvPr/>
        </p:nvGrpSpPr>
        <p:grpSpPr>
          <a:xfrm flipH="1" rot="10800000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45" name="Google Shape;145;p15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15"/>
          <p:cNvGrpSpPr/>
          <p:nvPr/>
        </p:nvGrpSpPr>
        <p:grpSpPr>
          <a:xfrm flipH="1" rot="10800000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48" name="Google Shape;148;p15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lvl="2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lvl="3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lvl="4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lvl="5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lvl="6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lvl="7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lvl="8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16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55" name="Google Shape;155;p16"/>
            <p:cNvSpPr/>
            <p:nvPr/>
          </p:nvSpPr>
          <p:spPr>
            <a:xfrm>
              <a:off x="1287525" y="3909150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2307300" y="3801250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" name="Google Shape;157;p16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58" name="Google Shape;158;p16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59" name="Google Shape;159;p16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16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62" name="Google Shape;162;p16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4" name="Google Shape;164;p16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65" name="Google Shape;165;p16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rect b="b" l="l" r="r" t="t"/>
              <a:pathLst>
                <a:path extrusionOk="0" fill="none" h="39515" w="33072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Google Shape;167;p16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68" name="Google Shape;168;p16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Google Shape;170;p16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71" name="Google Shape;171;p16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7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75" name="Google Shape;175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" name="Google Shape;177;p17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78" name="Google Shape;178;p1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17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81" name="Google Shape;181;p17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17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84" name="Google Shape;184;p1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17"/>
          <p:cNvSpPr txBox="1"/>
          <p:nvPr>
            <p:ph idx="1" type="subTitle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7" name="Google Shape;187;p17"/>
          <p:cNvSpPr txBox="1"/>
          <p:nvPr>
            <p:ph idx="2" type="subTitle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8" name="Google Shape;188;p17"/>
          <p:cNvSpPr txBox="1"/>
          <p:nvPr>
            <p:ph idx="3" type="subTitle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7"/>
          <p:cNvSpPr txBox="1"/>
          <p:nvPr>
            <p:ph idx="4" type="subTitle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7"/>
          <p:cNvSpPr txBox="1"/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18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93" name="Google Shape;193;p18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94" name="Google Shape;194;p18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95" name="Google Shape;195;p18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18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7" name="Google Shape;197;p18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98" name="Google Shape;198;p18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18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0" name="Google Shape;200;p18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201" name="Google Shape;201;p18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" name="Google Shape;202;p18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03" name="Google Shape;203;p18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204" name="Google Shape;204;p18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8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6" name="Google Shape;206;p18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207" name="Google Shape;207;p18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208" name="Google Shape;208;p18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209" name="Google Shape;209;p18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18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1" name="Google Shape;211;p18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212" name="Google Shape;212;p18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" name="Google Shape;213;p18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4" name="Google Shape;214;p18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215" name="Google Shape;215;p18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18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17" name="Google Shape;217;p18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218" name="Google Shape;218;p18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8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0" name="Google Shape;220;p18"/>
          <p:cNvSpPr txBox="1"/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19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223" name="Google Shape;223;p1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19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226" name="Google Shape;226;p1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19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229" name="Google Shape;229;p19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230" name="Google Shape;230;p19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rect b="b" l="l" r="r" t="t"/>
                <a:pathLst>
                  <a:path extrusionOk="0" h="31521" w="7478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9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9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3" name="Google Shape;233;p19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234" name="Google Shape;234;p19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rect b="b" l="l" r="r" t="t"/>
                <a:pathLst>
                  <a:path extrusionOk="0" h="33163" w="7479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9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9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7" name="Google Shape;237;p19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238" name="Google Shape;238;p1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19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241" name="Google Shape;241;p1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19"/>
          <p:cNvGrpSpPr/>
          <p:nvPr/>
        </p:nvGrpSpPr>
        <p:grpSpPr>
          <a:xfrm flipH="1" rot="10800000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244" name="Google Shape;244;p19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19"/>
          <p:cNvGrpSpPr/>
          <p:nvPr/>
        </p:nvGrpSpPr>
        <p:grpSpPr>
          <a:xfrm flipH="1" rot="10800000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47" name="Google Shape;247;p1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19"/>
          <p:cNvSpPr txBox="1"/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50" name="Google Shape;250;p19"/>
          <p:cNvSpPr txBox="1"/>
          <p:nvPr>
            <p:ph idx="1" type="body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20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53" name="Google Shape;253;p20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0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0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20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59" name="Google Shape;259;p20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20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62" name="Google Shape;262;p2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63" name="Google Shape;263;p2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2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66" name="Google Shape;266;p2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8" name="Google Shape;268;p20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69" name="Google Shape;269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1861099" y="4345992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20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72" name="Google Shape;272;p20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73" name="Google Shape;273;p20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0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20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76" name="Google Shape;276;p20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0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8" name="Google Shape;278;p20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79" name="Google Shape;279;p20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20"/>
          <p:cNvSpPr txBox="1"/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21"/>
          <p:cNvGrpSpPr/>
          <p:nvPr/>
        </p:nvGrpSpPr>
        <p:grpSpPr>
          <a:xfrm flipH="1" rot="-5400000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84" name="Google Shape;284;p21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21"/>
          <p:cNvGrpSpPr/>
          <p:nvPr/>
        </p:nvGrpSpPr>
        <p:grpSpPr>
          <a:xfrm flipH="1" rot="-5400000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87" name="Google Shape;287;p21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21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90" name="Google Shape;290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21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93" name="Google Shape;293;p21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94" name="Google Shape;294;p21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21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6" name="Google Shape;296;p21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97" name="Google Shape;297;p21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1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21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300" name="Google Shape;300;p21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1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2" name="Google Shape;302;p21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303" name="Google Shape;303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" name="Google Shape;305;p21"/>
          <p:cNvSpPr txBox="1"/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6" name="Google Shape;306;p21"/>
          <p:cNvSpPr txBox="1"/>
          <p:nvPr>
            <p:ph idx="1" type="subTitle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"/>
          <p:cNvSpPr txBox="1"/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3"/>
          <p:cNvGrpSpPr/>
          <p:nvPr/>
        </p:nvGrpSpPr>
        <p:grpSpPr>
          <a:xfrm flipH="1" rot="10800000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311" name="Google Shape;311;p23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23"/>
          <p:cNvGrpSpPr/>
          <p:nvPr/>
        </p:nvGrpSpPr>
        <p:grpSpPr>
          <a:xfrm flipH="1" rot="10800000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314" name="Google Shape;314;p23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23"/>
          <p:cNvGrpSpPr/>
          <p:nvPr/>
        </p:nvGrpSpPr>
        <p:grpSpPr>
          <a:xfrm flipH="1" rot="10800000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317" name="Google Shape;317;p23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23"/>
          <p:cNvGrpSpPr/>
          <p:nvPr/>
        </p:nvGrpSpPr>
        <p:grpSpPr>
          <a:xfrm flipH="1" rot="10800000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320" name="Google Shape;320;p23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" name="Google Shape;322;p23"/>
          <p:cNvGrpSpPr/>
          <p:nvPr/>
        </p:nvGrpSpPr>
        <p:grpSpPr>
          <a:xfrm flipH="1" rot="10800000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323" name="Google Shape;323;p23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23"/>
          <p:cNvGrpSpPr/>
          <p:nvPr/>
        </p:nvGrpSpPr>
        <p:grpSpPr>
          <a:xfrm flipH="1" rot="10800000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326" name="Google Shape;326;p2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23"/>
          <p:cNvGrpSpPr/>
          <p:nvPr/>
        </p:nvGrpSpPr>
        <p:grpSpPr>
          <a:xfrm flipH="1" rot="10800000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329" name="Google Shape;329;p23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23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332" name="Google Shape;332;p23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3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3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23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338" name="Google Shape;338;p2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Google Shape;340;p23"/>
          <p:cNvSpPr txBox="1"/>
          <p:nvPr>
            <p:ph hasCustomPrompt="1" type="title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1" name="Google Shape;341;p23"/>
          <p:cNvSpPr txBox="1"/>
          <p:nvPr>
            <p:ph idx="1" type="subTitle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"/>
          <p:cNvSpPr txBox="1"/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5" name="Google Shape;345;p25"/>
          <p:cNvSpPr txBox="1"/>
          <p:nvPr>
            <p:ph hasCustomPrompt="1" idx="2" type="title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6" name="Google Shape;346;p25"/>
          <p:cNvSpPr txBox="1"/>
          <p:nvPr>
            <p:ph idx="1" type="subTitle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25"/>
          <p:cNvSpPr txBox="1"/>
          <p:nvPr>
            <p:ph idx="3" type="title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8" name="Google Shape;348;p25"/>
          <p:cNvSpPr txBox="1"/>
          <p:nvPr>
            <p:ph hasCustomPrompt="1" idx="4" type="title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9" name="Google Shape;349;p25"/>
          <p:cNvSpPr txBox="1"/>
          <p:nvPr>
            <p:ph idx="5" type="subTitle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25"/>
          <p:cNvSpPr txBox="1"/>
          <p:nvPr>
            <p:ph idx="6" type="title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51" name="Google Shape;351;p25"/>
          <p:cNvSpPr txBox="1"/>
          <p:nvPr>
            <p:ph idx="7" type="title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2" name="Google Shape;352;p25"/>
          <p:cNvSpPr txBox="1"/>
          <p:nvPr>
            <p:ph hasCustomPrompt="1" idx="8" type="title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3" name="Google Shape;353;p25"/>
          <p:cNvSpPr txBox="1"/>
          <p:nvPr>
            <p:ph idx="9" type="subTitle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25"/>
          <p:cNvSpPr txBox="1"/>
          <p:nvPr>
            <p:ph idx="13" type="title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5" name="Google Shape;355;p25"/>
          <p:cNvSpPr txBox="1"/>
          <p:nvPr>
            <p:ph hasCustomPrompt="1" idx="14" type="title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6" name="Google Shape;356;p25"/>
          <p:cNvSpPr txBox="1"/>
          <p:nvPr>
            <p:ph idx="15" type="subTitle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7" name="Google Shape;357;p25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58" name="Google Shape;358;p25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59" name="Google Shape;359;p25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60" name="Google Shape;360;p25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rect b="b" l="l" r="r" t="t"/>
                  <a:pathLst>
                    <a:path extrusionOk="0" h="31521" w="7478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25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" name="Google Shape;362;p25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3" name="Google Shape;363;p25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64" name="Google Shape;364;p25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rect b="b" l="l" r="r" t="t"/>
                  <a:pathLst>
                    <a:path extrusionOk="0" h="33163" w="7479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25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25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67" name="Google Shape;367;p25"/>
            <p:cNvGrpSpPr/>
            <p:nvPr/>
          </p:nvGrpSpPr>
          <p:grpSpPr>
            <a:xfrm flipH="1" rot="-5400000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68" name="Google Shape;368;p25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69" name="Google Shape;369;p25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rect b="b" l="l" r="r" t="t"/>
                  <a:pathLst>
                    <a:path extrusionOk="0" h="31521" w="7478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25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25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2" name="Google Shape;372;p25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73" name="Google Shape;373;p25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rect b="b" l="l" r="r" t="t"/>
                  <a:pathLst>
                    <a:path extrusionOk="0" h="33163" w="7479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25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25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76" name="Google Shape;376;p25"/>
            <p:cNvSpPr/>
            <p:nvPr/>
          </p:nvSpPr>
          <p:spPr>
            <a:xfrm>
              <a:off x="8620769" y="3295674"/>
              <a:ext cx="640686" cy="136629"/>
            </a:xfrm>
            <a:custGeom>
              <a:rect b="b" l="l" r="r" t="t"/>
              <a:pathLst>
                <a:path extrusionOk="0" h="3131" w="14682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8631373" y="3712149"/>
              <a:ext cx="630082" cy="127378"/>
            </a:xfrm>
            <a:custGeom>
              <a:rect b="b" l="l" r="r" t="t"/>
              <a:pathLst>
                <a:path extrusionOk="0" h="2919" w="14439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25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79" name="Google Shape;379;p25"/>
            <p:cNvSpPr/>
            <p:nvPr/>
          </p:nvSpPr>
          <p:spPr>
            <a:xfrm>
              <a:off x="8620769" y="639586"/>
              <a:ext cx="640686" cy="136629"/>
            </a:xfrm>
            <a:custGeom>
              <a:rect b="b" l="l" r="r" t="t"/>
              <a:pathLst>
                <a:path extrusionOk="0" h="3131" w="14682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8631373" y="1056062"/>
              <a:ext cx="630082" cy="127378"/>
            </a:xfrm>
            <a:custGeom>
              <a:rect b="b" l="l" r="r" t="t"/>
              <a:pathLst>
                <a:path extrusionOk="0" h="2919" w="14439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6"/>
          <p:cNvSpPr txBox="1"/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3" name="Google Shape;383;p26"/>
          <p:cNvSpPr txBox="1"/>
          <p:nvPr>
            <p:ph idx="1" type="subTitle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84" name="Google Shape;384;p26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85" name="Google Shape;385;p26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6" name="Google Shape;386;p26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87" name="Google Shape;387;p26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8" name="Google Shape;388;p26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89" name="Google Shape;389;p26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26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1" name="Google Shape;391;p26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92" name="Google Shape;392;p26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26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4" name="Google Shape;394;p26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95" name="Google Shape;395;p26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" name="Google Shape;396;p26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7" name="Google Shape;397;p26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98" name="Google Shape;398;p26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26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00" name="Google Shape;400;p26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401" name="Google Shape;401;p26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2" name="Google Shape;402;p26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403" name="Google Shape;403;p26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4" name="Google Shape;404;p26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405" name="Google Shape;405;p26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26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07" name="Google Shape;407;p26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408" name="Google Shape;408;p26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26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0" name="Google Shape;410;p26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411" name="Google Shape;411;p26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" name="Google Shape;412;p26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3" name="Google Shape;413;p26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414" name="Google Shape;414;p26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26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16" name="Google Shape;416;p26"/>
          <p:cNvGrpSpPr/>
          <p:nvPr/>
        </p:nvGrpSpPr>
        <p:grpSpPr>
          <a:xfrm flipH="1" rot="10800000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417" name="Google Shape;417;p26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" name="Google Shape;419;p26"/>
          <p:cNvGrpSpPr/>
          <p:nvPr/>
        </p:nvGrpSpPr>
        <p:grpSpPr>
          <a:xfrm flipH="1" rot="10800000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420" name="Google Shape;420;p26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6"/>
          <p:cNvGrpSpPr/>
          <p:nvPr/>
        </p:nvGrpSpPr>
        <p:grpSpPr>
          <a:xfrm flipH="1" rot="10800000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423" name="Google Shape;423;p26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Google Shape;425;p26"/>
          <p:cNvGrpSpPr/>
          <p:nvPr/>
        </p:nvGrpSpPr>
        <p:grpSpPr>
          <a:xfrm flipH="1" rot="10800000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426" name="Google Shape;426;p26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26"/>
          <p:cNvGrpSpPr/>
          <p:nvPr/>
        </p:nvGrpSpPr>
        <p:grpSpPr>
          <a:xfrm flipH="1" rot="10800000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429" name="Google Shape;429;p26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26"/>
          <p:cNvGrpSpPr/>
          <p:nvPr/>
        </p:nvGrpSpPr>
        <p:grpSpPr>
          <a:xfrm flipH="1" rot="10800000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432" name="Google Shape;432;p26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_1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27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436" name="Google Shape;436;p27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27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439" name="Google Shape;439;p27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7"/>
          <p:cNvGrpSpPr/>
          <p:nvPr/>
        </p:nvGrpSpPr>
        <p:grpSpPr>
          <a:xfrm flipH="1" rot="10800000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442" name="Google Shape;442;p2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7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45" name="Google Shape;445;p27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27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48" name="Google Shape;448;p27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27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51" name="Google Shape;451;p27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27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54" name="Google Shape;454;p27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27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57" name="Google Shape;457;p2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27"/>
          <p:cNvGrpSpPr/>
          <p:nvPr/>
        </p:nvGrpSpPr>
        <p:grpSpPr>
          <a:xfrm flipH="1" rot="10800000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60" name="Google Shape;460;p27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2" name="Google Shape;462;p27"/>
          <p:cNvSpPr txBox="1"/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3" name="Google Shape;463;p27"/>
          <p:cNvSpPr txBox="1"/>
          <p:nvPr>
            <p:ph idx="1" type="subTitle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27"/>
          <p:cNvSpPr txBox="1"/>
          <p:nvPr>
            <p:ph idx="2" type="title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5" name="Google Shape;465;p27"/>
          <p:cNvSpPr txBox="1"/>
          <p:nvPr>
            <p:ph idx="3" type="subTitle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27"/>
          <p:cNvSpPr txBox="1"/>
          <p:nvPr>
            <p:ph idx="4" type="title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7" name="Google Shape;467;p27"/>
          <p:cNvSpPr txBox="1"/>
          <p:nvPr>
            <p:ph idx="5" type="subTitle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27"/>
          <p:cNvSpPr txBox="1"/>
          <p:nvPr>
            <p:ph idx="6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8"/>
          <p:cNvSpPr txBox="1"/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1" name="Google Shape;471;p28"/>
          <p:cNvSpPr txBox="1"/>
          <p:nvPr>
            <p:ph idx="1" type="subTitle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28"/>
          <p:cNvSpPr txBox="1"/>
          <p:nvPr>
            <p:ph idx="2" type="title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3" name="Google Shape;473;p28"/>
          <p:cNvSpPr txBox="1"/>
          <p:nvPr>
            <p:ph idx="3" type="subTitle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28"/>
          <p:cNvSpPr txBox="1"/>
          <p:nvPr>
            <p:ph idx="4" type="title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5" name="Google Shape;475;p28"/>
          <p:cNvSpPr txBox="1"/>
          <p:nvPr>
            <p:ph idx="5" type="subTitle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28"/>
          <p:cNvSpPr txBox="1"/>
          <p:nvPr>
            <p:ph idx="6" type="title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7" name="Google Shape;477;p28"/>
          <p:cNvSpPr txBox="1"/>
          <p:nvPr>
            <p:ph idx="7" type="subTitle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28"/>
          <p:cNvSpPr txBox="1"/>
          <p:nvPr>
            <p:ph idx="8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479" name="Google Shape;479;p28"/>
          <p:cNvGrpSpPr/>
          <p:nvPr/>
        </p:nvGrpSpPr>
        <p:grpSpPr>
          <a:xfrm flipH="1" rot="-5400000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80" name="Google Shape;480;p2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81" name="Google Shape;481;p2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3" name="Google Shape;483;p2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84" name="Google Shape;484;p2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6" name="Google Shape;486;p28"/>
          <p:cNvGrpSpPr/>
          <p:nvPr/>
        </p:nvGrpSpPr>
        <p:grpSpPr>
          <a:xfrm flipH="1" rot="-5400000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87" name="Google Shape;487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1861099" y="4345992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28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90" name="Google Shape;490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28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93" name="Google Shape;493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28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96" name="Google Shape;496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9"/>
          <p:cNvSpPr txBox="1"/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0" name="Google Shape;500;p29"/>
          <p:cNvSpPr txBox="1"/>
          <p:nvPr>
            <p:ph idx="1" type="subTitle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29"/>
          <p:cNvSpPr txBox="1"/>
          <p:nvPr>
            <p:ph idx="2" type="title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2" name="Google Shape;502;p29"/>
          <p:cNvSpPr txBox="1"/>
          <p:nvPr>
            <p:ph idx="3" type="subTitle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29"/>
          <p:cNvSpPr txBox="1"/>
          <p:nvPr>
            <p:ph idx="4" type="title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4" name="Google Shape;504;p29"/>
          <p:cNvSpPr txBox="1"/>
          <p:nvPr>
            <p:ph idx="5" type="subTitle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29"/>
          <p:cNvSpPr txBox="1"/>
          <p:nvPr>
            <p:ph idx="6" type="title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6" name="Google Shape;506;p29"/>
          <p:cNvSpPr txBox="1"/>
          <p:nvPr>
            <p:ph idx="7" type="subTitle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7" name="Google Shape;507;p29"/>
          <p:cNvSpPr txBox="1"/>
          <p:nvPr>
            <p:ph idx="8" type="title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8" name="Google Shape;508;p29"/>
          <p:cNvSpPr txBox="1"/>
          <p:nvPr>
            <p:ph idx="9" type="subTitle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29"/>
          <p:cNvSpPr txBox="1"/>
          <p:nvPr>
            <p:ph idx="13" type="title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10" name="Google Shape;510;p29"/>
          <p:cNvSpPr txBox="1"/>
          <p:nvPr>
            <p:ph idx="14" type="subTitle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1" name="Google Shape;511;p29"/>
          <p:cNvSpPr txBox="1"/>
          <p:nvPr>
            <p:ph idx="15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12" name="Google Shape;512;p29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513" name="Google Shape;513;p29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29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516" name="Google Shape;516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29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519" name="Google Shape;519;p29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29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522" name="Google Shape;522;p29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29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525" name="Google Shape;525;p29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29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528" name="Google Shape;528;p29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30" name="Google Shape;530;p29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oogle Shape;532;p30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533" name="Google Shape;533;p30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30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536" name="Google Shape;536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30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539" name="Google Shape;539;p3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30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542" name="Google Shape;542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30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45" name="Google Shape;545;p30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30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48" name="Google Shape;548;p3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30"/>
          <p:cNvSpPr txBox="1"/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1"/>
          <p:cNvSpPr txBox="1"/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53" name="Google Shape;553;p31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54" name="Google Shape;554;p31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55" name="Google Shape;555;p31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rect b="b" l="l" r="r" t="t"/>
                <a:pathLst>
                  <a:path extrusionOk="0" h="7844" w="49394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31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7" name="Google Shape;557;p31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58" name="Google Shape;558;p31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rect b="b" l="l" r="r" t="t"/>
                <a:pathLst>
                  <a:path extrusionOk="0" h="8041" w="5605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31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0" name="Google Shape;560;p31"/>
            <p:cNvSpPr/>
            <p:nvPr/>
          </p:nvSpPr>
          <p:spPr>
            <a:xfrm>
              <a:off x="6775775" y="828445"/>
              <a:ext cx="2424560" cy="26575"/>
            </a:xfrm>
            <a:custGeom>
              <a:rect b="b" l="l" r="r" t="t"/>
              <a:pathLst>
                <a:path extrusionOk="0" h="609" w="3915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6673825" y="791573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2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64" name="Google Shape;564;p32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65" name="Google Shape;565;p32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32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68" name="Google Shape;568;p32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32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71" name="Google Shape;571;p3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32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74" name="Google Shape;574;p3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32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77" name="Google Shape;577;p3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32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80" name="Google Shape;580;p3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_1_1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" name="Google Shape;583;p33"/>
          <p:cNvGrpSpPr/>
          <p:nvPr/>
        </p:nvGrpSpPr>
        <p:grpSpPr>
          <a:xfrm flipH="1" rot="10800000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84" name="Google Shape;584;p33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33"/>
          <p:cNvGrpSpPr/>
          <p:nvPr/>
        </p:nvGrpSpPr>
        <p:grpSpPr>
          <a:xfrm flipH="1" rot="10800000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87" name="Google Shape;587;p3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33"/>
          <p:cNvGrpSpPr/>
          <p:nvPr/>
        </p:nvGrpSpPr>
        <p:grpSpPr>
          <a:xfrm flipH="1" rot="10800000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90" name="Google Shape;590;p33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33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93" name="Google Shape;593;p33"/>
            <p:cNvGrpSpPr/>
            <p:nvPr/>
          </p:nvGrpSpPr>
          <p:grpSpPr>
            <a:xfrm flipH="1" rot="10800000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94" name="Google Shape;594;p33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33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6" name="Google Shape;596;p33"/>
            <p:cNvGrpSpPr/>
            <p:nvPr/>
          </p:nvGrpSpPr>
          <p:grpSpPr>
            <a:xfrm flipH="1" rot="10800000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97" name="Google Shape;597;p33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33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9" name="Google Shape;599;p33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600" name="Google Shape;600;p3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33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603" name="Google Shape;603;p3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33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" name="Google Shape;607;p34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608" name="Google Shape;608;p34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4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611" name="Google Shape;611;p34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34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614" name="Google Shape;614;p34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34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617" name="Google Shape;617;p34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34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620" name="Google Shape;620;p34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Google Shape;622;p34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623" name="Google Shape;623;p34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34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626" name="Google Shape;626;p34"/>
            <p:cNvSpPr/>
            <p:nvPr/>
          </p:nvSpPr>
          <p:spPr>
            <a:xfrm>
              <a:off x="746475" y="-443725"/>
              <a:ext cx="2158875" cy="1560825"/>
            </a:xfrm>
            <a:custGeom>
              <a:rect b="b" l="l" r="r" t="t"/>
              <a:pathLst>
                <a:path extrusionOk="0" fill="none" h="62433" w="86355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2877225" y="10958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34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629" name="Google Shape;629;p34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34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632" name="Google Shape;632;p34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34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635" name="Google Shape;635;p34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7" name="Google Shape;637;p34"/>
          <p:cNvSpPr txBox="1"/>
          <p:nvPr>
            <p:ph hasCustomPrompt="1" type="title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38" name="Google Shape;638;p34"/>
          <p:cNvSpPr txBox="1"/>
          <p:nvPr>
            <p:ph idx="1" type="subTitle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9" name="Google Shape;639;p34"/>
          <p:cNvSpPr txBox="1"/>
          <p:nvPr>
            <p:ph idx="2" type="title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40" name="Google Shape;640;p34"/>
          <p:cNvSpPr txBox="1"/>
          <p:nvPr>
            <p:ph hasCustomPrompt="1" idx="3" type="title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41" name="Google Shape;641;p34"/>
          <p:cNvSpPr txBox="1"/>
          <p:nvPr>
            <p:ph idx="4" type="subTitle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2" name="Google Shape;642;p34"/>
          <p:cNvSpPr txBox="1"/>
          <p:nvPr>
            <p:ph idx="5" type="title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43" name="Google Shape;643;p34"/>
          <p:cNvSpPr txBox="1"/>
          <p:nvPr>
            <p:ph hasCustomPrompt="1" idx="6" type="title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44" name="Google Shape;644;p34"/>
          <p:cNvSpPr txBox="1"/>
          <p:nvPr>
            <p:ph idx="7" type="subTitle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5" name="Google Shape;645;p34"/>
          <p:cNvSpPr txBox="1"/>
          <p:nvPr>
            <p:ph idx="8" type="title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646" name="Google Shape;646;p34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47" name="Google Shape;647;p34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5"/>
          <p:cNvSpPr txBox="1"/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51" name="Google Shape;651;p35"/>
          <p:cNvSpPr txBox="1"/>
          <p:nvPr>
            <p:ph idx="1" type="subTitle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52" name="Google Shape;652;p35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53" name="Google Shape;653;p35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5" name="Google Shape;655;p35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56" name="Google Shape;656;p3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35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59" name="Google Shape;659;p3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Google Shape;661;p35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62" name="Google Shape;662;p35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35"/>
          <p:cNvGrpSpPr/>
          <p:nvPr/>
        </p:nvGrpSpPr>
        <p:grpSpPr>
          <a:xfrm flipH="1" rot="10800000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65" name="Google Shape;665;p35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Google Shape;667;p35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68" name="Google Shape;668;p35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0" name="Google Shape;670;p35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71" name="Google Shape;671;p35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Google Shape;673;p35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74" name="Google Shape;674;p35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p35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77" name="Google Shape;677;p35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8" name="Google Shape;678;p35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79" name="Google Shape;679;p35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80" name="Google Shape;680;p35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81" name="Google Shape;681;p35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35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3" name="Google Shape;683;p35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84" name="Google Shape;684;p35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5" name="Google Shape;685;p35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6" name="Google Shape;686;p35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87" name="Google Shape;687;p35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35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9" name="Google Shape;689;p35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90" name="Google Shape;690;p35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35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oogle Shape;693;p36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94" name="Google Shape;694;p36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36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97" name="Google Shape;697;p36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36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700" name="Google Shape;700;p36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36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703" name="Google Shape;703;p36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704" name="Google Shape;704;p36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36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6" name="Google Shape;706;p36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707" name="Google Shape;707;p3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9" name="Google Shape;709;p36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710" name="Google Shape;710;p3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2" name="Google Shape;712;p36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13" name="Google Shape;713;p36"/>
          <p:cNvSpPr txBox="1"/>
          <p:nvPr>
            <p:ph idx="1" type="body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714" name="Google Shape;714;p3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715" name="Google Shape;715;p3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3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718" name="Google Shape;718;p3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36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721" name="Google Shape;721;p3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7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25" name="Google Shape;725;p37"/>
          <p:cNvSpPr txBox="1"/>
          <p:nvPr>
            <p:ph idx="1" type="body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726" name="Google Shape;726;p37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727" name="Google Shape;727;p3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Google Shape;729;p37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730" name="Google Shape;730;p3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37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733" name="Google Shape;733;p3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37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736" name="Google Shape;736;p37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37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739" name="Google Shape;739;p37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37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742" name="Google Shape;742;p37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8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46" name="Google Shape;746;p38"/>
          <p:cNvSpPr txBox="1"/>
          <p:nvPr>
            <p:ph idx="1" type="body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747" name="Google Shape;747;p38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48" name="Google Shape;748;p38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49" name="Google Shape;749;p38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38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1" name="Google Shape;751;p38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52" name="Google Shape;752;p38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rect b="b" l="l" r="r" t="t"/>
                <a:pathLst>
                  <a:path extrusionOk="0" fill="none" h="55472" w="17114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8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rect b="b" l="l" r="r" t="t"/>
                <a:pathLst>
                  <a:path extrusionOk="0" fill="none" h="4712" w="4713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4" name="Google Shape;754;p38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55" name="Google Shape;755;p38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38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57" name="Google Shape;757;p38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58" name="Google Shape;758;p3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1861099" y="4350781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38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61" name="Google Shape;761;p3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9"/>
          <p:cNvSpPr txBox="1"/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65" name="Google Shape;765;p39"/>
          <p:cNvSpPr txBox="1"/>
          <p:nvPr>
            <p:ph idx="1" type="subTitle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6" name="Google Shape;766;p39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7" name="Google Shape;767;p39"/>
          <p:cNvSpPr/>
          <p:nvPr/>
        </p:nvSpPr>
        <p:spPr>
          <a:xfrm>
            <a:off x="8125138" y="1179072"/>
            <a:ext cx="39607" cy="39607"/>
          </a:xfrm>
          <a:custGeom>
            <a:rect b="b" l="l" r="r" t="t"/>
            <a:pathLst>
              <a:path extrusionOk="0" h="1217" w="1217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8" name="Google Shape;768;p39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69" name="Google Shape;769;p39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70" name="Google Shape;770;p3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39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2" name="Google Shape;772;p39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73" name="Google Shape;773;p3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39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5" name="Google Shape;775;p39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76" name="Google Shape;776;p3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39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78" name="Google Shape;778;p39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79" name="Google Shape;779;p39"/>
            <p:cNvSpPr/>
            <p:nvPr/>
          </p:nvSpPr>
          <p:spPr>
            <a:xfrm>
              <a:off x="7691206" y="2268175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7691206" y="27583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1" name="Google Shape;781;p39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82" name="Google Shape;782;p39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39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rect b="b" l="l" r="r" t="t"/>
                <a:pathLst>
                  <a:path extrusionOk="0" fill="none" h="36536" w="93711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39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rect b="b" l="l" r="r" t="t"/>
                <a:pathLst>
                  <a:path extrusionOk="0" fill="none" h="59272" w="101827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39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39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rect b="b" l="l" r="r" t="t"/>
                <a:pathLst>
                  <a:path extrusionOk="0" fill="none" h="36536" w="93711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9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rect b="b" l="l" r="r" t="t"/>
                <a:pathLst>
                  <a:path extrusionOk="0" fill="none" h="59272" w="101827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88" name="Google Shape;788;p39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89" name="Google Shape;789;p39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rect b="b" l="l" r="r" t="t"/>
                  <a:pathLst>
                    <a:path extrusionOk="0" h="3131" w="14682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0" name="Google Shape;790;p39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rect b="b" l="l" r="r" t="t"/>
                  <a:pathLst>
                    <a:path extrusionOk="0" h="2919" w="14439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40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93" name="Google Shape;793;p40"/>
            <p:cNvGrpSpPr/>
            <p:nvPr/>
          </p:nvGrpSpPr>
          <p:grpSpPr>
            <a:xfrm flipH="1" rot="10800000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94" name="Google Shape;794;p40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40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6" name="Google Shape;796;p40"/>
            <p:cNvGrpSpPr/>
            <p:nvPr/>
          </p:nvGrpSpPr>
          <p:grpSpPr>
            <a:xfrm flipH="1" rot="10800000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97" name="Google Shape;797;p40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40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99" name="Google Shape;799;p40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800" name="Google Shape;800;p4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40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803" name="Google Shape;803;p4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40"/>
          <p:cNvGrpSpPr/>
          <p:nvPr/>
        </p:nvGrpSpPr>
        <p:grpSpPr>
          <a:xfrm flipH="1" rot="10800000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806" name="Google Shape;806;p4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8" name="Google Shape;808;p40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809" name="Google Shape;809;p4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40"/>
          <p:cNvGrpSpPr/>
          <p:nvPr/>
        </p:nvGrpSpPr>
        <p:grpSpPr>
          <a:xfrm flipH="1" rot="10800000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812" name="Google Shape;812;p4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4" name="Google Shape;814;p40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815" name="Google Shape;815;p4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" name="Google Shape;818;p41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819" name="Google Shape;819;p41"/>
            <p:cNvSpPr/>
            <p:nvPr/>
          </p:nvSpPr>
          <p:spPr>
            <a:xfrm>
              <a:off x="4783025" y="-10533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4679675" y="-936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41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822" name="Google Shape;822;p4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Google Shape;824;p41"/>
          <p:cNvGrpSpPr/>
          <p:nvPr/>
        </p:nvGrpSpPr>
        <p:grpSpPr>
          <a:xfrm flipH="1" rot="10800000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825" name="Google Shape;825;p4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7" name="Google Shape;827;p41"/>
          <p:cNvGrpSpPr/>
          <p:nvPr/>
        </p:nvGrpSpPr>
        <p:grpSpPr>
          <a:xfrm flipH="1" rot="10800000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828" name="Google Shape;828;p4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0" name="Google Shape;830;p41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831" name="Google Shape;831;p4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41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834" name="Google Shape;834;p4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41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837" name="Google Shape;837;p4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Google Shape;839;p41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840" name="Google Shape;840;p4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2" name="Google Shape;842;p41"/>
          <p:cNvGrpSpPr/>
          <p:nvPr/>
        </p:nvGrpSpPr>
        <p:grpSpPr>
          <a:xfrm flipH="1" rot="10800000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843" name="Google Shape;843;p4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_1"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6" name="Google Shape;846;p42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47" name="Google Shape;847;p42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9" name="Google Shape;849;p42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50" name="Google Shape;850;p42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Google Shape;852;p42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53" name="Google Shape;853;p4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5" name="Google Shape;855;p42"/>
          <p:cNvGrpSpPr/>
          <p:nvPr/>
        </p:nvGrpSpPr>
        <p:grpSpPr>
          <a:xfrm flipH="1" rot="10800000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56" name="Google Shape;856;p4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42"/>
          <p:cNvGrpSpPr/>
          <p:nvPr/>
        </p:nvGrpSpPr>
        <p:grpSpPr>
          <a:xfrm flipH="1" rot="10800000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59" name="Google Shape;859;p4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42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62" name="Google Shape;862;p4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4" name="Google Shape;864;p4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65" name="Google Shape;865;p42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7" name="Google Shape;867;p4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68" name="Google Shape;868;p4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4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71" name="Google Shape;871;p4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3" name="Google Shape;873;p4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74" name="Google Shape;874;p4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Google Shape;876;p4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77" name="Google Shape;877;p4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9" name="Google Shape;879;p4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80" name="Google Shape;880;p42"/>
            <p:cNvSpPr/>
            <p:nvPr/>
          </p:nvSpPr>
          <p:spPr>
            <a:xfrm>
              <a:off x="-241900" y="201925"/>
              <a:ext cx="1272850" cy="525705"/>
            </a:xfrm>
            <a:custGeom>
              <a:rect b="b" l="l" r="r" t="t"/>
              <a:pathLst>
                <a:path extrusionOk="0" fill="none" h="44075" w="50914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2"/>
            <p:cNvSpPr/>
            <p:nvPr/>
          </p:nvSpPr>
          <p:spPr>
            <a:xfrm>
              <a:off x="1015725" y="154825"/>
              <a:ext cx="117800" cy="118550"/>
            </a:xfrm>
            <a:custGeom>
              <a:rect b="b" l="l" r="r" t="t"/>
              <a:pathLst>
                <a:path extrusionOk="0" fill="none" h="4742" w="4712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Google Shape;882;p4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83" name="Google Shape;883;p4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5" name="Google Shape;885;p4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86" name="Google Shape;886;p4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8" name="Google Shape;888;p4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89" name="Google Shape;889;p4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1" name="Google Shape;891;p42"/>
          <p:cNvGrpSpPr/>
          <p:nvPr/>
        </p:nvGrpSpPr>
        <p:grpSpPr>
          <a:xfrm flipH="1" rot="5400000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92" name="Google Shape;892;p4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93" name="Google Shape;893;p4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4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5" name="Google Shape;895;p4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96" name="Google Shape;896;p4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4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8" name="Google Shape;898;p42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99" name="Google Shape;899;p42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2"/>
            <p:cNvSpPr/>
            <p:nvPr/>
          </p:nvSpPr>
          <p:spPr>
            <a:xfrm>
              <a:off x="1861099" y="4163517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5" name="Google Shape;905;p44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906" name="Google Shape;906;p44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4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4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4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4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1" name="Google Shape;911;p44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912" name="Google Shape;912;p44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4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4" name="Google Shape;914;p44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915" name="Google Shape;915;p44"/>
            <p:cNvGrpSpPr/>
            <p:nvPr/>
          </p:nvGrpSpPr>
          <p:grpSpPr>
            <a:xfrm flipH="1" rot="10800000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916" name="Google Shape;916;p44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44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8" name="Google Shape;918;p44"/>
            <p:cNvGrpSpPr/>
            <p:nvPr/>
          </p:nvGrpSpPr>
          <p:grpSpPr>
            <a:xfrm flipH="1" rot="10800000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919" name="Google Shape;919;p4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4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1" name="Google Shape;921;p44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922" name="Google Shape;922;p4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4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4" name="Google Shape;924;p44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925" name="Google Shape;925;p4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4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27" name="Google Shape;927;p44"/>
          <p:cNvGrpSpPr/>
          <p:nvPr/>
        </p:nvGrpSpPr>
        <p:grpSpPr>
          <a:xfrm flipH="1" rot="10800000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928" name="Google Shape;928;p44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4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Google Shape;930;p44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931" name="Google Shape;931;p44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4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3" name="Google Shape;933;p44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934" name="Google Shape;934;p44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4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44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937" name="Google Shape;937;p44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4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9" name="Google Shape;939;p44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940" name="Google Shape;940;p44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4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2" name="Google Shape;942;p44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943" name="Google Shape;943;p44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4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5" name="Google Shape;945;p44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946" name="Google Shape;946;p44"/>
            <p:cNvSpPr/>
            <p:nvPr/>
          </p:nvSpPr>
          <p:spPr>
            <a:xfrm>
              <a:off x="-241900" y="201925"/>
              <a:ext cx="1272850" cy="525705"/>
            </a:xfrm>
            <a:custGeom>
              <a:rect b="b" l="l" r="r" t="t"/>
              <a:pathLst>
                <a:path extrusionOk="0" fill="none" h="44075" w="50914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4"/>
            <p:cNvSpPr/>
            <p:nvPr/>
          </p:nvSpPr>
          <p:spPr>
            <a:xfrm>
              <a:off x="1015725" y="154825"/>
              <a:ext cx="117800" cy="118550"/>
            </a:xfrm>
            <a:custGeom>
              <a:rect b="b" l="l" r="r" t="t"/>
              <a:pathLst>
                <a:path extrusionOk="0" fill="none" h="4742" w="4712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8" name="Google Shape;948;p44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949" name="Google Shape;949;p44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4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1" name="Google Shape;951;p44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952" name="Google Shape;952;p44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4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4" name="Google Shape;954;p44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955" name="Google Shape;955;p44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4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44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958" name="Google Shape;958;p44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959" name="Google Shape;959;p44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44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1" name="Google Shape;961;p44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962" name="Google Shape;962;p44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44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64" name="Google Shape;964;p44"/>
          <p:cNvSpPr txBox="1"/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65" name="Google Shape;965;p44"/>
          <p:cNvSpPr txBox="1"/>
          <p:nvPr>
            <p:ph idx="1" type="subTitle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45"/>
          <p:cNvSpPr txBox="1"/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8" name="Google Shape;968;p45"/>
          <p:cNvSpPr txBox="1"/>
          <p:nvPr>
            <p:ph hasCustomPrompt="1" idx="2" type="title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69" name="Google Shape;969;p45"/>
          <p:cNvSpPr txBox="1"/>
          <p:nvPr>
            <p:ph idx="1" type="subTitle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70" name="Google Shape;970;p45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971" name="Google Shape;971;p45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972" name="Google Shape;972;p45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45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4" name="Google Shape;974;p45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975" name="Google Shape;975;p45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45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7" name="Google Shape;977;p45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978" name="Google Shape;978;p45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45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80" name="Google Shape;980;p45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981" name="Google Shape;981;p45"/>
            <p:cNvSpPr/>
            <p:nvPr/>
          </p:nvSpPr>
          <p:spPr>
            <a:xfrm>
              <a:off x="1287525" y="3909150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5"/>
            <p:cNvSpPr/>
            <p:nvPr/>
          </p:nvSpPr>
          <p:spPr>
            <a:xfrm>
              <a:off x="2307300" y="3801250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3" name="Google Shape;983;p45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984" name="Google Shape;984;p45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rect b="b" l="l" r="r" t="t"/>
              <a:pathLst>
                <a:path extrusionOk="0" fill="none" h="39515" w="33072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5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6" name="Google Shape;986;p45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87" name="Google Shape;987;p4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9" name="Google Shape;989;p45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90" name="Google Shape;990;p4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2" name="Google Shape;992;p45"/>
          <p:cNvGrpSpPr/>
          <p:nvPr/>
        </p:nvGrpSpPr>
        <p:grpSpPr>
          <a:xfrm flipH="1" rot="10800000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93" name="Google Shape;993;p45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5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5" name="Google Shape;995;p45"/>
          <p:cNvGrpSpPr/>
          <p:nvPr/>
        </p:nvGrpSpPr>
        <p:grpSpPr>
          <a:xfrm flipH="1" rot="10800000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996" name="Google Shape;996;p45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5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8" name="Google Shape;998;p45"/>
          <p:cNvGrpSpPr/>
          <p:nvPr/>
        </p:nvGrpSpPr>
        <p:grpSpPr>
          <a:xfrm flipH="1" rot="10800000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999" name="Google Shape;999;p45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5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46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003" name="Google Shape;1003;p46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/>
            </a:lvl9pPr>
          </a:lstStyle>
          <a:p/>
        </p:txBody>
      </p:sp>
      <p:sp>
        <p:nvSpPr>
          <p:cNvPr id="1004" name="Google Shape;1004;p4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lvl="2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lvl="3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lvl="4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lvl="5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lvl="6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lvl="7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lvl="8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05" name="Google Shape;1005;p46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006" name="Google Shape;1006;p46"/>
            <p:cNvSpPr/>
            <p:nvPr/>
          </p:nvSpPr>
          <p:spPr>
            <a:xfrm>
              <a:off x="1287525" y="3909150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6"/>
            <p:cNvSpPr/>
            <p:nvPr/>
          </p:nvSpPr>
          <p:spPr>
            <a:xfrm>
              <a:off x="2307300" y="3801250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46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009" name="Google Shape;1009;p46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010" name="Google Shape;1010;p46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46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2" name="Google Shape;1012;p46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013" name="Google Shape;1013;p46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46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15" name="Google Shape;1015;p46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016" name="Google Shape;1016;p46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rect b="b" l="l" r="r" t="t"/>
              <a:pathLst>
                <a:path extrusionOk="0" fill="none" h="39515" w="33072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6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8" name="Google Shape;1018;p46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019" name="Google Shape;1019;p46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6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1" name="Google Shape;1021;p46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022" name="Google Shape;1022;p46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6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oogle Shape;1025;p47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026" name="Google Shape;1026;p4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8" name="Google Shape;1028;p47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029" name="Google Shape;1029;p4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1" name="Google Shape;1031;p47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032" name="Google Shape;1032;p47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47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035" name="Google Shape;1035;p4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7" name="Google Shape;1037;p47"/>
          <p:cNvSpPr txBox="1"/>
          <p:nvPr>
            <p:ph idx="1" type="subTitle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8" name="Google Shape;1038;p47"/>
          <p:cNvSpPr txBox="1"/>
          <p:nvPr>
            <p:ph idx="2" type="subTitle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9" name="Google Shape;1039;p47"/>
          <p:cNvSpPr txBox="1"/>
          <p:nvPr>
            <p:ph idx="3" type="subTitle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0" name="Google Shape;1040;p47"/>
          <p:cNvSpPr txBox="1"/>
          <p:nvPr>
            <p:ph idx="4" type="subTitle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1" name="Google Shape;1041;p47"/>
          <p:cNvSpPr txBox="1"/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3" name="Google Shape;1043;p48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044" name="Google Shape;1044;p48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045" name="Google Shape;1045;p48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046" name="Google Shape;1046;p48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7" name="Google Shape;1047;p48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8" name="Google Shape;1048;p48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049" name="Google Shape;1049;p48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0" name="Google Shape;1050;p48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51" name="Google Shape;1051;p48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052" name="Google Shape;1052;p48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3" name="Google Shape;1053;p48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54" name="Google Shape;1054;p48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055" name="Google Shape;1055;p48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48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7" name="Google Shape;1057;p48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058" name="Google Shape;1058;p48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059" name="Google Shape;1059;p48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060" name="Google Shape;1060;p48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1" name="Google Shape;1061;p48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62" name="Google Shape;1062;p48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063" name="Google Shape;1063;p48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4" name="Google Shape;1064;p48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65" name="Google Shape;1065;p48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066" name="Google Shape;1066;p48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7" name="Google Shape;1067;p48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68" name="Google Shape;1068;p48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069" name="Google Shape;1069;p48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48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71" name="Google Shape;1071;p48"/>
          <p:cNvSpPr txBox="1"/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3" name="Google Shape;1073;p49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074" name="Google Shape;1074;p4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6" name="Google Shape;1076;p49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077" name="Google Shape;1077;p4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9" name="Google Shape;1079;p49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080" name="Google Shape;1080;p49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081" name="Google Shape;1081;p49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rect b="b" l="l" r="r" t="t"/>
                <a:pathLst>
                  <a:path extrusionOk="0" h="31521" w="7478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49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49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4" name="Google Shape;1084;p49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085" name="Google Shape;1085;p49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rect b="b" l="l" r="r" t="t"/>
                <a:pathLst>
                  <a:path extrusionOk="0" h="33163" w="7479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49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49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8" name="Google Shape;1088;p49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089" name="Google Shape;1089;p4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1" name="Google Shape;1091;p49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092" name="Google Shape;1092;p4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4" name="Google Shape;1094;p49"/>
          <p:cNvGrpSpPr/>
          <p:nvPr/>
        </p:nvGrpSpPr>
        <p:grpSpPr>
          <a:xfrm flipH="1" rot="10800000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095" name="Google Shape;1095;p49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9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7" name="Google Shape;1097;p49"/>
          <p:cNvGrpSpPr/>
          <p:nvPr/>
        </p:nvGrpSpPr>
        <p:grpSpPr>
          <a:xfrm flipH="1" rot="10800000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1098" name="Google Shape;1098;p4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0" name="Google Shape;1100;p49"/>
          <p:cNvSpPr txBox="1"/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101" name="Google Shape;1101;p49"/>
          <p:cNvSpPr txBox="1"/>
          <p:nvPr>
            <p:ph idx="1" type="body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3" name="Google Shape;1103;p50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1104" name="Google Shape;1104;p50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50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50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50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50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9" name="Google Shape;1109;p50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110" name="Google Shape;1110;p50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50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2" name="Google Shape;1112;p50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1113" name="Google Shape;1113;p5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1114" name="Google Shape;1114;p5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5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6" name="Google Shape;1116;p5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1117" name="Google Shape;1117;p5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5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19" name="Google Shape;1119;p50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1120" name="Google Shape;1120;p5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0"/>
            <p:cNvSpPr/>
            <p:nvPr/>
          </p:nvSpPr>
          <p:spPr>
            <a:xfrm>
              <a:off x="1861099" y="4345992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2" name="Google Shape;1122;p50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23" name="Google Shape;1123;p50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24" name="Google Shape;1124;p50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50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6" name="Google Shape;1126;p50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27" name="Google Shape;1127;p50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50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29" name="Google Shape;1129;p50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1130" name="Google Shape;1130;p50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0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2" name="Google Shape;1132;p50"/>
          <p:cNvSpPr txBox="1"/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4" name="Google Shape;1134;p51"/>
          <p:cNvGrpSpPr/>
          <p:nvPr/>
        </p:nvGrpSpPr>
        <p:grpSpPr>
          <a:xfrm flipH="1" rot="-5400000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1135" name="Google Shape;1135;p51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51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51"/>
          <p:cNvGrpSpPr/>
          <p:nvPr/>
        </p:nvGrpSpPr>
        <p:grpSpPr>
          <a:xfrm flipH="1" rot="-5400000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1138" name="Google Shape;1138;p51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51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0" name="Google Shape;1140;p51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1141" name="Google Shape;1141;p5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5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3" name="Google Shape;1143;p51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1144" name="Google Shape;1144;p51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1145" name="Google Shape;1145;p51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51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7" name="Google Shape;1147;p51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1148" name="Google Shape;1148;p51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51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0" name="Google Shape;1150;p51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1151" name="Google Shape;1151;p51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51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53" name="Google Shape;1153;p51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1154" name="Google Shape;1154;p5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5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6" name="Google Shape;1156;p51"/>
          <p:cNvSpPr txBox="1"/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57" name="Google Shape;1157;p51"/>
          <p:cNvSpPr txBox="1"/>
          <p:nvPr>
            <p:ph idx="1" type="subTitle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52"/>
          <p:cNvSpPr txBox="1"/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1" name="Google Shape;1161;p53"/>
          <p:cNvGrpSpPr/>
          <p:nvPr/>
        </p:nvGrpSpPr>
        <p:grpSpPr>
          <a:xfrm flipH="1" rot="10800000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1162" name="Google Shape;1162;p53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53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4" name="Google Shape;1164;p53"/>
          <p:cNvGrpSpPr/>
          <p:nvPr/>
        </p:nvGrpSpPr>
        <p:grpSpPr>
          <a:xfrm flipH="1" rot="10800000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1165" name="Google Shape;1165;p53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53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7" name="Google Shape;1167;p53"/>
          <p:cNvGrpSpPr/>
          <p:nvPr/>
        </p:nvGrpSpPr>
        <p:grpSpPr>
          <a:xfrm flipH="1" rot="10800000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1168" name="Google Shape;1168;p53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53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53"/>
          <p:cNvGrpSpPr/>
          <p:nvPr/>
        </p:nvGrpSpPr>
        <p:grpSpPr>
          <a:xfrm flipH="1" rot="10800000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1171" name="Google Shape;1171;p53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53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3" name="Google Shape;1173;p53"/>
          <p:cNvGrpSpPr/>
          <p:nvPr/>
        </p:nvGrpSpPr>
        <p:grpSpPr>
          <a:xfrm flipH="1" rot="10800000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1174" name="Google Shape;1174;p53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53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6" name="Google Shape;1176;p53"/>
          <p:cNvGrpSpPr/>
          <p:nvPr/>
        </p:nvGrpSpPr>
        <p:grpSpPr>
          <a:xfrm flipH="1" rot="10800000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1177" name="Google Shape;1177;p5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5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53"/>
          <p:cNvGrpSpPr/>
          <p:nvPr/>
        </p:nvGrpSpPr>
        <p:grpSpPr>
          <a:xfrm flipH="1" rot="10800000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1180" name="Google Shape;1180;p53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3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2" name="Google Shape;1182;p53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1183" name="Google Shape;1183;p53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53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53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53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53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8" name="Google Shape;1188;p53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1189" name="Google Shape;1189;p5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5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1" name="Google Shape;1191;p53"/>
          <p:cNvSpPr txBox="1"/>
          <p:nvPr>
            <p:ph hasCustomPrompt="1" type="title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2" name="Google Shape;1192;p53"/>
          <p:cNvSpPr txBox="1"/>
          <p:nvPr>
            <p:ph idx="1" type="subTitle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55"/>
          <p:cNvSpPr txBox="1"/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96" name="Google Shape;1196;p55"/>
          <p:cNvSpPr txBox="1"/>
          <p:nvPr>
            <p:ph hasCustomPrompt="1" idx="2" type="title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7" name="Google Shape;1197;p55"/>
          <p:cNvSpPr txBox="1"/>
          <p:nvPr>
            <p:ph idx="1" type="subTitle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8" name="Google Shape;1198;p55"/>
          <p:cNvSpPr txBox="1"/>
          <p:nvPr>
            <p:ph idx="3" type="title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99" name="Google Shape;1199;p55"/>
          <p:cNvSpPr txBox="1"/>
          <p:nvPr>
            <p:ph hasCustomPrompt="1" idx="4" type="title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0" name="Google Shape;1200;p55"/>
          <p:cNvSpPr txBox="1"/>
          <p:nvPr>
            <p:ph idx="5" type="subTitle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01" name="Google Shape;1201;p55"/>
          <p:cNvSpPr txBox="1"/>
          <p:nvPr>
            <p:ph idx="6" type="title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202" name="Google Shape;1202;p55"/>
          <p:cNvSpPr txBox="1"/>
          <p:nvPr>
            <p:ph idx="7" type="title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03" name="Google Shape;1203;p55"/>
          <p:cNvSpPr txBox="1"/>
          <p:nvPr>
            <p:ph hasCustomPrompt="1" idx="8" type="title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4" name="Google Shape;1204;p55"/>
          <p:cNvSpPr txBox="1"/>
          <p:nvPr>
            <p:ph idx="9" type="subTitle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05" name="Google Shape;1205;p55"/>
          <p:cNvSpPr txBox="1"/>
          <p:nvPr>
            <p:ph idx="13" type="title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06" name="Google Shape;1206;p55"/>
          <p:cNvSpPr txBox="1"/>
          <p:nvPr>
            <p:ph hasCustomPrompt="1" idx="14" type="title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7" name="Google Shape;1207;p55"/>
          <p:cNvSpPr txBox="1"/>
          <p:nvPr>
            <p:ph idx="15" type="subTitle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08" name="Google Shape;1208;p55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1209" name="Google Shape;1209;p55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1210" name="Google Shape;1210;p55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1211" name="Google Shape;1211;p55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rect b="b" l="l" r="r" t="t"/>
                  <a:pathLst>
                    <a:path extrusionOk="0" h="31521" w="7478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2" name="Google Shape;1212;p55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3" name="Google Shape;1213;p55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14" name="Google Shape;1214;p55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1215" name="Google Shape;1215;p55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rect b="b" l="l" r="r" t="t"/>
                  <a:pathLst>
                    <a:path extrusionOk="0" h="33163" w="7479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6" name="Google Shape;1216;p55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7" name="Google Shape;1217;p55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18" name="Google Shape;1218;p55"/>
            <p:cNvGrpSpPr/>
            <p:nvPr/>
          </p:nvGrpSpPr>
          <p:grpSpPr>
            <a:xfrm flipH="1" rot="-5400000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1219" name="Google Shape;1219;p55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1220" name="Google Shape;1220;p55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rect b="b" l="l" r="r" t="t"/>
                  <a:pathLst>
                    <a:path extrusionOk="0" h="31521" w="7478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1" name="Google Shape;1221;p55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2" name="Google Shape;1222;p55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23" name="Google Shape;1223;p55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1224" name="Google Shape;1224;p55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rect b="b" l="l" r="r" t="t"/>
                  <a:pathLst>
                    <a:path extrusionOk="0" h="33163" w="7479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5" name="Google Shape;1225;p55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6" name="Google Shape;1226;p55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227" name="Google Shape;1227;p55"/>
            <p:cNvSpPr/>
            <p:nvPr/>
          </p:nvSpPr>
          <p:spPr>
            <a:xfrm>
              <a:off x="8620769" y="3295674"/>
              <a:ext cx="640686" cy="136629"/>
            </a:xfrm>
            <a:custGeom>
              <a:rect b="b" l="l" r="r" t="t"/>
              <a:pathLst>
                <a:path extrusionOk="0" h="3131" w="14682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55"/>
            <p:cNvSpPr/>
            <p:nvPr/>
          </p:nvSpPr>
          <p:spPr>
            <a:xfrm>
              <a:off x="8631373" y="3712149"/>
              <a:ext cx="630082" cy="127378"/>
            </a:xfrm>
            <a:custGeom>
              <a:rect b="b" l="l" r="r" t="t"/>
              <a:pathLst>
                <a:path extrusionOk="0" h="2919" w="14439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9" name="Google Shape;1229;p55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1230" name="Google Shape;1230;p55"/>
            <p:cNvSpPr/>
            <p:nvPr/>
          </p:nvSpPr>
          <p:spPr>
            <a:xfrm>
              <a:off x="8620769" y="639586"/>
              <a:ext cx="640686" cy="136629"/>
            </a:xfrm>
            <a:custGeom>
              <a:rect b="b" l="l" r="r" t="t"/>
              <a:pathLst>
                <a:path extrusionOk="0" h="3131" w="14682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55"/>
            <p:cNvSpPr/>
            <p:nvPr/>
          </p:nvSpPr>
          <p:spPr>
            <a:xfrm>
              <a:off x="8631373" y="1056062"/>
              <a:ext cx="630082" cy="127378"/>
            </a:xfrm>
            <a:custGeom>
              <a:rect b="b" l="l" r="r" t="t"/>
              <a:pathLst>
                <a:path extrusionOk="0" h="2919" w="14439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56"/>
          <p:cNvSpPr txBox="1"/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4" name="Google Shape;1234;p56"/>
          <p:cNvSpPr txBox="1"/>
          <p:nvPr>
            <p:ph idx="1" type="subTitle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235" name="Google Shape;1235;p56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1236" name="Google Shape;1236;p56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7" name="Google Shape;1237;p56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1238" name="Google Shape;1238;p56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39" name="Google Shape;1239;p56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1240" name="Google Shape;1240;p56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1" name="Google Shape;1241;p56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42" name="Google Shape;1242;p56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1243" name="Google Shape;1243;p56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4" name="Google Shape;1244;p56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45" name="Google Shape;1245;p56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1246" name="Google Shape;1246;p56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7" name="Google Shape;1247;p56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48" name="Google Shape;1248;p56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1249" name="Google Shape;1249;p56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0" name="Google Shape;1250;p56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251" name="Google Shape;1251;p56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1252" name="Google Shape;1252;p56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3" name="Google Shape;1253;p56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1254" name="Google Shape;1254;p56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55" name="Google Shape;1255;p56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1256" name="Google Shape;1256;p56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7" name="Google Shape;1257;p56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58" name="Google Shape;1258;p56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1259" name="Google Shape;1259;p56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0" name="Google Shape;1260;p56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61" name="Google Shape;1261;p56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1262" name="Google Shape;1262;p56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3" name="Google Shape;1263;p56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64" name="Google Shape;1264;p56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1265" name="Google Shape;1265;p56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6" name="Google Shape;1266;p56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267" name="Google Shape;1267;p56"/>
          <p:cNvGrpSpPr/>
          <p:nvPr/>
        </p:nvGrpSpPr>
        <p:grpSpPr>
          <a:xfrm flipH="1" rot="10800000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1268" name="Google Shape;1268;p56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56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56"/>
          <p:cNvGrpSpPr/>
          <p:nvPr/>
        </p:nvGrpSpPr>
        <p:grpSpPr>
          <a:xfrm flipH="1" rot="10800000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1271" name="Google Shape;1271;p56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56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3" name="Google Shape;1273;p56"/>
          <p:cNvGrpSpPr/>
          <p:nvPr/>
        </p:nvGrpSpPr>
        <p:grpSpPr>
          <a:xfrm flipH="1" rot="10800000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1274" name="Google Shape;1274;p56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56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6" name="Google Shape;1276;p56"/>
          <p:cNvGrpSpPr/>
          <p:nvPr/>
        </p:nvGrpSpPr>
        <p:grpSpPr>
          <a:xfrm flipH="1" rot="10800000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1277" name="Google Shape;1277;p56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56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9" name="Google Shape;1279;p56"/>
          <p:cNvGrpSpPr/>
          <p:nvPr/>
        </p:nvGrpSpPr>
        <p:grpSpPr>
          <a:xfrm flipH="1" rot="10800000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1280" name="Google Shape;1280;p56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56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2" name="Google Shape;1282;p56"/>
          <p:cNvGrpSpPr/>
          <p:nvPr/>
        </p:nvGrpSpPr>
        <p:grpSpPr>
          <a:xfrm flipH="1" rot="10800000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1283" name="Google Shape;1283;p56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56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_1"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6" name="Google Shape;1286;p57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1287" name="Google Shape;1287;p57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57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9" name="Google Shape;1289;p57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1290" name="Google Shape;1290;p57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57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2" name="Google Shape;1292;p57"/>
          <p:cNvGrpSpPr/>
          <p:nvPr/>
        </p:nvGrpSpPr>
        <p:grpSpPr>
          <a:xfrm flipH="1" rot="10800000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1293" name="Google Shape;1293;p5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5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5" name="Google Shape;1295;p57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1296" name="Google Shape;1296;p57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57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57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1299" name="Google Shape;1299;p57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57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1" name="Google Shape;1301;p57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1302" name="Google Shape;1302;p57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57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4" name="Google Shape;1304;p57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1305" name="Google Shape;1305;p57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57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7" name="Google Shape;1307;p57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1308" name="Google Shape;1308;p5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5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0" name="Google Shape;1310;p57"/>
          <p:cNvGrpSpPr/>
          <p:nvPr/>
        </p:nvGrpSpPr>
        <p:grpSpPr>
          <a:xfrm flipH="1" rot="10800000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1311" name="Google Shape;1311;p57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57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3" name="Google Shape;1313;p57"/>
          <p:cNvSpPr txBox="1"/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14" name="Google Shape;1314;p57"/>
          <p:cNvSpPr txBox="1"/>
          <p:nvPr>
            <p:ph idx="1" type="subTitle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5" name="Google Shape;1315;p57"/>
          <p:cNvSpPr txBox="1"/>
          <p:nvPr>
            <p:ph idx="2" type="title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16" name="Google Shape;1316;p57"/>
          <p:cNvSpPr txBox="1"/>
          <p:nvPr>
            <p:ph idx="3" type="subTitle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7" name="Google Shape;1317;p57"/>
          <p:cNvSpPr txBox="1"/>
          <p:nvPr>
            <p:ph idx="4" type="title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18" name="Google Shape;1318;p57"/>
          <p:cNvSpPr txBox="1"/>
          <p:nvPr>
            <p:ph idx="5" type="subTitle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9" name="Google Shape;1319;p57"/>
          <p:cNvSpPr txBox="1"/>
          <p:nvPr>
            <p:ph idx="6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58"/>
          <p:cNvSpPr txBox="1"/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22" name="Google Shape;1322;p58"/>
          <p:cNvSpPr txBox="1"/>
          <p:nvPr>
            <p:ph idx="1" type="subTitle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3" name="Google Shape;1323;p58"/>
          <p:cNvSpPr txBox="1"/>
          <p:nvPr>
            <p:ph idx="2" type="title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24" name="Google Shape;1324;p58"/>
          <p:cNvSpPr txBox="1"/>
          <p:nvPr>
            <p:ph idx="3" type="subTitle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5" name="Google Shape;1325;p58"/>
          <p:cNvSpPr txBox="1"/>
          <p:nvPr>
            <p:ph idx="4" type="title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26" name="Google Shape;1326;p58"/>
          <p:cNvSpPr txBox="1"/>
          <p:nvPr>
            <p:ph idx="5" type="subTitle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7" name="Google Shape;1327;p58"/>
          <p:cNvSpPr txBox="1"/>
          <p:nvPr>
            <p:ph idx="6" type="title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28" name="Google Shape;1328;p58"/>
          <p:cNvSpPr txBox="1"/>
          <p:nvPr>
            <p:ph idx="7" type="subTitle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9" name="Google Shape;1329;p58"/>
          <p:cNvSpPr txBox="1"/>
          <p:nvPr>
            <p:ph idx="8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1330" name="Google Shape;1330;p58"/>
          <p:cNvGrpSpPr/>
          <p:nvPr/>
        </p:nvGrpSpPr>
        <p:grpSpPr>
          <a:xfrm flipH="1" rot="-5400000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1331" name="Google Shape;1331;p5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1332" name="Google Shape;1332;p5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5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4" name="Google Shape;1334;p5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1335" name="Google Shape;1335;p5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5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37" name="Google Shape;1337;p58"/>
          <p:cNvGrpSpPr/>
          <p:nvPr/>
        </p:nvGrpSpPr>
        <p:grpSpPr>
          <a:xfrm flipH="1" rot="-5400000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1338" name="Google Shape;1338;p5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58"/>
            <p:cNvSpPr/>
            <p:nvPr/>
          </p:nvSpPr>
          <p:spPr>
            <a:xfrm>
              <a:off x="1861099" y="4345992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0" name="Google Shape;1340;p58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1341" name="Google Shape;1341;p5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5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58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1344" name="Google Shape;1344;p5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5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6" name="Google Shape;1346;p58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1347" name="Google Shape;1347;p5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5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59"/>
          <p:cNvSpPr txBox="1"/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1" name="Google Shape;1351;p59"/>
          <p:cNvSpPr txBox="1"/>
          <p:nvPr>
            <p:ph idx="1" type="subTitle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2" name="Google Shape;1352;p59"/>
          <p:cNvSpPr txBox="1"/>
          <p:nvPr>
            <p:ph idx="2" type="title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3" name="Google Shape;1353;p59"/>
          <p:cNvSpPr txBox="1"/>
          <p:nvPr>
            <p:ph idx="3" type="subTitle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4" name="Google Shape;1354;p59"/>
          <p:cNvSpPr txBox="1"/>
          <p:nvPr>
            <p:ph idx="4" type="title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5" name="Google Shape;1355;p59"/>
          <p:cNvSpPr txBox="1"/>
          <p:nvPr>
            <p:ph idx="5" type="subTitle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6" name="Google Shape;1356;p59"/>
          <p:cNvSpPr txBox="1"/>
          <p:nvPr>
            <p:ph idx="6" type="title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7" name="Google Shape;1357;p59"/>
          <p:cNvSpPr txBox="1"/>
          <p:nvPr>
            <p:ph idx="7" type="subTitle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8" name="Google Shape;1358;p59"/>
          <p:cNvSpPr txBox="1"/>
          <p:nvPr>
            <p:ph idx="8" type="title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9" name="Google Shape;1359;p59"/>
          <p:cNvSpPr txBox="1"/>
          <p:nvPr>
            <p:ph idx="9" type="subTitle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0" name="Google Shape;1360;p59"/>
          <p:cNvSpPr txBox="1"/>
          <p:nvPr>
            <p:ph idx="13" type="title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61" name="Google Shape;1361;p59"/>
          <p:cNvSpPr txBox="1"/>
          <p:nvPr>
            <p:ph idx="14" type="subTitle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2" name="Google Shape;1362;p59"/>
          <p:cNvSpPr txBox="1"/>
          <p:nvPr>
            <p:ph idx="15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1363" name="Google Shape;1363;p59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1364" name="Google Shape;1364;p59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59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6" name="Google Shape;1366;p59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1367" name="Google Shape;1367;p5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5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59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1370" name="Google Shape;1370;p59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59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2" name="Google Shape;1372;p59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1373" name="Google Shape;1373;p59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59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5" name="Google Shape;1375;p59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1376" name="Google Shape;1376;p59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59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8" name="Google Shape;1378;p59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1379" name="Google Shape;1379;p59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59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81" name="Google Shape;1381;p59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"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3" name="Google Shape;1383;p60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1384" name="Google Shape;1384;p60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60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6" name="Google Shape;1386;p60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1387" name="Google Shape;1387;p6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6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60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1390" name="Google Shape;1390;p6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6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2" name="Google Shape;1392;p60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1393" name="Google Shape;1393;p6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6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5" name="Google Shape;1395;p60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1396" name="Google Shape;1396;p60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60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8" name="Google Shape;1398;p60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1399" name="Google Shape;1399;p6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6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1" name="Google Shape;1401;p60"/>
          <p:cNvSpPr txBox="1"/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"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61"/>
          <p:cNvSpPr txBox="1"/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1404" name="Google Shape;1404;p61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1405" name="Google Shape;1405;p61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1406" name="Google Shape;1406;p61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rect b="b" l="l" r="r" t="t"/>
                <a:pathLst>
                  <a:path extrusionOk="0" h="7844" w="49394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61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8" name="Google Shape;1408;p61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1409" name="Google Shape;1409;p61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rect b="b" l="l" r="r" t="t"/>
                <a:pathLst>
                  <a:path extrusionOk="0" h="8041" w="5605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61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11" name="Google Shape;1411;p61"/>
            <p:cNvSpPr/>
            <p:nvPr/>
          </p:nvSpPr>
          <p:spPr>
            <a:xfrm>
              <a:off x="6775775" y="828445"/>
              <a:ext cx="2424560" cy="26575"/>
            </a:xfrm>
            <a:custGeom>
              <a:rect b="b" l="l" r="r" t="t"/>
              <a:pathLst>
                <a:path extrusionOk="0" h="609" w="3915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61"/>
            <p:cNvSpPr/>
            <p:nvPr/>
          </p:nvSpPr>
          <p:spPr>
            <a:xfrm>
              <a:off x="6673825" y="791573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"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62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1415" name="Google Shape;1415;p62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1416" name="Google Shape;1416;p62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62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8" name="Google Shape;1418;p62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1419" name="Google Shape;1419;p62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62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1" name="Google Shape;1421;p62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1422" name="Google Shape;1422;p6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6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4" name="Google Shape;1424;p62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1425" name="Google Shape;1425;p6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6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7" name="Google Shape;1427;p62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1428" name="Google Shape;1428;p6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6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0" name="Google Shape;1430;p62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1431" name="Google Shape;1431;p6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6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_1_1"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" name="Google Shape;1434;p63"/>
          <p:cNvGrpSpPr/>
          <p:nvPr/>
        </p:nvGrpSpPr>
        <p:grpSpPr>
          <a:xfrm flipH="1" rot="10800000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1435" name="Google Shape;1435;p63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63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7" name="Google Shape;1437;p63"/>
          <p:cNvGrpSpPr/>
          <p:nvPr/>
        </p:nvGrpSpPr>
        <p:grpSpPr>
          <a:xfrm flipH="1" rot="10800000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1438" name="Google Shape;1438;p6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6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0" name="Google Shape;1440;p63"/>
          <p:cNvGrpSpPr/>
          <p:nvPr/>
        </p:nvGrpSpPr>
        <p:grpSpPr>
          <a:xfrm flipH="1" rot="10800000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1441" name="Google Shape;1441;p63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63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3" name="Google Shape;1443;p63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1444" name="Google Shape;1444;p63"/>
            <p:cNvGrpSpPr/>
            <p:nvPr/>
          </p:nvGrpSpPr>
          <p:grpSpPr>
            <a:xfrm flipH="1" rot="10800000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1445" name="Google Shape;1445;p63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63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7" name="Google Shape;1447;p63"/>
            <p:cNvGrpSpPr/>
            <p:nvPr/>
          </p:nvGrpSpPr>
          <p:grpSpPr>
            <a:xfrm flipH="1" rot="10800000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1448" name="Google Shape;1448;p63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63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50" name="Google Shape;1450;p63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1451" name="Google Shape;1451;p6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6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3" name="Google Shape;1453;p63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1454" name="Google Shape;1454;p6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6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6" name="Google Shape;1456;p63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8" name="Google Shape;1458;p64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1459" name="Google Shape;1459;p64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64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1" name="Google Shape;1461;p64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1462" name="Google Shape;1462;p64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64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4" name="Google Shape;1464;p64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1465" name="Google Shape;1465;p64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64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7" name="Google Shape;1467;p64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1468" name="Google Shape;1468;p64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64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0" name="Google Shape;1470;p64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1471" name="Google Shape;1471;p64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64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3" name="Google Shape;1473;p64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1474" name="Google Shape;1474;p64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64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6" name="Google Shape;1476;p64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1477" name="Google Shape;1477;p64"/>
            <p:cNvSpPr/>
            <p:nvPr/>
          </p:nvSpPr>
          <p:spPr>
            <a:xfrm>
              <a:off x="746475" y="-443725"/>
              <a:ext cx="2158875" cy="1560825"/>
            </a:xfrm>
            <a:custGeom>
              <a:rect b="b" l="l" r="r" t="t"/>
              <a:pathLst>
                <a:path extrusionOk="0" fill="none" h="62433" w="86355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64"/>
            <p:cNvSpPr/>
            <p:nvPr/>
          </p:nvSpPr>
          <p:spPr>
            <a:xfrm>
              <a:off x="2877225" y="10958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9" name="Google Shape;1479;p64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1480" name="Google Shape;1480;p64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64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2" name="Google Shape;1482;p64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1483" name="Google Shape;1483;p64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64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5" name="Google Shape;1485;p64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1486" name="Google Shape;1486;p64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64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8" name="Google Shape;1488;p64"/>
          <p:cNvSpPr txBox="1"/>
          <p:nvPr>
            <p:ph hasCustomPrompt="1" type="title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89" name="Google Shape;1489;p64"/>
          <p:cNvSpPr txBox="1"/>
          <p:nvPr>
            <p:ph idx="1" type="subTitle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90" name="Google Shape;1490;p64"/>
          <p:cNvSpPr txBox="1"/>
          <p:nvPr>
            <p:ph idx="2" type="title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91" name="Google Shape;1491;p64"/>
          <p:cNvSpPr txBox="1"/>
          <p:nvPr>
            <p:ph hasCustomPrompt="1" idx="3" type="title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92" name="Google Shape;1492;p64"/>
          <p:cNvSpPr txBox="1"/>
          <p:nvPr>
            <p:ph idx="4" type="subTitle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93" name="Google Shape;1493;p64"/>
          <p:cNvSpPr txBox="1"/>
          <p:nvPr>
            <p:ph idx="5" type="title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94" name="Google Shape;1494;p64"/>
          <p:cNvSpPr txBox="1"/>
          <p:nvPr>
            <p:ph hasCustomPrompt="1" idx="6" type="title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95" name="Google Shape;1495;p64"/>
          <p:cNvSpPr txBox="1"/>
          <p:nvPr>
            <p:ph idx="7" type="subTitle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96" name="Google Shape;1496;p64"/>
          <p:cNvSpPr txBox="1"/>
          <p:nvPr>
            <p:ph idx="8" type="title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1497" name="Google Shape;1497;p64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1498" name="Google Shape;1498;p64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64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65"/>
          <p:cNvSpPr txBox="1"/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02" name="Google Shape;1502;p65"/>
          <p:cNvSpPr txBox="1"/>
          <p:nvPr>
            <p:ph idx="1" type="subTitle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03" name="Google Shape;1503;p65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1504" name="Google Shape;1504;p65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65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6" name="Google Shape;1506;p65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1507" name="Google Shape;1507;p6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6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9" name="Google Shape;1509;p65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1510" name="Google Shape;1510;p6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6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2" name="Google Shape;1512;p65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1513" name="Google Shape;1513;p65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65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5" name="Google Shape;1515;p65"/>
          <p:cNvGrpSpPr/>
          <p:nvPr/>
        </p:nvGrpSpPr>
        <p:grpSpPr>
          <a:xfrm flipH="1" rot="10800000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1516" name="Google Shape;1516;p65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65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8" name="Google Shape;1518;p65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1519" name="Google Shape;1519;p65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65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1" name="Google Shape;1521;p65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1522" name="Google Shape;1522;p65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65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4" name="Google Shape;1524;p65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1525" name="Google Shape;1525;p65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65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7" name="Google Shape;1527;p65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1528" name="Google Shape;1528;p65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9" name="Google Shape;1529;p65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1530" name="Google Shape;1530;p65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31" name="Google Shape;1531;p65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1532" name="Google Shape;1532;p65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3" name="Google Shape;1533;p65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34" name="Google Shape;1534;p65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1535" name="Google Shape;1535;p65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6" name="Google Shape;1536;p65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37" name="Google Shape;1537;p65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1538" name="Google Shape;1538;p65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9" name="Google Shape;1539;p65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40" name="Google Shape;1540;p65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1541" name="Google Shape;1541;p65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2" name="Google Shape;1542;p65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4" name="Google Shape;1544;p66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1545" name="Google Shape;1545;p66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66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7" name="Google Shape;1547;p66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1548" name="Google Shape;1548;p66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66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0" name="Google Shape;1550;p66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1551" name="Google Shape;1551;p66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66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3" name="Google Shape;1553;p66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1554" name="Google Shape;1554;p66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1555" name="Google Shape;1555;p66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66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7" name="Google Shape;1557;p66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1558" name="Google Shape;1558;p6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6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0" name="Google Shape;1560;p66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1561" name="Google Shape;1561;p6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6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63" name="Google Shape;1563;p66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564" name="Google Shape;1564;p66"/>
          <p:cNvSpPr txBox="1"/>
          <p:nvPr>
            <p:ph idx="1" type="body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1565" name="Google Shape;1565;p6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1566" name="Google Shape;1566;p6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6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8" name="Google Shape;1568;p6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1569" name="Google Shape;1569;p6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6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1" name="Google Shape;1571;p66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1572" name="Google Shape;1572;p6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6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67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576" name="Google Shape;1576;p67"/>
          <p:cNvSpPr txBox="1"/>
          <p:nvPr>
            <p:ph idx="1" type="body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1577" name="Google Shape;1577;p67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1578" name="Google Shape;1578;p6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6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0" name="Google Shape;1580;p67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1581" name="Google Shape;1581;p6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6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3" name="Google Shape;1583;p67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1584" name="Google Shape;1584;p6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6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6" name="Google Shape;1586;p67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1587" name="Google Shape;1587;p67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67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9" name="Google Shape;1589;p67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1590" name="Google Shape;1590;p67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67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2" name="Google Shape;1592;p67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1593" name="Google Shape;1593;p67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67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68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597" name="Google Shape;1597;p68"/>
          <p:cNvSpPr txBox="1"/>
          <p:nvPr>
            <p:ph idx="1" type="body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1598" name="Google Shape;1598;p68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1599" name="Google Shape;1599;p68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1600" name="Google Shape;1600;p68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68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2" name="Google Shape;1602;p68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1603" name="Google Shape;1603;p68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rect b="b" l="l" r="r" t="t"/>
                <a:pathLst>
                  <a:path extrusionOk="0" fill="none" h="55472" w="17114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68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rect b="b" l="l" r="r" t="t"/>
                <a:pathLst>
                  <a:path extrusionOk="0" fill="none" h="4712" w="4713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5" name="Google Shape;1605;p68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1606" name="Google Shape;1606;p68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68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08" name="Google Shape;1608;p68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1609" name="Google Shape;1609;p6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68"/>
            <p:cNvSpPr/>
            <p:nvPr/>
          </p:nvSpPr>
          <p:spPr>
            <a:xfrm>
              <a:off x="1861099" y="4350781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1" name="Google Shape;1611;p68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1612" name="Google Shape;1612;p6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6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69"/>
          <p:cNvSpPr txBox="1"/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16" name="Google Shape;1616;p69"/>
          <p:cNvSpPr txBox="1"/>
          <p:nvPr>
            <p:ph idx="1" type="subTitle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7" name="Google Shape;1617;p69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8" name="Google Shape;1618;p69"/>
          <p:cNvSpPr/>
          <p:nvPr/>
        </p:nvSpPr>
        <p:spPr>
          <a:xfrm>
            <a:off x="8125138" y="1179072"/>
            <a:ext cx="39607" cy="39607"/>
          </a:xfrm>
          <a:custGeom>
            <a:rect b="b" l="l" r="r" t="t"/>
            <a:pathLst>
              <a:path extrusionOk="0" h="1217" w="1217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9" name="Google Shape;1619;p69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1620" name="Google Shape;1620;p69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1621" name="Google Shape;1621;p6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69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3" name="Google Shape;1623;p69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1624" name="Google Shape;1624;p6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69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6" name="Google Shape;1626;p69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1627" name="Google Shape;1627;p6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69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29" name="Google Shape;1629;p69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1630" name="Google Shape;1630;p69"/>
            <p:cNvSpPr/>
            <p:nvPr/>
          </p:nvSpPr>
          <p:spPr>
            <a:xfrm>
              <a:off x="7691206" y="2268175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69"/>
            <p:cNvSpPr/>
            <p:nvPr/>
          </p:nvSpPr>
          <p:spPr>
            <a:xfrm>
              <a:off x="7691206" y="27583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32" name="Google Shape;1632;p69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1633" name="Google Shape;1633;p69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69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rect b="b" l="l" r="r" t="t"/>
                <a:pathLst>
                  <a:path extrusionOk="0" fill="none" h="36536" w="93711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69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rect b="b" l="l" r="r" t="t"/>
                <a:pathLst>
                  <a:path extrusionOk="0" fill="none" h="59272" w="101827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69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69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rect b="b" l="l" r="r" t="t"/>
                <a:pathLst>
                  <a:path extrusionOk="0" fill="none" h="36536" w="93711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69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rect b="b" l="l" r="r" t="t"/>
                <a:pathLst>
                  <a:path extrusionOk="0" fill="none" h="59272" w="101827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39" name="Google Shape;1639;p69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1640" name="Google Shape;1640;p69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rect b="b" l="l" r="r" t="t"/>
                  <a:pathLst>
                    <a:path extrusionOk="0" h="3131" w="14682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1" name="Google Shape;1641;p69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rect b="b" l="l" r="r" t="t"/>
                  <a:pathLst>
                    <a:path extrusionOk="0" h="2919" w="14439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3" name="Google Shape;1643;p70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1644" name="Google Shape;1644;p70"/>
            <p:cNvGrpSpPr/>
            <p:nvPr/>
          </p:nvGrpSpPr>
          <p:grpSpPr>
            <a:xfrm flipH="1" rot="10800000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1645" name="Google Shape;1645;p70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70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7" name="Google Shape;1647;p70"/>
            <p:cNvGrpSpPr/>
            <p:nvPr/>
          </p:nvGrpSpPr>
          <p:grpSpPr>
            <a:xfrm flipH="1" rot="10800000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1648" name="Google Shape;1648;p70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70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50" name="Google Shape;1650;p70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1651" name="Google Shape;1651;p7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7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3" name="Google Shape;1653;p70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1654" name="Google Shape;1654;p7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7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6" name="Google Shape;1656;p70"/>
          <p:cNvGrpSpPr/>
          <p:nvPr/>
        </p:nvGrpSpPr>
        <p:grpSpPr>
          <a:xfrm flipH="1" rot="10800000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1657" name="Google Shape;1657;p7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7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9" name="Google Shape;1659;p70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1660" name="Google Shape;1660;p7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7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2" name="Google Shape;1662;p70"/>
          <p:cNvGrpSpPr/>
          <p:nvPr/>
        </p:nvGrpSpPr>
        <p:grpSpPr>
          <a:xfrm flipH="1" rot="10800000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1663" name="Google Shape;1663;p7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7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5" name="Google Shape;1665;p70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1666" name="Google Shape;1666;p7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7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9" name="Google Shape;1669;p71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1670" name="Google Shape;1670;p71"/>
            <p:cNvSpPr/>
            <p:nvPr/>
          </p:nvSpPr>
          <p:spPr>
            <a:xfrm>
              <a:off x="4783025" y="-10533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71"/>
            <p:cNvSpPr/>
            <p:nvPr/>
          </p:nvSpPr>
          <p:spPr>
            <a:xfrm>
              <a:off x="4679675" y="-936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2" name="Google Shape;1672;p71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1673" name="Google Shape;1673;p7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7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5" name="Google Shape;1675;p71"/>
          <p:cNvGrpSpPr/>
          <p:nvPr/>
        </p:nvGrpSpPr>
        <p:grpSpPr>
          <a:xfrm flipH="1" rot="10800000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1676" name="Google Shape;1676;p7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7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8" name="Google Shape;1678;p71"/>
          <p:cNvGrpSpPr/>
          <p:nvPr/>
        </p:nvGrpSpPr>
        <p:grpSpPr>
          <a:xfrm flipH="1" rot="10800000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1679" name="Google Shape;1679;p7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7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1" name="Google Shape;1681;p71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1682" name="Google Shape;1682;p7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7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4" name="Google Shape;1684;p71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1685" name="Google Shape;1685;p7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7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71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1688" name="Google Shape;1688;p7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7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0" name="Google Shape;1690;p71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1691" name="Google Shape;1691;p7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7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3" name="Google Shape;1693;p71"/>
          <p:cNvGrpSpPr/>
          <p:nvPr/>
        </p:nvGrpSpPr>
        <p:grpSpPr>
          <a:xfrm flipH="1" rot="10800000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1694" name="Google Shape;1694;p7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7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_1"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7" name="Google Shape;1697;p72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1698" name="Google Shape;1698;p72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72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0" name="Google Shape;1700;p72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1701" name="Google Shape;1701;p72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72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3" name="Google Shape;1703;p72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1704" name="Google Shape;1704;p7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7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6" name="Google Shape;1706;p72"/>
          <p:cNvGrpSpPr/>
          <p:nvPr/>
        </p:nvGrpSpPr>
        <p:grpSpPr>
          <a:xfrm flipH="1" rot="10800000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1707" name="Google Shape;1707;p7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7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9" name="Google Shape;1709;p72"/>
          <p:cNvGrpSpPr/>
          <p:nvPr/>
        </p:nvGrpSpPr>
        <p:grpSpPr>
          <a:xfrm flipH="1" rot="10800000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1710" name="Google Shape;1710;p7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7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2" name="Google Shape;1712;p72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1713" name="Google Shape;1713;p7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7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5" name="Google Shape;1715;p7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1716" name="Google Shape;1716;p72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72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8" name="Google Shape;1718;p7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1719" name="Google Shape;1719;p7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7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1" name="Google Shape;1721;p7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1722" name="Google Shape;1722;p7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7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4" name="Google Shape;1724;p7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1725" name="Google Shape;1725;p7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7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7" name="Google Shape;1727;p7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1728" name="Google Shape;1728;p7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7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0" name="Google Shape;1730;p7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1731" name="Google Shape;1731;p72"/>
            <p:cNvSpPr/>
            <p:nvPr/>
          </p:nvSpPr>
          <p:spPr>
            <a:xfrm>
              <a:off x="-241900" y="201925"/>
              <a:ext cx="1272850" cy="525705"/>
            </a:xfrm>
            <a:custGeom>
              <a:rect b="b" l="l" r="r" t="t"/>
              <a:pathLst>
                <a:path extrusionOk="0" fill="none" h="44075" w="50914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72"/>
            <p:cNvSpPr/>
            <p:nvPr/>
          </p:nvSpPr>
          <p:spPr>
            <a:xfrm>
              <a:off x="1015725" y="154825"/>
              <a:ext cx="117800" cy="118550"/>
            </a:xfrm>
            <a:custGeom>
              <a:rect b="b" l="l" r="r" t="t"/>
              <a:pathLst>
                <a:path extrusionOk="0" fill="none" h="4742" w="4712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3" name="Google Shape;1733;p7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1734" name="Google Shape;1734;p7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7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6" name="Google Shape;1736;p7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1737" name="Google Shape;1737;p7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7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9" name="Google Shape;1739;p7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1740" name="Google Shape;1740;p7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7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2" name="Google Shape;1742;p72"/>
          <p:cNvGrpSpPr/>
          <p:nvPr/>
        </p:nvGrpSpPr>
        <p:grpSpPr>
          <a:xfrm flipH="1" rot="5400000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1743" name="Google Shape;1743;p7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1744" name="Google Shape;1744;p7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7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6" name="Google Shape;1746;p7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1747" name="Google Shape;1747;p7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7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49" name="Google Shape;1749;p72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1750" name="Google Shape;1750;p72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72"/>
            <p:cNvSpPr/>
            <p:nvPr/>
          </p:nvSpPr>
          <p:spPr>
            <a:xfrm>
              <a:off x="1861099" y="4163517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64.xml"/><Relationship Id="rId23" Type="http://schemas.openxmlformats.org/officeDocument/2006/relationships/slideLayout" Target="../slideLayouts/slideLayout63.xml"/><Relationship Id="rId1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66.xml"/><Relationship Id="rId25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29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Relationship Id="rId30" Type="http://schemas.openxmlformats.org/officeDocument/2006/relationships/theme" Target="../theme/theme4.xml"/><Relationship Id="rId11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b="1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</p:bgPr>
    </p:bg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43"/>
          <p:cNvSpPr txBox="1"/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b="1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03" name="Google Shape;903;p43"/>
          <p:cNvSpPr txBox="1"/>
          <p:nvPr>
            <p:ph idx="1" type="body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2" r:id="rId25"/>
    <p:sldLayoutId id="2147483713" r:id="rId26"/>
    <p:sldLayoutId id="2147483714" r:id="rId27"/>
    <p:sldLayoutId id="2147483715" r:id="rId28"/>
    <p:sldLayoutId id="214748371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73"/>
          <p:cNvSpPr txBox="1"/>
          <p:nvPr>
            <p:ph type="ctrTitle"/>
          </p:nvPr>
        </p:nvSpPr>
        <p:spPr>
          <a:xfrm>
            <a:off x="1138800" y="1508935"/>
            <a:ext cx="5411400" cy="18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BSU Tour App</a:t>
            </a:r>
            <a:endParaRPr/>
          </a:p>
        </p:txBody>
      </p:sp>
      <p:sp>
        <p:nvSpPr>
          <p:cNvPr id="1757" name="Google Shape;1757;p73"/>
          <p:cNvSpPr txBox="1"/>
          <p:nvPr>
            <p:ph idx="1" type="subTitle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Douglas Tucker and Chinwendum Njoku </a:t>
            </a:r>
            <a:endParaRPr/>
          </a:p>
        </p:txBody>
      </p:sp>
      <p:grpSp>
        <p:nvGrpSpPr>
          <p:cNvPr id="1758" name="Google Shape;1758;p73"/>
          <p:cNvGrpSpPr/>
          <p:nvPr/>
        </p:nvGrpSpPr>
        <p:grpSpPr>
          <a:xfrm>
            <a:off x="-85249" y="4056822"/>
            <a:ext cx="2074949" cy="962378"/>
            <a:chOff x="-85249" y="3960975"/>
            <a:chExt cx="2074949" cy="962378"/>
          </a:xfrm>
        </p:grpSpPr>
        <p:grpSp>
          <p:nvGrpSpPr>
            <p:cNvPr id="1759" name="Google Shape;1759;p7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1760" name="Google Shape;1760;p7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7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2" name="Google Shape;1762;p7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1763" name="Google Shape;1763;p7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7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5" name="Google Shape;1765;p7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1766" name="Google Shape;1766;p7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7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68" name="Google Shape;1768;p73"/>
          <p:cNvGrpSpPr/>
          <p:nvPr/>
        </p:nvGrpSpPr>
        <p:grpSpPr>
          <a:xfrm>
            <a:off x="746475" y="-467301"/>
            <a:ext cx="2249325" cy="1657325"/>
            <a:chOff x="746475" y="-443725"/>
            <a:chExt cx="2249325" cy="1657325"/>
          </a:xfrm>
        </p:grpSpPr>
        <p:sp>
          <p:nvSpPr>
            <p:cNvPr id="1769" name="Google Shape;1769;p73"/>
            <p:cNvSpPr/>
            <p:nvPr/>
          </p:nvSpPr>
          <p:spPr>
            <a:xfrm>
              <a:off x="746475" y="-443725"/>
              <a:ext cx="2158875" cy="1560825"/>
            </a:xfrm>
            <a:custGeom>
              <a:rect b="b" l="l" r="r" t="t"/>
              <a:pathLst>
                <a:path extrusionOk="0" fill="none" h="62433" w="86355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73"/>
            <p:cNvSpPr/>
            <p:nvPr/>
          </p:nvSpPr>
          <p:spPr>
            <a:xfrm>
              <a:off x="2877225" y="10958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1" name="Google Shape;1771;p73"/>
          <p:cNvGrpSpPr/>
          <p:nvPr/>
        </p:nvGrpSpPr>
        <p:grpSpPr>
          <a:xfrm>
            <a:off x="4603700" y="-467301"/>
            <a:ext cx="2240950" cy="1657325"/>
            <a:chOff x="4603700" y="-443725"/>
            <a:chExt cx="2240950" cy="1657325"/>
          </a:xfrm>
        </p:grpSpPr>
        <p:sp>
          <p:nvSpPr>
            <p:cNvPr id="1772" name="Google Shape;1772;p73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73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4" name="Google Shape;1774;p73"/>
          <p:cNvGrpSpPr/>
          <p:nvPr/>
        </p:nvGrpSpPr>
        <p:grpSpPr>
          <a:xfrm rot="-2700000">
            <a:off x="6490736" y="438502"/>
            <a:ext cx="3288742" cy="3288676"/>
            <a:chOff x="7037775" y="2589850"/>
            <a:chExt cx="2493825" cy="2493775"/>
          </a:xfrm>
        </p:grpSpPr>
        <p:grpSp>
          <p:nvGrpSpPr>
            <p:cNvPr id="1775" name="Google Shape;1775;p73"/>
            <p:cNvGrpSpPr/>
            <p:nvPr/>
          </p:nvGrpSpPr>
          <p:grpSpPr>
            <a:xfrm>
              <a:off x="7037775" y="3117000"/>
              <a:ext cx="1966625" cy="1966625"/>
              <a:chOff x="7037775" y="3117000"/>
              <a:chExt cx="1966625" cy="1966625"/>
            </a:xfrm>
          </p:grpSpPr>
          <p:sp>
            <p:nvSpPr>
              <p:cNvPr id="1776" name="Google Shape;1776;p73"/>
              <p:cNvSpPr/>
              <p:nvPr/>
            </p:nvSpPr>
            <p:spPr>
              <a:xfrm>
                <a:off x="7268000" y="3348775"/>
                <a:ext cx="1504625" cy="752300"/>
              </a:xfrm>
              <a:custGeom>
                <a:rect b="b" l="l" r="r" t="t"/>
                <a:pathLst>
                  <a:path extrusionOk="0" fill="none" h="30092" w="60185">
                    <a:moveTo>
                      <a:pt x="1" y="9727"/>
                    </a:moveTo>
                    <a:lnTo>
                      <a:pt x="11673" y="21368"/>
                    </a:lnTo>
                    <a:lnTo>
                      <a:pt x="22159" y="21368"/>
                    </a:lnTo>
                    <a:lnTo>
                      <a:pt x="30093" y="13435"/>
                    </a:lnTo>
                    <a:lnTo>
                      <a:pt x="30093" y="30092"/>
                    </a:lnTo>
                    <a:lnTo>
                      <a:pt x="6018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73"/>
              <p:cNvSpPr/>
              <p:nvPr/>
            </p:nvSpPr>
            <p:spPr>
              <a:xfrm>
                <a:off x="7883525" y="3511375"/>
                <a:ext cx="299425" cy="284225"/>
              </a:xfrm>
              <a:custGeom>
                <a:rect b="b" l="l" r="r" t="t"/>
                <a:pathLst>
                  <a:path extrusionOk="0" fill="none" h="11369" w="11977">
                    <a:moveTo>
                      <a:pt x="5472" y="6809"/>
                    </a:moveTo>
                    <a:lnTo>
                      <a:pt x="8511" y="11369"/>
                    </a:lnTo>
                    <a:cubicBezTo>
                      <a:pt x="11976" y="9089"/>
                      <a:pt x="11733" y="3952"/>
                      <a:pt x="8086" y="1976"/>
                    </a:cubicBezTo>
                    <a:cubicBezTo>
                      <a:pt x="4408" y="1"/>
                      <a:pt x="0" y="2676"/>
                      <a:pt x="0" y="6809"/>
                    </a:cubicBezTo>
                    <a:cubicBezTo>
                      <a:pt x="0" y="7204"/>
                      <a:pt x="31" y="7600"/>
                      <a:pt x="122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73"/>
              <p:cNvSpPr/>
              <p:nvPr/>
            </p:nvSpPr>
            <p:spPr>
              <a:xfrm>
                <a:off x="7529425" y="3857575"/>
                <a:ext cx="59750" cy="49600"/>
              </a:xfrm>
              <a:custGeom>
                <a:rect b="b" l="l" r="r" t="t"/>
                <a:pathLst>
                  <a:path extrusionOk="0" h="1984" w="239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73"/>
              <p:cNvSpPr/>
              <p:nvPr/>
            </p:nvSpPr>
            <p:spPr>
              <a:xfrm>
                <a:off x="7791575" y="3857575"/>
                <a:ext cx="60525" cy="49600"/>
              </a:xfrm>
              <a:custGeom>
                <a:rect b="b" l="l" r="r" t="t"/>
                <a:pathLst>
                  <a:path extrusionOk="0" h="1984" w="2421">
                    <a:moveTo>
                      <a:pt x="1293" y="1"/>
                    </a:moveTo>
                    <a:cubicBezTo>
                      <a:pt x="1114" y="1"/>
                      <a:pt x="931" y="52"/>
                      <a:pt x="760" y="165"/>
                    </a:cubicBezTo>
                    <a:cubicBezTo>
                      <a:pt x="1" y="651"/>
                      <a:pt x="244" y="1776"/>
                      <a:pt x="1095" y="1958"/>
                    </a:cubicBezTo>
                    <a:cubicBezTo>
                      <a:pt x="1171" y="1975"/>
                      <a:pt x="1246" y="1983"/>
                      <a:pt x="1319" y="1983"/>
                    </a:cubicBezTo>
                    <a:cubicBezTo>
                      <a:pt x="1777" y="1983"/>
                      <a:pt x="2176" y="1670"/>
                      <a:pt x="2280" y="1199"/>
                    </a:cubicBezTo>
                    <a:cubicBezTo>
                      <a:pt x="2420" y="546"/>
                      <a:pt x="1881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73"/>
              <p:cNvSpPr/>
              <p:nvPr/>
            </p:nvSpPr>
            <p:spPr>
              <a:xfrm>
                <a:off x="7989150" y="4074925"/>
                <a:ext cx="59750" cy="50075"/>
              </a:xfrm>
              <a:custGeom>
                <a:rect b="b" l="l" r="r" t="t"/>
                <a:pathLst>
                  <a:path extrusionOk="0" h="2003" w="2390">
                    <a:moveTo>
                      <a:pt x="1273" y="0"/>
                    </a:moveTo>
                    <a:cubicBezTo>
                      <a:pt x="1093" y="0"/>
                      <a:pt x="907" y="51"/>
                      <a:pt x="730" y="164"/>
                    </a:cubicBezTo>
                    <a:cubicBezTo>
                      <a:pt x="0" y="651"/>
                      <a:pt x="213" y="1806"/>
                      <a:pt x="1095" y="1988"/>
                    </a:cubicBezTo>
                    <a:cubicBezTo>
                      <a:pt x="1152" y="1998"/>
                      <a:pt x="1209" y="2003"/>
                      <a:pt x="1266" y="2003"/>
                    </a:cubicBezTo>
                    <a:cubicBezTo>
                      <a:pt x="1721" y="2003"/>
                      <a:pt x="2142" y="1688"/>
                      <a:pt x="2250" y="1228"/>
                    </a:cubicBezTo>
                    <a:cubicBezTo>
                      <a:pt x="2390" y="552"/>
                      <a:pt x="1867" y="0"/>
                      <a:pt x="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73"/>
              <p:cNvSpPr/>
              <p:nvPr/>
            </p:nvSpPr>
            <p:spPr>
              <a:xfrm>
                <a:off x="7037775" y="3117000"/>
                <a:ext cx="1966625" cy="1966625"/>
              </a:xfrm>
              <a:custGeom>
                <a:rect b="b" l="l" r="r" t="t"/>
                <a:pathLst>
                  <a:path extrusionOk="0" fill="none" h="78665" w="78665">
                    <a:moveTo>
                      <a:pt x="64682" y="14013"/>
                    </a:moveTo>
                    <a:cubicBezTo>
                      <a:pt x="78664" y="27995"/>
                      <a:pt x="78664" y="50670"/>
                      <a:pt x="64682" y="64682"/>
                    </a:cubicBezTo>
                    <a:cubicBezTo>
                      <a:pt x="50670" y="78664"/>
                      <a:pt x="27994" y="78664"/>
                      <a:pt x="14012" y="64682"/>
                    </a:cubicBezTo>
                    <a:cubicBezTo>
                      <a:pt x="0" y="50670"/>
                      <a:pt x="0" y="27995"/>
                      <a:pt x="14012" y="14013"/>
                    </a:cubicBezTo>
                    <a:cubicBezTo>
                      <a:pt x="27994" y="0"/>
                      <a:pt x="50670" y="0"/>
                      <a:pt x="64682" y="1401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73"/>
              <p:cNvSpPr/>
              <p:nvPr/>
            </p:nvSpPr>
            <p:spPr>
              <a:xfrm>
                <a:off x="7333350" y="3412600"/>
                <a:ext cx="1375450" cy="1375425"/>
              </a:xfrm>
              <a:custGeom>
                <a:rect b="b" l="l" r="r" t="t"/>
                <a:pathLst>
                  <a:path extrusionOk="0" fill="none" h="55017" w="55018">
                    <a:moveTo>
                      <a:pt x="45230" y="9788"/>
                    </a:moveTo>
                    <a:cubicBezTo>
                      <a:pt x="55017" y="19575"/>
                      <a:pt x="55017" y="35442"/>
                      <a:pt x="45230" y="45229"/>
                    </a:cubicBezTo>
                    <a:cubicBezTo>
                      <a:pt x="35442" y="55016"/>
                      <a:pt x="19576" y="55016"/>
                      <a:pt x="9788" y="45229"/>
                    </a:cubicBezTo>
                    <a:cubicBezTo>
                      <a:pt x="1" y="35442"/>
                      <a:pt x="1" y="19575"/>
                      <a:pt x="9788" y="9788"/>
                    </a:cubicBezTo>
                    <a:cubicBezTo>
                      <a:pt x="19576" y="0"/>
                      <a:pt x="35442" y="0"/>
                      <a:pt x="45230" y="978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73"/>
              <p:cNvSpPr/>
              <p:nvPr/>
            </p:nvSpPr>
            <p:spPr>
              <a:xfrm>
                <a:off x="7240650" y="3319900"/>
                <a:ext cx="1560850" cy="1560825"/>
              </a:xfrm>
              <a:custGeom>
                <a:rect b="b" l="l" r="r" t="t"/>
                <a:pathLst>
                  <a:path extrusionOk="0" fill="none" h="62433" w="62434">
                    <a:moveTo>
                      <a:pt x="62433" y="31216"/>
                    </a:moveTo>
                    <a:cubicBezTo>
                      <a:pt x="62433" y="48451"/>
                      <a:pt x="48451" y="62433"/>
                      <a:pt x="31217" y="62433"/>
                    </a:cubicBezTo>
                    <a:cubicBezTo>
                      <a:pt x="13983" y="62433"/>
                      <a:pt x="1" y="48451"/>
                      <a:pt x="1" y="31216"/>
                    </a:cubicBezTo>
                    <a:cubicBezTo>
                      <a:pt x="1" y="13982"/>
                      <a:pt x="13983" y="0"/>
                      <a:pt x="31217" y="0"/>
                    </a:cubicBezTo>
                    <a:cubicBezTo>
                      <a:pt x="48451" y="0"/>
                      <a:pt x="62433" y="13982"/>
                      <a:pt x="62433" y="3121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73"/>
              <p:cNvSpPr/>
              <p:nvPr/>
            </p:nvSpPr>
            <p:spPr>
              <a:xfrm>
                <a:off x="7898725" y="4005675"/>
                <a:ext cx="227200" cy="189100"/>
              </a:xfrm>
              <a:custGeom>
                <a:rect b="b" l="l" r="r" t="t"/>
                <a:pathLst>
                  <a:path extrusionOk="0" h="7564" w="9088">
                    <a:moveTo>
                      <a:pt x="4888" y="0"/>
                    </a:moveTo>
                    <a:cubicBezTo>
                      <a:pt x="4189" y="0"/>
                      <a:pt x="3468" y="202"/>
                      <a:pt x="2797" y="655"/>
                    </a:cubicBezTo>
                    <a:cubicBezTo>
                      <a:pt x="0" y="2509"/>
                      <a:pt x="851" y="6825"/>
                      <a:pt x="4165" y="7494"/>
                    </a:cubicBezTo>
                    <a:cubicBezTo>
                      <a:pt x="4409" y="7541"/>
                      <a:pt x="4653" y="7564"/>
                      <a:pt x="4893" y="7564"/>
                    </a:cubicBezTo>
                    <a:cubicBezTo>
                      <a:pt x="6653" y="7564"/>
                      <a:pt x="8228" y="6334"/>
                      <a:pt x="8602" y="4515"/>
                    </a:cubicBezTo>
                    <a:cubicBezTo>
                      <a:pt x="9087" y="2021"/>
                      <a:pt x="7098" y="0"/>
                      <a:pt x="4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73"/>
              <p:cNvSpPr/>
              <p:nvPr/>
            </p:nvSpPr>
            <p:spPr>
              <a:xfrm>
                <a:off x="7869075" y="3947550"/>
                <a:ext cx="304000" cy="304750"/>
              </a:xfrm>
              <a:custGeom>
                <a:rect b="b" l="l" r="r" t="t"/>
                <a:pathLst>
                  <a:path extrusionOk="0" fill="none" h="12190" w="12160">
                    <a:moveTo>
                      <a:pt x="10518" y="3132"/>
                    </a:moveTo>
                    <a:cubicBezTo>
                      <a:pt x="12159" y="5594"/>
                      <a:pt x="11491" y="8907"/>
                      <a:pt x="9059" y="10548"/>
                    </a:cubicBezTo>
                    <a:cubicBezTo>
                      <a:pt x="6597" y="12189"/>
                      <a:pt x="3284" y="11521"/>
                      <a:pt x="1642" y="9059"/>
                    </a:cubicBezTo>
                    <a:cubicBezTo>
                      <a:pt x="1" y="6597"/>
                      <a:pt x="670" y="3284"/>
                      <a:pt x="3101" y="1642"/>
                    </a:cubicBezTo>
                    <a:cubicBezTo>
                      <a:pt x="5563" y="1"/>
                      <a:pt x="8876" y="669"/>
                      <a:pt x="10518" y="3132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73"/>
              <p:cNvSpPr/>
              <p:nvPr/>
            </p:nvSpPr>
            <p:spPr>
              <a:xfrm>
                <a:off x="7992200" y="4076575"/>
                <a:ext cx="53200" cy="49750"/>
              </a:xfrm>
              <a:custGeom>
                <a:rect b="b" l="l" r="r" t="t"/>
                <a:pathLst>
                  <a:path extrusionOk="0" h="1990" w="2128">
                    <a:moveTo>
                      <a:pt x="1031" y="0"/>
                    </a:moveTo>
                    <a:cubicBezTo>
                      <a:pt x="992" y="0"/>
                      <a:pt x="952" y="3"/>
                      <a:pt x="912" y="7"/>
                    </a:cubicBezTo>
                    <a:cubicBezTo>
                      <a:pt x="365" y="98"/>
                      <a:pt x="0" y="585"/>
                      <a:pt x="91" y="1132"/>
                    </a:cubicBezTo>
                    <a:cubicBezTo>
                      <a:pt x="148" y="1639"/>
                      <a:pt x="596" y="1989"/>
                      <a:pt x="1073" y="1989"/>
                    </a:cubicBezTo>
                    <a:cubicBezTo>
                      <a:pt x="1110" y="1989"/>
                      <a:pt x="1148" y="1987"/>
                      <a:pt x="1185" y="1983"/>
                    </a:cubicBezTo>
                    <a:cubicBezTo>
                      <a:pt x="1733" y="1892"/>
                      <a:pt x="2128" y="1405"/>
                      <a:pt x="2037" y="858"/>
                    </a:cubicBezTo>
                    <a:cubicBezTo>
                      <a:pt x="1980" y="351"/>
                      <a:pt x="1532" y="0"/>
                      <a:pt x="10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73"/>
              <p:cNvSpPr/>
              <p:nvPr/>
            </p:nvSpPr>
            <p:spPr>
              <a:xfrm>
                <a:off x="7991200" y="3641863"/>
                <a:ext cx="59750" cy="49600"/>
              </a:xfrm>
              <a:custGeom>
                <a:rect b="b" l="l" r="r" t="t"/>
                <a:pathLst>
                  <a:path extrusionOk="0" h="1984" w="239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788" name="Google Shape;1788;p73"/>
            <p:cNvCxnSpPr/>
            <p:nvPr/>
          </p:nvCxnSpPr>
          <p:spPr>
            <a:xfrm flipH="1" rot="10800000">
              <a:off x="8619300" y="2589850"/>
              <a:ext cx="912300" cy="912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74"/>
          <p:cNvSpPr txBox="1"/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1794" name="Google Shape;1794;p74"/>
          <p:cNvSpPr txBox="1"/>
          <p:nvPr>
            <p:ph idx="1" type="subTitle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 Easy to use alternative to live on </a:t>
            </a:r>
            <a:r>
              <a:rPr lang="en"/>
              <a:t>campus tours. Users have the ability to learn about the campus remotely or as a self guided tour on campus using a map on the Mobile application.</a:t>
            </a:r>
            <a:endParaRPr/>
          </a:p>
        </p:txBody>
      </p:sp>
      <p:grpSp>
        <p:nvGrpSpPr>
          <p:cNvPr id="1795" name="Google Shape;1795;p74"/>
          <p:cNvGrpSpPr/>
          <p:nvPr/>
        </p:nvGrpSpPr>
        <p:grpSpPr>
          <a:xfrm>
            <a:off x="601309" y="2145759"/>
            <a:ext cx="289868" cy="852000"/>
            <a:chOff x="456616" y="2161476"/>
            <a:chExt cx="289868" cy="852000"/>
          </a:xfrm>
        </p:grpSpPr>
        <p:sp>
          <p:nvSpPr>
            <p:cNvPr id="1796" name="Google Shape;1796;p74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74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74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74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74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1" name="Google Shape;1801;p74"/>
          <p:cNvGrpSpPr/>
          <p:nvPr/>
        </p:nvGrpSpPr>
        <p:grpSpPr>
          <a:xfrm>
            <a:off x="3909984" y="2145759"/>
            <a:ext cx="289868" cy="852000"/>
            <a:chOff x="456616" y="2161476"/>
            <a:chExt cx="289868" cy="852000"/>
          </a:xfrm>
        </p:grpSpPr>
        <p:sp>
          <p:nvSpPr>
            <p:cNvPr id="1802" name="Google Shape;1802;p74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74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74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74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74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7" name="Google Shape;1807;p74"/>
          <p:cNvGrpSpPr/>
          <p:nvPr/>
        </p:nvGrpSpPr>
        <p:grpSpPr>
          <a:xfrm rot="5400000">
            <a:off x="2255634" y="500209"/>
            <a:ext cx="289868" cy="852000"/>
            <a:chOff x="456616" y="2161476"/>
            <a:chExt cx="289868" cy="852000"/>
          </a:xfrm>
        </p:grpSpPr>
        <p:sp>
          <p:nvSpPr>
            <p:cNvPr id="1808" name="Google Shape;1808;p74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74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74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74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74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3" name="Google Shape;1813;p74"/>
          <p:cNvGrpSpPr/>
          <p:nvPr/>
        </p:nvGrpSpPr>
        <p:grpSpPr>
          <a:xfrm rot="5400000">
            <a:off x="2255634" y="3796084"/>
            <a:ext cx="289868" cy="852000"/>
            <a:chOff x="456616" y="2161476"/>
            <a:chExt cx="289868" cy="852000"/>
          </a:xfrm>
        </p:grpSpPr>
        <p:sp>
          <p:nvSpPr>
            <p:cNvPr id="1814" name="Google Shape;1814;p74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74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74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74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74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19" name="Google Shape;1819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13" y="1458211"/>
            <a:ext cx="3995123" cy="223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4" name="Google Shape;1824;p75"/>
          <p:cNvCxnSpPr>
            <a:stCxn id="1825" idx="3"/>
            <a:endCxn id="1826" idx="3"/>
          </p:cNvCxnSpPr>
          <p:nvPr/>
        </p:nvCxnSpPr>
        <p:spPr>
          <a:xfrm>
            <a:off x="5284650" y="2931019"/>
            <a:ext cx="6267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7" name="Google Shape;1827;p75"/>
          <p:cNvCxnSpPr>
            <a:stCxn id="1828" idx="3"/>
            <a:endCxn id="1825" idx="1"/>
          </p:cNvCxnSpPr>
          <p:nvPr/>
        </p:nvCxnSpPr>
        <p:spPr>
          <a:xfrm>
            <a:off x="3687125" y="2931019"/>
            <a:ext cx="6267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9" name="Google Shape;1829;p75"/>
          <p:cNvCxnSpPr>
            <a:stCxn id="1830" idx="3"/>
            <a:endCxn id="1828" idx="1"/>
          </p:cNvCxnSpPr>
          <p:nvPr/>
        </p:nvCxnSpPr>
        <p:spPr>
          <a:xfrm>
            <a:off x="2165800" y="2931019"/>
            <a:ext cx="5505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1" name="Google Shape;1831;p75"/>
          <p:cNvSpPr txBox="1"/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r>
              <a:rPr lang="en"/>
              <a:t> plan</a:t>
            </a:r>
            <a:endParaRPr/>
          </a:p>
        </p:txBody>
      </p:sp>
      <p:sp>
        <p:nvSpPr>
          <p:cNvPr id="1830" name="Google Shape;1830;p75"/>
          <p:cNvSpPr/>
          <p:nvPr/>
        </p:nvSpPr>
        <p:spPr>
          <a:xfrm>
            <a:off x="1195000" y="2445619"/>
            <a:ext cx="970800" cy="970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32" name="Google Shape;1832;p75"/>
          <p:cNvGrpSpPr/>
          <p:nvPr/>
        </p:nvGrpSpPr>
        <p:grpSpPr>
          <a:xfrm>
            <a:off x="713329" y="2498572"/>
            <a:ext cx="289868" cy="852000"/>
            <a:chOff x="456616" y="2161476"/>
            <a:chExt cx="289868" cy="852000"/>
          </a:xfrm>
        </p:grpSpPr>
        <p:sp>
          <p:nvSpPr>
            <p:cNvPr id="1833" name="Google Shape;1833;p75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75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75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75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75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8" name="Google Shape;1828;p75"/>
          <p:cNvSpPr/>
          <p:nvPr/>
        </p:nvSpPr>
        <p:spPr>
          <a:xfrm>
            <a:off x="2716325" y="2445619"/>
            <a:ext cx="970800" cy="970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38" name="Google Shape;1838;p75"/>
          <p:cNvGrpSpPr/>
          <p:nvPr/>
        </p:nvGrpSpPr>
        <p:grpSpPr>
          <a:xfrm rot="-5400000">
            <a:off x="3056791" y="3431123"/>
            <a:ext cx="289868" cy="852000"/>
            <a:chOff x="456616" y="2161476"/>
            <a:chExt cx="289868" cy="852000"/>
          </a:xfrm>
        </p:grpSpPr>
        <p:sp>
          <p:nvSpPr>
            <p:cNvPr id="1839" name="Google Shape;1839;p75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75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75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75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75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5" name="Google Shape;1825;p75"/>
          <p:cNvSpPr/>
          <p:nvPr/>
        </p:nvSpPr>
        <p:spPr>
          <a:xfrm>
            <a:off x="4313850" y="2445619"/>
            <a:ext cx="970800" cy="970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44" name="Google Shape;1844;p75"/>
          <p:cNvGrpSpPr/>
          <p:nvPr/>
        </p:nvGrpSpPr>
        <p:grpSpPr>
          <a:xfrm rot="5400000">
            <a:off x="4654316" y="1575572"/>
            <a:ext cx="289868" cy="852000"/>
            <a:chOff x="456616" y="2161476"/>
            <a:chExt cx="289868" cy="852000"/>
          </a:xfrm>
        </p:grpSpPr>
        <p:sp>
          <p:nvSpPr>
            <p:cNvPr id="1845" name="Google Shape;1845;p75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75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75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75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75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6" name="Google Shape;1826;p75"/>
          <p:cNvSpPr/>
          <p:nvPr/>
        </p:nvSpPr>
        <p:spPr>
          <a:xfrm flipH="1">
            <a:off x="5911378" y="2445619"/>
            <a:ext cx="970800" cy="970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50" name="Google Shape;1850;p75"/>
          <p:cNvGrpSpPr/>
          <p:nvPr/>
        </p:nvGrpSpPr>
        <p:grpSpPr>
          <a:xfrm flipH="1">
            <a:off x="8674207" y="2498572"/>
            <a:ext cx="289868" cy="852000"/>
            <a:chOff x="456616" y="2161476"/>
            <a:chExt cx="289868" cy="852000"/>
          </a:xfrm>
        </p:grpSpPr>
        <p:sp>
          <p:nvSpPr>
            <p:cNvPr id="1851" name="Google Shape;1851;p75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75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75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75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75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6" name="Google Shape;1856;p75"/>
          <p:cNvSpPr txBox="1"/>
          <p:nvPr>
            <p:ph idx="4294967295" type="title"/>
          </p:nvPr>
        </p:nvSpPr>
        <p:spPr>
          <a:xfrm>
            <a:off x="755350" y="3615303"/>
            <a:ext cx="20025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Mapping</a:t>
            </a:r>
            <a:endParaRPr sz="2000"/>
          </a:p>
        </p:txBody>
      </p:sp>
      <p:sp>
        <p:nvSpPr>
          <p:cNvPr id="1857" name="Google Shape;1857;p75"/>
          <p:cNvSpPr txBox="1"/>
          <p:nvPr>
            <p:ph idx="4294967295" type="subTitle"/>
          </p:nvPr>
        </p:nvSpPr>
        <p:spPr>
          <a:xfrm>
            <a:off x="755350" y="4047903"/>
            <a:ext cx="2002500" cy="5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working map to our basic list program</a:t>
            </a:r>
            <a:endParaRPr/>
          </a:p>
        </p:txBody>
      </p:sp>
      <p:sp>
        <p:nvSpPr>
          <p:cNvPr id="1858" name="Google Shape;1858;p75"/>
          <p:cNvSpPr txBox="1"/>
          <p:nvPr>
            <p:ph idx="4294967295" type="title"/>
          </p:nvPr>
        </p:nvSpPr>
        <p:spPr>
          <a:xfrm>
            <a:off x="2200475" y="1251822"/>
            <a:ext cx="20025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Markers </a:t>
            </a:r>
            <a:endParaRPr sz="2000"/>
          </a:p>
        </p:txBody>
      </p:sp>
      <p:sp>
        <p:nvSpPr>
          <p:cNvPr id="1859" name="Google Shape;1859;p75"/>
          <p:cNvSpPr txBox="1"/>
          <p:nvPr>
            <p:ph idx="4294967295" type="subTitle"/>
          </p:nvPr>
        </p:nvSpPr>
        <p:spPr>
          <a:xfrm>
            <a:off x="2200475" y="1684422"/>
            <a:ext cx="2002500" cy="5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map create location markers for each list item</a:t>
            </a:r>
            <a:endParaRPr/>
          </a:p>
        </p:txBody>
      </p:sp>
      <p:sp>
        <p:nvSpPr>
          <p:cNvPr id="1860" name="Google Shape;1860;p75"/>
          <p:cNvSpPr txBox="1"/>
          <p:nvPr>
            <p:ph idx="4294967295" type="title"/>
          </p:nvPr>
        </p:nvSpPr>
        <p:spPr>
          <a:xfrm>
            <a:off x="3798000" y="3615303"/>
            <a:ext cx="20025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location page</a:t>
            </a:r>
            <a:endParaRPr sz="2000"/>
          </a:p>
        </p:txBody>
      </p:sp>
      <p:sp>
        <p:nvSpPr>
          <p:cNvPr id="1861" name="Google Shape;1861;p75"/>
          <p:cNvSpPr txBox="1"/>
          <p:nvPr>
            <p:ph idx="4294967295" type="subTitle"/>
          </p:nvPr>
        </p:nvSpPr>
        <p:spPr>
          <a:xfrm>
            <a:off x="3798000" y="4047903"/>
            <a:ext cx="2002500" cy="5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location information</a:t>
            </a:r>
            <a:endParaRPr/>
          </a:p>
        </p:txBody>
      </p:sp>
      <p:sp>
        <p:nvSpPr>
          <p:cNvPr id="1862" name="Google Shape;1862;p75"/>
          <p:cNvSpPr txBox="1"/>
          <p:nvPr>
            <p:ph idx="4294967295" type="title"/>
          </p:nvPr>
        </p:nvSpPr>
        <p:spPr>
          <a:xfrm>
            <a:off x="5395525" y="1251822"/>
            <a:ext cx="20025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Audio player</a:t>
            </a:r>
            <a:endParaRPr sz="2000"/>
          </a:p>
        </p:txBody>
      </p:sp>
      <p:sp>
        <p:nvSpPr>
          <p:cNvPr id="1863" name="Google Shape;1863;p75"/>
          <p:cNvSpPr txBox="1"/>
          <p:nvPr>
            <p:ph idx="4294967295" type="subTitle"/>
          </p:nvPr>
        </p:nvSpPr>
        <p:spPr>
          <a:xfrm>
            <a:off x="5395525" y="1684422"/>
            <a:ext cx="2002500" cy="5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cold place, not hot</a:t>
            </a:r>
            <a:endParaRPr/>
          </a:p>
        </p:txBody>
      </p:sp>
      <p:sp>
        <p:nvSpPr>
          <p:cNvPr id="1864" name="Google Shape;1864;p75"/>
          <p:cNvSpPr/>
          <p:nvPr/>
        </p:nvSpPr>
        <p:spPr>
          <a:xfrm>
            <a:off x="7514250" y="2445619"/>
            <a:ext cx="970800" cy="970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65" name="Google Shape;1865;p75"/>
          <p:cNvGrpSpPr/>
          <p:nvPr/>
        </p:nvGrpSpPr>
        <p:grpSpPr>
          <a:xfrm rot="5400000">
            <a:off x="7854716" y="1575572"/>
            <a:ext cx="289868" cy="852000"/>
            <a:chOff x="456616" y="2161476"/>
            <a:chExt cx="289868" cy="852000"/>
          </a:xfrm>
        </p:grpSpPr>
        <p:sp>
          <p:nvSpPr>
            <p:cNvPr id="1866" name="Google Shape;1866;p75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75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75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75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75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1" name="Google Shape;1871;p75"/>
          <p:cNvSpPr txBox="1"/>
          <p:nvPr>
            <p:ph idx="4294967295" type="title"/>
          </p:nvPr>
        </p:nvSpPr>
        <p:spPr>
          <a:xfrm>
            <a:off x="6998400" y="3615303"/>
            <a:ext cx="20025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Geo Fencing</a:t>
            </a:r>
            <a:endParaRPr sz="2000"/>
          </a:p>
        </p:txBody>
      </p:sp>
      <p:sp>
        <p:nvSpPr>
          <p:cNvPr id="1872" name="Google Shape;1872;p75"/>
          <p:cNvSpPr txBox="1"/>
          <p:nvPr>
            <p:ph idx="4294967295" type="subTitle"/>
          </p:nvPr>
        </p:nvSpPr>
        <p:spPr>
          <a:xfrm>
            <a:off x="6998400" y="4047903"/>
            <a:ext cx="2002500" cy="5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triggers to open location pages</a:t>
            </a:r>
            <a:endParaRPr/>
          </a:p>
        </p:txBody>
      </p:sp>
      <p:cxnSp>
        <p:nvCxnSpPr>
          <p:cNvPr id="1873" name="Google Shape;1873;p75"/>
          <p:cNvCxnSpPr>
            <a:stCxn id="1826" idx="1"/>
            <a:endCxn id="1864" idx="1"/>
          </p:cNvCxnSpPr>
          <p:nvPr/>
        </p:nvCxnSpPr>
        <p:spPr>
          <a:xfrm>
            <a:off x="6882178" y="2931019"/>
            <a:ext cx="6321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74" name="Google Shape;1874;p75"/>
          <p:cNvGrpSpPr/>
          <p:nvPr/>
        </p:nvGrpSpPr>
        <p:grpSpPr>
          <a:xfrm rot="-5400000">
            <a:off x="6257191" y="3431123"/>
            <a:ext cx="289868" cy="852000"/>
            <a:chOff x="456616" y="2161476"/>
            <a:chExt cx="289868" cy="852000"/>
          </a:xfrm>
        </p:grpSpPr>
        <p:sp>
          <p:nvSpPr>
            <p:cNvPr id="1875" name="Google Shape;1875;p75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75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75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75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75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76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Progress</a:t>
            </a:r>
            <a:endParaRPr/>
          </a:p>
        </p:txBody>
      </p:sp>
      <p:sp>
        <p:nvSpPr>
          <p:cNvPr id="1885" name="Google Shape;1885;p76"/>
          <p:cNvSpPr txBox="1"/>
          <p:nvPr/>
        </p:nvSpPr>
        <p:spPr>
          <a:xfrm flipH="1">
            <a:off x="3940252" y="1324500"/>
            <a:ext cx="36441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Starter code using HW  2 and 3 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86" name="Google Shape;1886;p76"/>
          <p:cNvSpPr txBox="1"/>
          <p:nvPr/>
        </p:nvSpPr>
        <p:spPr>
          <a:xfrm flipH="1">
            <a:off x="3939508" y="1891108"/>
            <a:ext cx="36441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Map Fragment creation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87" name="Google Shape;1887;p76"/>
          <p:cNvSpPr txBox="1"/>
          <p:nvPr/>
        </p:nvSpPr>
        <p:spPr>
          <a:xfrm flipH="1">
            <a:off x="3938022" y="2174412"/>
            <a:ext cx="36441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Markers from list data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88" name="Google Shape;1888;p76"/>
          <p:cNvSpPr txBox="1"/>
          <p:nvPr/>
        </p:nvSpPr>
        <p:spPr>
          <a:xfrm flipH="1">
            <a:off x="3938765" y="1607804"/>
            <a:ext cx="36441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List Hard coded </a:t>
            </a: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location</a:t>
            </a: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data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89" name="Google Shape;1889;p76"/>
          <p:cNvSpPr txBox="1"/>
          <p:nvPr/>
        </p:nvSpPr>
        <p:spPr>
          <a:xfrm flipH="1">
            <a:off x="3937279" y="2741020"/>
            <a:ext cx="36441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Rotation </a:t>
            </a: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Persistence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90" name="Google Shape;1890;p76"/>
          <p:cNvSpPr txBox="1"/>
          <p:nvPr/>
        </p:nvSpPr>
        <p:spPr>
          <a:xfrm flipH="1">
            <a:off x="3936536" y="2457716"/>
            <a:ext cx="36441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List to model class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91" name="Google Shape;1891;p76"/>
          <p:cNvSpPr txBox="1"/>
          <p:nvPr/>
        </p:nvSpPr>
        <p:spPr>
          <a:xfrm flipH="1">
            <a:off x="3935793" y="3024324"/>
            <a:ext cx="36441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Campus Fence location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92" name="Google Shape;1892;p76"/>
          <p:cNvSpPr txBox="1"/>
          <p:nvPr/>
        </p:nvSpPr>
        <p:spPr>
          <a:xfrm flipH="1">
            <a:off x="3935049" y="3307627"/>
            <a:ext cx="36441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Location Page Activity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93" name="Google Shape;1893;p76"/>
          <p:cNvSpPr txBox="1"/>
          <p:nvPr/>
        </p:nvSpPr>
        <p:spPr>
          <a:xfrm flipH="1">
            <a:off x="3934306" y="3590931"/>
            <a:ext cx="36441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listeners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894" name="Google Shape;1894;p76"/>
          <p:cNvCxnSpPr/>
          <p:nvPr/>
        </p:nvCxnSpPr>
        <p:spPr>
          <a:xfrm flipH="1" rot="10800000">
            <a:off x="7173324" y="1470430"/>
            <a:ext cx="715200" cy="9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895" name="Google Shape;1895;p76"/>
          <p:cNvCxnSpPr/>
          <p:nvPr/>
        </p:nvCxnSpPr>
        <p:spPr>
          <a:xfrm flipH="1" rot="10800000">
            <a:off x="7172253" y="1753734"/>
            <a:ext cx="715800" cy="9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896" name="Google Shape;1896;p76"/>
          <p:cNvCxnSpPr/>
          <p:nvPr/>
        </p:nvCxnSpPr>
        <p:spPr>
          <a:xfrm flipH="1" rot="10800000">
            <a:off x="7172788" y="2037038"/>
            <a:ext cx="715500" cy="9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897" name="Google Shape;1897;p76"/>
          <p:cNvCxnSpPr/>
          <p:nvPr/>
        </p:nvCxnSpPr>
        <p:spPr>
          <a:xfrm flipH="1" rot="10800000">
            <a:off x="7171718" y="2320641"/>
            <a:ext cx="716100" cy="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898" name="Google Shape;1898;p76"/>
          <p:cNvCxnSpPr/>
          <p:nvPr/>
        </p:nvCxnSpPr>
        <p:spPr>
          <a:xfrm flipH="1" rot="10800000">
            <a:off x="7170647" y="2603945"/>
            <a:ext cx="716700" cy="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899" name="Google Shape;1899;p76"/>
          <p:cNvCxnSpPr/>
          <p:nvPr/>
        </p:nvCxnSpPr>
        <p:spPr>
          <a:xfrm flipH="1" rot="10800000">
            <a:off x="7171182" y="2887249"/>
            <a:ext cx="716400" cy="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00" name="Google Shape;1900;p76"/>
          <p:cNvCxnSpPr/>
          <p:nvPr/>
        </p:nvCxnSpPr>
        <p:spPr>
          <a:xfrm flipH="1" rot="10800000">
            <a:off x="7170112" y="3170553"/>
            <a:ext cx="717000" cy="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01" name="Google Shape;1901;p76"/>
          <p:cNvCxnSpPr/>
          <p:nvPr/>
        </p:nvCxnSpPr>
        <p:spPr>
          <a:xfrm flipH="1" rot="10800000">
            <a:off x="7169576" y="3453857"/>
            <a:ext cx="717300" cy="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02" name="Google Shape;1902;p76"/>
          <p:cNvCxnSpPr/>
          <p:nvPr/>
        </p:nvCxnSpPr>
        <p:spPr>
          <a:xfrm flipH="1" rot="10800000">
            <a:off x="7169041" y="3737161"/>
            <a:ext cx="717600" cy="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03" name="Google Shape;1903;p76"/>
          <p:cNvSpPr txBox="1"/>
          <p:nvPr/>
        </p:nvSpPr>
        <p:spPr>
          <a:xfrm flipH="1">
            <a:off x="3937279" y="3884020"/>
            <a:ext cx="36441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Multi lists and Spinners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04" name="Google Shape;1904;p76"/>
          <p:cNvSpPr txBox="1"/>
          <p:nvPr/>
        </p:nvSpPr>
        <p:spPr>
          <a:xfrm flipH="1">
            <a:off x="3935793" y="4167324"/>
            <a:ext cx="36441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Audio controls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905" name="Google Shape;1905;p76"/>
          <p:cNvCxnSpPr/>
          <p:nvPr/>
        </p:nvCxnSpPr>
        <p:spPr>
          <a:xfrm flipH="1" rot="10800000">
            <a:off x="7171182" y="4030249"/>
            <a:ext cx="716400" cy="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06" name="Google Shape;1906;p76"/>
          <p:cNvCxnSpPr/>
          <p:nvPr/>
        </p:nvCxnSpPr>
        <p:spPr>
          <a:xfrm flipH="1" rot="10800000">
            <a:off x="7170112" y="4313553"/>
            <a:ext cx="717000" cy="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1907" name="Google Shape;1907;p76"/>
          <p:cNvGrpSpPr/>
          <p:nvPr/>
        </p:nvGrpSpPr>
        <p:grpSpPr>
          <a:xfrm>
            <a:off x="433052" y="1686907"/>
            <a:ext cx="3301001" cy="2197729"/>
            <a:chOff x="233350" y="949250"/>
            <a:chExt cx="7137300" cy="3802300"/>
          </a:xfrm>
        </p:grpSpPr>
        <p:sp>
          <p:nvSpPr>
            <p:cNvPr id="1908" name="Google Shape;1908;p76"/>
            <p:cNvSpPr/>
            <p:nvPr/>
          </p:nvSpPr>
          <p:spPr>
            <a:xfrm>
              <a:off x="4428450" y="2808675"/>
              <a:ext cx="1478900" cy="330100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76"/>
            <p:cNvSpPr/>
            <p:nvPr/>
          </p:nvSpPr>
          <p:spPr>
            <a:xfrm>
              <a:off x="2909400" y="1076125"/>
              <a:ext cx="4118650" cy="3109225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76"/>
            <p:cNvSpPr/>
            <p:nvPr/>
          </p:nvSpPr>
          <p:spPr>
            <a:xfrm>
              <a:off x="5913800" y="3523050"/>
              <a:ext cx="1109075" cy="813875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76"/>
            <p:cNvSpPr/>
            <p:nvPr/>
          </p:nvSpPr>
          <p:spPr>
            <a:xfrm>
              <a:off x="6442175" y="3238700"/>
              <a:ext cx="571625" cy="311800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76"/>
            <p:cNvSpPr/>
            <p:nvPr/>
          </p:nvSpPr>
          <p:spPr>
            <a:xfrm>
              <a:off x="5898675" y="3029225"/>
              <a:ext cx="282150" cy="318450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76"/>
            <p:cNvSpPr/>
            <p:nvPr/>
          </p:nvSpPr>
          <p:spPr>
            <a:xfrm>
              <a:off x="5544400" y="3065225"/>
              <a:ext cx="541800" cy="430700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76"/>
            <p:cNvSpPr/>
            <p:nvPr/>
          </p:nvSpPr>
          <p:spPr>
            <a:xfrm>
              <a:off x="4388700" y="3530600"/>
              <a:ext cx="227275" cy="395425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76"/>
            <p:cNvSpPr/>
            <p:nvPr/>
          </p:nvSpPr>
          <p:spPr>
            <a:xfrm>
              <a:off x="6438300" y="1893850"/>
              <a:ext cx="267450" cy="418275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76"/>
            <p:cNvSpPr/>
            <p:nvPr/>
          </p:nvSpPr>
          <p:spPr>
            <a:xfrm>
              <a:off x="6901875" y="4220725"/>
              <a:ext cx="468775" cy="354550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76"/>
            <p:cNvSpPr/>
            <p:nvPr/>
          </p:nvSpPr>
          <p:spPr>
            <a:xfrm>
              <a:off x="6306100" y="2654825"/>
              <a:ext cx="232875" cy="385425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76"/>
            <p:cNvSpPr/>
            <p:nvPr/>
          </p:nvSpPr>
          <p:spPr>
            <a:xfrm>
              <a:off x="6139750" y="3178550"/>
              <a:ext cx="185375" cy="227425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76"/>
            <p:cNvSpPr/>
            <p:nvPr/>
          </p:nvSpPr>
          <p:spPr>
            <a:xfrm>
              <a:off x="4320000" y="1079225"/>
              <a:ext cx="260125" cy="163000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76"/>
            <p:cNvSpPr/>
            <p:nvPr/>
          </p:nvSpPr>
          <p:spPr>
            <a:xfrm>
              <a:off x="3605850" y="1017225"/>
              <a:ext cx="246275" cy="88775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76"/>
            <p:cNvSpPr/>
            <p:nvPr/>
          </p:nvSpPr>
          <p:spPr>
            <a:xfrm>
              <a:off x="3161275" y="1612775"/>
              <a:ext cx="115825" cy="11582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76"/>
            <p:cNvSpPr/>
            <p:nvPr/>
          </p:nvSpPr>
          <p:spPr>
            <a:xfrm>
              <a:off x="6082850" y="3458350"/>
              <a:ext cx="215350" cy="82375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76"/>
            <p:cNvSpPr/>
            <p:nvPr/>
          </p:nvSpPr>
          <p:spPr>
            <a:xfrm>
              <a:off x="5726825" y="1103850"/>
              <a:ext cx="262175" cy="54825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76"/>
            <p:cNvSpPr/>
            <p:nvPr/>
          </p:nvSpPr>
          <p:spPr>
            <a:xfrm>
              <a:off x="6497925" y="4391525"/>
              <a:ext cx="125725" cy="97375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76"/>
            <p:cNvSpPr/>
            <p:nvPr/>
          </p:nvSpPr>
          <p:spPr>
            <a:xfrm>
              <a:off x="5334875" y="2906300"/>
              <a:ext cx="82100" cy="128050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76"/>
            <p:cNvSpPr/>
            <p:nvPr/>
          </p:nvSpPr>
          <p:spPr>
            <a:xfrm>
              <a:off x="4869125" y="997550"/>
              <a:ext cx="160750" cy="66150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76"/>
            <p:cNvSpPr/>
            <p:nvPr/>
          </p:nvSpPr>
          <p:spPr>
            <a:xfrm>
              <a:off x="3763550" y="998475"/>
              <a:ext cx="117975" cy="55725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76"/>
            <p:cNvSpPr/>
            <p:nvPr/>
          </p:nvSpPr>
          <p:spPr>
            <a:xfrm>
              <a:off x="6244750" y="3463175"/>
              <a:ext cx="127900" cy="76650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76"/>
            <p:cNvSpPr/>
            <p:nvPr/>
          </p:nvSpPr>
          <p:spPr>
            <a:xfrm>
              <a:off x="6286725" y="2464325"/>
              <a:ext cx="67775" cy="9385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76"/>
            <p:cNvSpPr/>
            <p:nvPr/>
          </p:nvSpPr>
          <p:spPr>
            <a:xfrm>
              <a:off x="6279300" y="2861375"/>
              <a:ext cx="75625" cy="97275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76"/>
            <p:cNvSpPr/>
            <p:nvPr/>
          </p:nvSpPr>
          <p:spPr>
            <a:xfrm>
              <a:off x="4145025" y="994975"/>
              <a:ext cx="111500" cy="47325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76"/>
            <p:cNvSpPr/>
            <p:nvPr/>
          </p:nvSpPr>
          <p:spPr>
            <a:xfrm>
              <a:off x="7213625" y="3803350"/>
              <a:ext cx="74075" cy="80050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76"/>
            <p:cNvSpPr/>
            <p:nvPr/>
          </p:nvSpPr>
          <p:spPr>
            <a:xfrm>
              <a:off x="6542025" y="3118350"/>
              <a:ext cx="66075" cy="79800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76"/>
            <p:cNvSpPr/>
            <p:nvPr/>
          </p:nvSpPr>
          <p:spPr>
            <a:xfrm>
              <a:off x="4278100" y="987200"/>
              <a:ext cx="87225" cy="50150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76"/>
            <p:cNvSpPr/>
            <p:nvPr/>
          </p:nvSpPr>
          <p:spPr>
            <a:xfrm>
              <a:off x="6595650" y="1204100"/>
              <a:ext cx="81075" cy="41800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76"/>
            <p:cNvSpPr/>
            <p:nvPr/>
          </p:nvSpPr>
          <p:spPr>
            <a:xfrm>
              <a:off x="5040350" y="1034625"/>
              <a:ext cx="81550" cy="46975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76"/>
            <p:cNvSpPr/>
            <p:nvPr/>
          </p:nvSpPr>
          <p:spPr>
            <a:xfrm>
              <a:off x="6380950" y="3302475"/>
              <a:ext cx="77800" cy="4022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76"/>
            <p:cNvSpPr/>
            <p:nvPr/>
          </p:nvSpPr>
          <p:spPr>
            <a:xfrm>
              <a:off x="4384825" y="996700"/>
              <a:ext cx="62025" cy="39775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76"/>
            <p:cNvSpPr/>
            <p:nvPr/>
          </p:nvSpPr>
          <p:spPr>
            <a:xfrm>
              <a:off x="2100625" y="1004500"/>
              <a:ext cx="520200" cy="95050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76"/>
            <p:cNvSpPr/>
            <p:nvPr/>
          </p:nvSpPr>
          <p:spPr>
            <a:xfrm>
              <a:off x="233350" y="949250"/>
              <a:ext cx="3232550" cy="3802300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76"/>
            <p:cNvSpPr/>
            <p:nvPr/>
          </p:nvSpPr>
          <p:spPr>
            <a:xfrm>
              <a:off x="1581325" y="1051125"/>
              <a:ext cx="283000" cy="91675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76"/>
            <p:cNvSpPr/>
            <p:nvPr/>
          </p:nvSpPr>
          <p:spPr>
            <a:xfrm>
              <a:off x="3144425" y="1319375"/>
              <a:ext cx="213450" cy="95575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76"/>
            <p:cNvSpPr/>
            <p:nvPr/>
          </p:nvSpPr>
          <p:spPr>
            <a:xfrm>
              <a:off x="1453000" y="2509000"/>
              <a:ext cx="263575" cy="113100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76"/>
            <p:cNvSpPr/>
            <p:nvPr/>
          </p:nvSpPr>
          <p:spPr>
            <a:xfrm>
              <a:off x="1880725" y="1020350"/>
              <a:ext cx="162025" cy="112025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76"/>
            <p:cNvSpPr/>
            <p:nvPr/>
          </p:nvSpPr>
          <p:spPr>
            <a:xfrm>
              <a:off x="1688900" y="2603450"/>
              <a:ext cx="165050" cy="73950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76"/>
            <p:cNvSpPr/>
            <p:nvPr/>
          </p:nvSpPr>
          <p:spPr>
            <a:xfrm>
              <a:off x="1922200" y="1344925"/>
              <a:ext cx="129625" cy="64525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76"/>
            <p:cNvSpPr/>
            <p:nvPr/>
          </p:nvSpPr>
          <p:spPr>
            <a:xfrm>
              <a:off x="1787825" y="1030550"/>
              <a:ext cx="94250" cy="44825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76"/>
            <p:cNvSpPr/>
            <p:nvPr/>
          </p:nvSpPr>
          <p:spPr>
            <a:xfrm>
              <a:off x="1870350" y="2639275"/>
              <a:ext cx="59225" cy="44325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76"/>
            <p:cNvSpPr/>
            <p:nvPr/>
          </p:nvSpPr>
          <p:spPr>
            <a:xfrm>
              <a:off x="2264800" y="4630125"/>
              <a:ext cx="62675" cy="39225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76"/>
            <p:cNvSpPr/>
            <p:nvPr/>
          </p:nvSpPr>
          <p:spPr>
            <a:xfrm>
              <a:off x="1604225" y="2645350"/>
              <a:ext cx="56175" cy="38275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76"/>
            <p:cNvSpPr/>
            <p:nvPr/>
          </p:nvSpPr>
          <p:spPr>
            <a:xfrm>
              <a:off x="7045475" y="3384250"/>
              <a:ext cx="47375" cy="53550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76"/>
            <p:cNvSpPr/>
            <p:nvPr/>
          </p:nvSpPr>
          <p:spPr>
            <a:xfrm>
              <a:off x="4291500" y="1250400"/>
              <a:ext cx="54900" cy="37900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76"/>
            <p:cNvSpPr/>
            <p:nvPr/>
          </p:nvSpPr>
          <p:spPr>
            <a:xfrm>
              <a:off x="6323375" y="3314875"/>
              <a:ext cx="50125" cy="37325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76"/>
            <p:cNvSpPr/>
            <p:nvPr/>
          </p:nvSpPr>
          <p:spPr>
            <a:xfrm>
              <a:off x="6680225" y="1890750"/>
              <a:ext cx="46075" cy="4220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76"/>
            <p:cNvSpPr/>
            <p:nvPr/>
          </p:nvSpPr>
          <p:spPr>
            <a:xfrm>
              <a:off x="3550975" y="1955400"/>
              <a:ext cx="53600" cy="126175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76"/>
            <p:cNvSpPr/>
            <p:nvPr/>
          </p:nvSpPr>
          <p:spPr>
            <a:xfrm>
              <a:off x="3910000" y="2161475"/>
              <a:ext cx="93775" cy="45400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76"/>
            <p:cNvSpPr/>
            <p:nvPr/>
          </p:nvSpPr>
          <p:spPr>
            <a:xfrm>
              <a:off x="4125600" y="2173875"/>
              <a:ext cx="50575" cy="37600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76"/>
            <p:cNvSpPr/>
            <p:nvPr/>
          </p:nvSpPr>
          <p:spPr>
            <a:xfrm>
              <a:off x="3415775" y="2038325"/>
              <a:ext cx="44925" cy="38175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9" name="Google Shape;1959;p76"/>
          <p:cNvSpPr/>
          <p:nvPr/>
        </p:nvSpPr>
        <p:spPr>
          <a:xfrm flipH="1">
            <a:off x="789535" y="1906546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noFill/>
          <a:ln cap="flat" cmpd="sng" w="9525">
            <a:solidFill>
              <a:srgbClr val="E3E9E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p77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in action</a:t>
            </a:r>
            <a:endParaRPr/>
          </a:p>
        </p:txBody>
      </p:sp>
      <p:pic>
        <p:nvPicPr>
          <p:cNvPr id="1965" name="Google Shape;1965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569" y="1308925"/>
            <a:ext cx="1642044" cy="313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6" name="Google Shape;1966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413" y="1308925"/>
            <a:ext cx="1642045" cy="3109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7" name="Google Shape;1967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7011" y="1308925"/>
            <a:ext cx="1642043" cy="3132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8" name="Google Shape;1968;p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8859" y="1308925"/>
            <a:ext cx="1758916" cy="31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