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7" r:id="rId3"/>
    <p:sldId id="370" r:id="rId4"/>
    <p:sldId id="374" r:id="rId5"/>
    <p:sldId id="369" r:id="rId6"/>
    <p:sldId id="373" r:id="rId7"/>
    <p:sldId id="372" r:id="rId8"/>
    <p:sldId id="368" r:id="rId9"/>
    <p:sldId id="3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A7C58-23BF-4025-8683-BADE3FD5086D}" v="72" dt="2021-11-07T23:34:58.09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04" d="100"/>
          <a:sy n="104" d="100"/>
        </p:scale>
        <p:origin x="756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Hebda" userId="2757e070f2add098" providerId="LiveId" clId="{9F2A7C58-23BF-4025-8683-BADE3FD5086D}"/>
    <pc:docChg chg="undo custSel addSld delSld modSld sldOrd">
      <pc:chgData name="Douglas Hebda" userId="2757e070f2add098" providerId="LiveId" clId="{9F2A7C58-23BF-4025-8683-BADE3FD5086D}" dt="2021-11-07T23:37:53.589" v="3551"/>
      <pc:docMkLst>
        <pc:docMk/>
      </pc:docMkLst>
      <pc:sldChg chg="modSp mod">
        <pc:chgData name="Douglas Hebda" userId="2757e070f2add098" providerId="LiveId" clId="{9F2A7C58-23BF-4025-8683-BADE3FD5086D}" dt="2021-10-06T00:23:08.123" v="57" actId="20577"/>
        <pc:sldMkLst>
          <pc:docMk/>
          <pc:sldMk cId="106904919" sldId="261"/>
        </pc:sldMkLst>
        <pc:spChg chg="mod">
          <ac:chgData name="Douglas Hebda" userId="2757e070f2add098" providerId="LiveId" clId="{9F2A7C58-23BF-4025-8683-BADE3FD5086D}" dt="2021-10-06T00:23:08.123" v="57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Douglas Hebda" userId="2757e070f2add098" providerId="LiveId" clId="{9F2A7C58-23BF-4025-8683-BADE3FD5086D}" dt="2021-10-06T00:22:08.999" v="35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Douglas Hebda" userId="2757e070f2add098" providerId="LiveId" clId="{9F2A7C58-23BF-4025-8683-BADE3FD5086D}" dt="2021-10-06T04:18:40.867" v="1104" actId="1076"/>
        <pc:sldMkLst>
          <pc:docMk/>
          <pc:sldMk cId="3519531026" sldId="367"/>
        </pc:sldMkLst>
        <pc:spChg chg="mod">
          <ac:chgData name="Douglas Hebda" userId="2757e070f2add098" providerId="LiveId" clId="{9F2A7C58-23BF-4025-8683-BADE3FD5086D}" dt="2021-10-06T04:18:17.278" v="1099" actId="20577"/>
          <ac:spMkLst>
            <pc:docMk/>
            <pc:sldMk cId="3519531026" sldId="367"/>
            <ac:spMk id="3" creationId="{8ED8AE04-697D-4784-A672-E28DA6A47AB6}"/>
          </ac:spMkLst>
        </pc:spChg>
        <pc:spChg chg="del mod">
          <ac:chgData name="Douglas Hebda" userId="2757e070f2add098" providerId="LiveId" clId="{9F2A7C58-23BF-4025-8683-BADE3FD5086D}" dt="2021-10-06T03:50:56.793" v="380" actId="478"/>
          <ac:spMkLst>
            <pc:docMk/>
            <pc:sldMk cId="3519531026" sldId="367"/>
            <ac:spMk id="4" creationId="{0DA883D3-D6A1-40F0-B5FE-3E351ADB0E38}"/>
          </ac:spMkLst>
        </pc:spChg>
        <pc:picChg chg="add mod">
          <ac:chgData name="Douglas Hebda" userId="2757e070f2add098" providerId="LiveId" clId="{9F2A7C58-23BF-4025-8683-BADE3FD5086D}" dt="2021-10-06T04:18:40.867" v="1104" actId="1076"/>
          <ac:picMkLst>
            <pc:docMk/>
            <pc:sldMk cId="3519531026" sldId="367"/>
            <ac:picMk id="6" creationId="{EFEC047C-EDAB-4DAB-9C5F-A96D46A30A68}"/>
          </ac:picMkLst>
        </pc:picChg>
      </pc:sldChg>
      <pc:sldChg chg="delSp modSp mod ord">
        <pc:chgData name="Douglas Hebda" userId="2757e070f2add098" providerId="LiveId" clId="{9F2A7C58-23BF-4025-8683-BADE3FD5086D}" dt="2021-11-07T23:37:53.589" v="3551"/>
        <pc:sldMkLst>
          <pc:docMk/>
          <pc:sldMk cId="140782560" sldId="368"/>
        </pc:sldMkLst>
        <pc:spChg chg="mod">
          <ac:chgData name="Douglas Hebda" userId="2757e070f2add098" providerId="LiveId" clId="{9F2A7C58-23BF-4025-8683-BADE3FD5086D}" dt="2021-10-08T02:30:15.159" v="2771" actId="20577"/>
          <ac:spMkLst>
            <pc:docMk/>
            <pc:sldMk cId="140782560" sldId="368"/>
            <ac:spMk id="2" creationId="{935B93E4-AB7E-4F3D-B6C5-4ED4B78FA4AF}"/>
          </ac:spMkLst>
        </pc:spChg>
        <pc:spChg chg="mod">
          <ac:chgData name="Douglas Hebda" userId="2757e070f2add098" providerId="LiveId" clId="{9F2A7C58-23BF-4025-8683-BADE3FD5086D}" dt="2021-11-07T23:37:48.555" v="3549"/>
          <ac:spMkLst>
            <pc:docMk/>
            <pc:sldMk cId="140782560" sldId="368"/>
            <ac:spMk id="3" creationId="{608935D3-29E1-4175-8DE5-14986150C19C}"/>
          </ac:spMkLst>
        </pc:spChg>
        <pc:spChg chg="del mod">
          <ac:chgData name="Douglas Hebda" userId="2757e070f2add098" providerId="LiveId" clId="{9F2A7C58-23BF-4025-8683-BADE3FD5086D}" dt="2021-10-08T02:30:28.379" v="2776" actId="478"/>
          <ac:spMkLst>
            <pc:docMk/>
            <pc:sldMk cId="140782560" sldId="368"/>
            <ac:spMk id="4" creationId="{AF7EF060-2D33-40AD-BF35-12E6A5F1F172}"/>
          </ac:spMkLst>
        </pc:spChg>
      </pc:sldChg>
      <pc:sldChg chg="modSp mod">
        <pc:chgData name="Douglas Hebda" userId="2757e070f2add098" providerId="LiveId" clId="{9F2A7C58-23BF-4025-8683-BADE3FD5086D}" dt="2021-10-08T03:09:08.981" v="3029" actId="20577"/>
        <pc:sldMkLst>
          <pc:docMk/>
          <pc:sldMk cId="1131248096" sldId="369"/>
        </pc:sldMkLst>
        <pc:graphicFrameChg chg="mod modGraphic">
          <ac:chgData name="Douglas Hebda" userId="2757e070f2add098" providerId="LiveId" clId="{9F2A7C58-23BF-4025-8683-BADE3FD5086D}" dt="2021-10-08T03:09:08.981" v="3029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 ord">
        <pc:chgData name="Douglas Hebda" userId="2757e070f2add098" providerId="LiveId" clId="{9F2A7C58-23BF-4025-8683-BADE3FD5086D}" dt="2021-11-07T23:35:21.526" v="3499" actId="1076"/>
        <pc:sldMkLst>
          <pc:docMk/>
          <pc:sldMk cId="4204615274" sldId="370"/>
        </pc:sldMkLst>
        <pc:spChg chg="mod">
          <ac:chgData name="Douglas Hebda" userId="2757e070f2add098" providerId="LiveId" clId="{9F2A7C58-23BF-4025-8683-BADE3FD5086D}" dt="2021-10-08T03:01:40.183" v="3010" actId="20577"/>
          <ac:spMkLst>
            <pc:docMk/>
            <pc:sldMk cId="4204615274" sldId="370"/>
            <ac:spMk id="2" creationId="{562DFEA3-93A8-4943-9F3A-4798FB13F643}"/>
          </ac:spMkLst>
        </pc:spChg>
        <pc:spChg chg="del">
          <ac:chgData name="Douglas Hebda" userId="2757e070f2add098" providerId="LiveId" clId="{9F2A7C58-23BF-4025-8683-BADE3FD5086D}" dt="2021-10-08T03:01:47.875" v="3012" actId="478"/>
          <ac:spMkLst>
            <pc:docMk/>
            <pc:sldMk cId="4204615274" sldId="370"/>
            <ac:spMk id="3" creationId="{39FC9173-ADDE-4A3D-BDB4-3F990F1032E5}"/>
          </ac:spMkLst>
        </pc:spChg>
        <pc:spChg chg="add mod">
          <ac:chgData name="Douglas Hebda" userId="2757e070f2add098" providerId="LiveId" clId="{9F2A7C58-23BF-4025-8683-BADE3FD5086D}" dt="2021-11-07T23:28:43.775" v="3350" actId="20577"/>
          <ac:spMkLst>
            <pc:docMk/>
            <pc:sldMk cId="4204615274" sldId="370"/>
            <ac:spMk id="3" creationId="{D6F553B5-9D6B-479F-AFD5-958727C4F361}"/>
          </ac:spMkLst>
        </pc:spChg>
        <pc:spChg chg="add del mod">
          <ac:chgData name="Douglas Hebda" userId="2757e070f2add098" providerId="LiveId" clId="{9F2A7C58-23BF-4025-8683-BADE3FD5086D}" dt="2021-11-07T23:17:37.350" v="3048" actId="478"/>
          <ac:spMkLst>
            <pc:docMk/>
            <pc:sldMk cId="4204615274" sldId="370"/>
            <ac:spMk id="4" creationId="{16ED1BC2-28C7-4944-B7A0-95FB0F4CF68A}"/>
          </ac:spMkLst>
        </pc:spChg>
        <pc:spChg chg="del">
          <ac:chgData name="Douglas Hebda" userId="2757e070f2add098" providerId="LiveId" clId="{9F2A7C58-23BF-4025-8683-BADE3FD5086D}" dt="2021-10-08T03:01:45.732" v="3011" actId="478"/>
          <ac:spMkLst>
            <pc:docMk/>
            <pc:sldMk cId="4204615274" sldId="370"/>
            <ac:spMk id="4" creationId="{D8BF50E6-5081-4020-B7AA-69C2EF326ECB}"/>
          </ac:spMkLst>
        </pc:spChg>
        <pc:spChg chg="add del mod">
          <ac:chgData name="Douglas Hebda" userId="2757e070f2add098" providerId="LiveId" clId="{9F2A7C58-23BF-4025-8683-BADE3FD5086D}" dt="2021-11-07T23:18:26.345" v="3056" actId="478"/>
          <ac:spMkLst>
            <pc:docMk/>
            <pc:sldMk cId="4204615274" sldId="370"/>
            <ac:spMk id="5" creationId="{293DD460-C890-4BDE-8114-3D3F93B612EE}"/>
          </ac:spMkLst>
        </pc:spChg>
        <pc:spChg chg="add del mod">
          <ac:chgData name="Douglas Hebda" userId="2757e070f2add098" providerId="LiveId" clId="{9F2A7C58-23BF-4025-8683-BADE3FD5086D}" dt="2021-10-08T03:01:49.973" v="3013" actId="478"/>
          <ac:spMkLst>
            <pc:docMk/>
            <pc:sldMk cId="4204615274" sldId="370"/>
            <ac:spMk id="6" creationId="{782FE800-A144-4D1F-B0A0-02B9771A18E8}"/>
          </ac:spMkLst>
        </pc:spChg>
        <pc:spChg chg="add mod">
          <ac:chgData name="Douglas Hebda" userId="2757e070f2add098" providerId="LiveId" clId="{9F2A7C58-23BF-4025-8683-BADE3FD5086D}" dt="2021-11-07T23:31:01.332" v="3427" actId="1076"/>
          <ac:spMkLst>
            <pc:docMk/>
            <pc:sldMk cId="4204615274" sldId="370"/>
            <ac:spMk id="11" creationId="{C64339FB-5780-48C5-8216-03741C550DDB}"/>
          </ac:spMkLst>
        </pc:spChg>
        <pc:spChg chg="add mod">
          <ac:chgData name="Douglas Hebda" userId="2757e070f2add098" providerId="LiveId" clId="{9F2A7C58-23BF-4025-8683-BADE3FD5086D}" dt="2021-11-07T23:28:10.314" v="3336" actId="1076"/>
          <ac:spMkLst>
            <pc:docMk/>
            <pc:sldMk cId="4204615274" sldId="370"/>
            <ac:spMk id="37" creationId="{0B3E650C-57D8-4212-917E-749EC76EABBC}"/>
          </ac:spMkLst>
        </pc:spChg>
        <pc:spChg chg="add mod">
          <ac:chgData name="Douglas Hebda" userId="2757e070f2add098" providerId="LiveId" clId="{9F2A7C58-23BF-4025-8683-BADE3FD5086D}" dt="2021-11-07T23:29:31.429" v="3400" actId="1076"/>
          <ac:spMkLst>
            <pc:docMk/>
            <pc:sldMk cId="4204615274" sldId="370"/>
            <ac:spMk id="40" creationId="{68088EC9-913A-405B-8FB2-39BAD7863382}"/>
          </ac:spMkLst>
        </pc:spChg>
        <pc:spChg chg="add mod">
          <ac:chgData name="Douglas Hebda" userId="2757e070f2add098" providerId="LiveId" clId="{9F2A7C58-23BF-4025-8683-BADE3FD5086D}" dt="2021-11-07T23:31:05.425" v="3428" actId="1076"/>
          <ac:spMkLst>
            <pc:docMk/>
            <pc:sldMk cId="4204615274" sldId="370"/>
            <ac:spMk id="41" creationId="{12C56CAD-2C89-4221-834C-97DD12E3862C}"/>
          </ac:spMkLst>
        </pc:spChg>
        <pc:spChg chg="add mod">
          <ac:chgData name="Douglas Hebda" userId="2757e070f2add098" providerId="LiveId" clId="{9F2A7C58-23BF-4025-8683-BADE3FD5086D}" dt="2021-11-07T23:34:03.755" v="3480" actId="255"/>
          <ac:spMkLst>
            <pc:docMk/>
            <pc:sldMk cId="4204615274" sldId="370"/>
            <ac:spMk id="42" creationId="{44B1C864-9CC7-49DC-967D-05C81CE5E83F}"/>
          </ac:spMkLst>
        </pc:spChg>
        <pc:spChg chg="add mod">
          <ac:chgData name="Douglas Hebda" userId="2757e070f2add098" providerId="LiveId" clId="{9F2A7C58-23BF-4025-8683-BADE3FD5086D}" dt="2021-11-07T23:33:55.815" v="3478" actId="255"/>
          <ac:spMkLst>
            <pc:docMk/>
            <pc:sldMk cId="4204615274" sldId="370"/>
            <ac:spMk id="43" creationId="{D44670CC-9367-4296-8F5D-D49B6625CD2D}"/>
          </ac:spMkLst>
        </pc:spChg>
        <pc:spChg chg="add mod">
          <ac:chgData name="Douglas Hebda" userId="2757e070f2add098" providerId="LiveId" clId="{9F2A7C58-23BF-4025-8683-BADE3FD5086D}" dt="2021-11-07T23:33:46.421" v="3476" actId="255"/>
          <ac:spMkLst>
            <pc:docMk/>
            <pc:sldMk cId="4204615274" sldId="370"/>
            <ac:spMk id="44" creationId="{F2601B09-2159-4C0E-B794-24B2D27C901C}"/>
          </ac:spMkLst>
        </pc:spChg>
        <pc:spChg chg="add mod">
          <ac:chgData name="Douglas Hebda" userId="2757e070f2add098" providerId="LiveId" clId="{9F2A7C58-23BF-4025-8683-BADE3FD5086D}" dt="2021-11-07T23:33:27.804" v="3470" actId="255"/>
          <ac:spMkLst>
            <pc:docMk/>
            <pc:sldMk cId="4204615274" sldId="370"/>
            <ac:spMk id="45" creationId="{AB7B78E3-734D-4B59-B320-F1E6302C4B9E}"/>
          </ac:spMkLst>
        </pc:spChg>
        <pc:spChg chg="add mod">
          <ac:chgData name="Douglas Hebda" userId="2757e070f2add098" providerId="LiveId" clId="{9F2A7C58-23BF-4025-8683-BADE3FD5086D}" dt="2021-11-07T23:35:21.526" v="3499" actId="1076"/>
          <ac:spMkLst>
            <pc:docMk/>
            <pc:sldMk cId="4204615274" sldId="370"/>
            <ac:spMk id="68" creationId="{6A5CBE84-5615-4C09-B42B-8D0C7D61D54D}"/>
          </ac:spMkLst>
        </pc:spChg>
        <pc:cxnChg chg="add">
          <ac:chgData name="Douglas Hebda" userId="2757e070f2add098" providerId="LiveId" clId="{9F2A7C58-23BF-4025-8683-BADE3FD5086D}" dt="2021-11-07T23:17:54.607" v="3052" actId="11529"/>
          <ac:cxnSpMkLst>
            <pc:docMk/>
            <pc:sldMk cId="4204615274" sldId="370"/>
            <ac:cxnSpMk id="7" creationId="{AB42D8BC-2172-41BC-B137-0EDCF9BC6BA5}"/>
          </ac:cxnSpMkLst>
        </pc:cxnChg>
        <pc:cxnChg chg="add mod">
          <ac:chgData name="Douglas Hebda" userId="2757e070f2add098" providerId="LiveId" clId="{9F2A7C58-23BF-4025-8683-BADE3FD5086D}" dt="2021-11-07T23:25:22.249" v="3298" actId="14100"/>
          <ac:cxnSpMkLst>
            <pc:docMk/>
            <pc:sldMk cId="4204615274" sldId="370"/>
            <ac:cxnSpMk id="9" creationId="{FA79C153-4BE4-4116-9A20-E3CB41BD8915}"/>
          </ac:cxnSpMkLst>
        </pc:cxnChg>
        <pc:cxnChg chg="add del mod">
          <ac:chgData name="Douglas Hebda" userId="2757e070f2add098" providerId="LiveId" clId="{9F2A7C58-23BF-4025-8683-BADE3FD5086D}" dt="2021-11-07T23:25:25.088" v="3299" actId="478"/>
          <ac:cxnSpMkLst>
            <pc:docMk/>
            <pc:sldMk cId="4204615274" sldId="370"/>
            <ac:cxnSpMk id="13" creationId="{93687670-8635-4A6E-90D7-A4D7EF8D23E6}"/>
          </ac:cxnSpMkLst>
        </pc:cxnChg>
        <pc:cxnChg chg="add del mod">
          <ac:chgData name="Douglas Hebda" userId="2757e070f2add098" providerId="LiveId" clId="{9F2A7C58-23BF-4025-8683-BADE3FD5086D}" dt="2021-11-07T23:25:28.595" v="3301" actId="478"/>
          <ac:cxnSpMkLst>
            <pc:docMk/>
            <pc:sldMk cId="4204615274" sldId="370"/>
            <ac:cxnSpMk id="14" creationId="{01634A05-BD1D-4719-AD47-B517540568D6}"/>
          </ac:cxnSpMkLst>
        </pc:cxnChg>
        <pc:cxnChg chg="add del mod">
          <ac:chgData name="Douglas Hebda" userId="2757e070f2add098" providerId="LiveId" clId="{9F2A7C58-23BF-4025-8683-BADE3FD5086D}" dt="2021-11-07T23:25:37.997" v="3308" actId="478"/>
          <ac:cxnSpMkLst>
            <pc:docMk/>
            <pc:sldMk cId="4204615274" sldId="370"/>
            <ac:cxnSpMk id="15" creationId="{4B9C6808-F391-4CE7-8E31-C54F3E6AD304}"/>
          </ac:cxnSpMkLst>
        </pc:cxnChg>
        <pc:cxnChg chg="add del mod">
          <ac:chgData name="Douglas Hebda" userId="2757e070f2add098" providerId="LiveId" clId="{9F2A7C58-23BF-4025-8683-BADE3FD5086D}" dt="2021-11-07T23:25:36.035" v="3307" actId="478"/>
          <ac:cxnSpMkLst>
            <pc:docMk/>
            <pc:sldMk cId="4204615274" sldId="370"/>
            <ac:cxnSpMk id="16" creationId="{FA5A342D-563D-4E51-8572-C188021888AE}"/>
          </ac:cxnSpMkLst>
        </pc:cxnChg>
        <pc:cxnChg chg="add del mod">
          <ac:chgData name="Douglas Hebda" userId="2757e070f2add098" providerId="LiveId" clId="{9F2A7C58-23BF-4025-8683-BADE3FD5086D}" dt="2021-11-07T23:25:33.876" v="3306" actId="478"/>
          <ac:cxnSpMkLst>
            <pc:docMk/>
            <pc:sldMk cId="4204615274" sldId="370"/>
            <ac:cxnSpMk id="17" creationId="{EA29ABFE-A22F-4C64-B95C-33623B29AA9A}"/>
          </ac:cxnSpMkLst>
        </pc:cxnChg>
        <pc:cxnChg chg="add del mod">
          <ac:chgData name="Douglas Hebda" userId="2757e070f2add098" providerId="LiveId" clId="{9F2A7C58-23BF-4025-8683-BADE3FD5086D}" dt="2021-11-07T23:25:32.665" v="3305" actId="478"/>
          <ac:cxnSpMkLst>
            <pc:docMk/>
            <pc:sldMk cId="4204615274" sldId="370"/>
            <ac:cxnSpMk id="18" creationId="{C5D78AD0-0D16-4214-BBF0-179514DF0119}"/>
          </ac:cxnSpMkLst>
        </pc:cxnChg>
        <pc:cxnChg chg="add del mod">
          <ac:chgData name="Douglas Hebda" userId="2757e070f2add098" providerId="LiveId" clId="{9F2A7C58-23BF-4025-8683-BADE3FD5086D}" dt="2021-11-07T23:25:32.058" v="3304" actId="478"/>
          <ac:cxnSpMkLst>
            <pc:docMk/>
            <pc:sldMk cId="4204615274" sldId="370"/>
            <ac:cxnSpMk id="19" creationId="{93E3F7C0-33D9-4083-822F-331E8A1D7F1F}"/>
          </ac:cxnSpMkLst>
        </pc:cxnChg>
        <pc:cxnChg chg="add del mod">
          <ac:chgData name="Douglas Hebda" userId="2757e070f2add098" providerId="LiveId" clId="{9F2A7C58-23BF-4025-8683-BADE3FD5086D}" dt="2021-11-07T23:25:30.045" v="3302" actId="478"/>
          <ac:cxnSpMkLst>
            <pc:docMk/>
            <pc:sldMk cId="4204615274" sldId="370"/>
            <ac:cxnSpMk id="20" creationId="{672E7E2D-4C1D-4A3A-8B92-4D16627A9F38}"/>
          </ac:cxnSpMkLst>
        </pc:cxnChg>
        <pc:cxnChg chg="add del mod">
          <ac:chgData name="Douglas Hebda" userId="2757e070f2add098" providerId="LiveId" clId="{9F2A7C58-23BF-4025-8683-BADE3FD5086D}" dt="2021-11-07T23:25:30.572" v="3303" actId="478"/>
          <ac:cxnSpMkLst>
            <pc:docMk/>
            <pc:sldMk cId="4204615274" sldId="370"/>
            <ac:cxnSpMk id="21" creationId="{81C76EF6-2B63-49FF-98A1-A5239FBA59B3}"/>
          </ac:cxnSpMkLst>
        </pc:cxnChg>
        <pc:cxnChg chg="add del mod">
          <ac:chgData name="Douglas Hebda" userId="2757e070f2add098" providerId="LiveId" clId="{9F2A7C58-23BF-4025-8683-BADE3FD5086D}" dt="2021-11-07T23:23:14.267" v="3185" actId="478"/>
          <ac:cxnSpMkLst>
            <pc:docMk/>
            <pc:sldMk cId="4204615274" sldId="370"/>
            <ac:cxnSpMk id="22" creationId="{1D3BF8EE-9AC9-4048-8E4F-9626BFF10C92}"/>
          </ac:cxnSpMkLst>
        </pc:cxnChg>
        <pc:cxnChg chg="add del mod">
          <ac:chgData name="Douglas Hebda" userId="2757e070f2add098" providerId="LiveId" clId="{9F2A7C58-23BF-4025-8683-BADE3FD5086D}" dt="2021-11-07T23:23:16.323" v="3186" actId="478"/>
          <ac:cxnSpMkLst>
            <pc:docMk/>
            <pc:sldMk cId="4204615274" sldId="370"/>
            <ac:cxnSpMk id="23" creationId="{8E65E152-1F59-4DD8-BE85-CFE2E5B2F096}"/>
          </ac:cxnSpMkLst>
        </pc:cxnChg>
        <pc:cxnChg chg="add mod">
          <ac:chgData name="Douglas Hebda" userId="2757e070f2add098" providerId="LiveId" clId="{9F2A7C58-23BF-4025-8683-BADE3FD5086D}" dt="2021-11-07T23:26:24.146" v="3316" actId="1036"/>
          <ac:cxnSpMkLst>
            <pc:docMk/>
            <pc:sldMk cId="4204615274" sldId="370"/>
            <ac:cxnSpMk id="25" creationId="{4A5CD55B-9BF8-48AB-AAEB-08ED94158BA2}"/>
          </ac:cxnSpMkLst>
        </pc:cxnChg>
        <pc:cxnChg chg="add mod">
          <ac:chgData name="Douglas Hebda" userId="2757e070f2add098" providerId="LiveId" clId="{9F2A7C58-23BF-4025-8683-BADE3FD5086D}" dt="2021-11-07T23:27:04.953" v="3326" actId="1035"/>
          <ac:cxnSpMkLst>
            <pc:docMk/>
            <pc:sldMk cId="4204615274" sldId="370"/>
            <ac:cxnSpMk id="26" creationId="{D56CE1C5-0CB0-4EAD-AAC5-072CEB105343}"/>
          </ac:cxnSpMkLst>
        </pc:cxnChg>
        <pc:cxnChg chg="add mod">
          <ac:chgData name="Douglas Hebda" userId="2757e070f2add098" providerId="LiveId" clId="{9F2A7C58-23BF-4025-8683-BADE3FD5086D}" dt="2021-11-07T23:27:02.447" v="3325" actId="1035"/>
          <ac:cxnSpMkLst>
            <pc:docMk/>
            <pc:sldMk cId="4204615274" sldId="370"/>
            <ac:cxnSpMk id="27" creationId="{2AC423CD-CC72-4EAD-9AF0-7E0275903B17}"/>
          </ac:cxnSpMkLst>
        </pc:cxnChg>
        <pc:cxnChg chg="add mod">
          <ac:chgData name="Douglas Hebda" userId="2757e070f2add098" providerId="LiveId" clId="{9F2A7C58-23BF-4025-8683-BADE3FD5086D}" dt="2021-11-07T23:27:00.450" v="3324" actId="1036"/>
          <ac:cxnSpMkLst>
            <pc:docMk/>
            <pc:sldMk cId="4204615274" sldId="370"/>
            <ac:cxnSpMk id="28" creationId="{57863628-4E92-4A7E-B7EF-664132F51F11}"/>
          </ac:cxnSpMkLst>
        </pc:cxnChg>
        <pc:cxnChg chg="add mod">
          <ac:chgData name="Douglas Hebda" userId="2757e070f2add098" providerId="LiveId" clId="{9F2A7C58-23BF-4025-8683-BADE3FD5086D}" dt="2021-11-07T23:26:45.446" v="3319" actId="1076"/>
          <ac:cxnSpMkLst>
            <pc:docMk/>
            <pc:sldMk cId="4204615274" sldId="370"/>
            <ac:cxnSpMk id="29" creationId="{7E6F7FC7-7C35-4BD8-A86B-AF7C2B52C879}"/>
          </ac:cxnSpMkLst>
        </pc:cxnChg>
        <pc:cxnChg chg="add mod">
          <ac:chgData name="Douglas Hebda" userId="2757e070f2add098" providerId="LiveId" clId="{9F2A7C58-23BF-4025-8683-BADE3FD5086D}" dt="2021-11-07T23:26:45.446" v="3319" actId="1076"/>
          <ac:cxnSpMkLst>
            <pc:docMk/>
            <pc:sldMk cId="4204615274" sldId="370"/>
            <ac:cxnSpMk id="30" creationId="{D805AEAC-673B-4A4F-8C32-27ACA127C422}"/>
          </ac:cxnSpMkLst>
        </pc:cxnChg>
        <pc:cxnChg chg="add mod">
          <ac:chgData name="Douglas Hebda" userId="2757e070f2add098" providerId="LiveId" clId="{9F2A7C58-23BF-4025-8683-BADE3FD5086D}" dt="2021-11-07T23:26:45.446" v="3319" actId="1076"/>
          <ac:cxnSpMkLst>
            <pc:docMk/>
            <pc:sldMk cId="4204615274" sldId="370"/>
            <ac:cxnSpMk id="31" creationId="{2F66E716-B354-4200-8797-5186903FE259}"/>
          </ac:cxnSpMkLst>
        </pc:cxnChg>
        <pc:cxnChg chg="add mod">
          <ac:chgData name="Douglas Hebda" userId="2757e070f2add098" providerId="LiveId" clId="{9F2A7C58-23BF-4025-8683-BADE3FD5086D}" dt="2021-11-07T23:26:51.686" v="3321" actId="1076"/>
          <ac:cxnSpMkLst>
            <pc:docMk/>
            <pc:sldMk cId="4204615274" sldId="370"/>
            <ac:cxnSpMk id="32" creationId="{2682F9B7-CD4C-44F4-ACFA-9151AA8D36B2}"/>
          </ac:cxnSpMkLst>
        </pc:cxnChg>
        <pc:cxnChg chg="add mod">
          <ac:chgData name="Douglas Hebda" userId="2757e070f2add098" providerId="LiveId" clId="{9F2A7C58-23BF-4025-8683-BADE3FD5086D}" dt="2021-11-07T23:26:51.686" v="3321" actId="1076"/>
          <ac:cxnSpMkLst>
            <pc:docMk/>
            <pc:sldMk cId="4204615274" sldId="370"/>
            <ac:cxnSpMk id="33" creationId="{BECD1F36-393B-4124-ABCD-16AE09D28008}"/>
          </ac:cxnSpMkLst>
        </pc:cxnChg>
        <pc:cxnChg chg="add del mod">
          <ac:chgData name="Douglas Hebda" userId="2757e070f2add098" providerId="LiveId" clId="{9F2A7C58-23BF-4025-8683-BADE3FD5086D}" dt="2021-11-07T23:26:55.196" v="3322" actId="478"/>
          <ac:cxnSpMkLst>
            <pc:docMk/>
            <pc:sldMk cId="4204615274" sldId="370"/>
            <ac:cxnSpMk id="34" creationId="{2A63D920-BC4A-4DEA-9D58-6039DDCE802D}"/>
          </ac:cxnSpMkLst>
        </pc:cxnChg>
        <pc:cxnChg chg="add del mod">
          <ac:chgData name="Douglas Hebda" userId="2757e070f2add098" providerId="LiveId" clId="{9F2A7C58-23BF-4025-8683-BADE3FD5086D}" dt="2021-11-07T23:26:56.287" v="3323" actId="478"/>
          <ac:cxnSpMkLst>
            <pc:docMk/>
            <pc:sldMk cId="4204615274" sldId="370"/>
            <ac:cxnSpMk id="35" creationId="{CB3D2282-2AF6-4CB7-8A2C-DC22929F891E}"/>
          </ac:cxnSpMkLst>
        </pc:cxnChg>
        <pc:cxnChg chg="add mod">
          <ac:chgData name="Douglas Hebda" userId="2757e070f2add098" providerId="LiveId" clId="{9F2A7C58-23BF-4025-8683-BADE3FD5086D}" dt="2021-11-07T23:34:26.179" v="3481" actId="14100"/>
          <ac:cxnSpMkLst>
            <pc:docMk/>
            <pc:sldMk cId="4204615274" sldId="370"/>
            <ac:cxnSpMk id="36" creationId="{4190212D-BFAF-49BC-A150-CB83A7F75F77}"/>
          </ac:cxnSpMkLst>
        </pc:cxnChg>
        <pc:cxnChg chg="add mod">
          <ac:chgData name="Douglas Hebda" userId="2757e070f2add098" providerId="LiveId" clId="{9F2A7C58-23BF-4025-8683-BADE3FD5086D}" dt="2021-11-07T23:28:50.099" v="3351" actId="1076"/>
          <ac:cxnSpMkLst>
            <pc:docMk/>
            <pc:sldMk cId="4204615274" sldId="370"/>
            <ac:cxnSpMk id="38" creationId="{9ABA6DA2-112D-4B64-A59D-8530AB3CE410}"/>
          </ac:cxnSpMkLst>
        </pc:cxnChg>
        <pc:cxnChg chg="add mod">
          <ac:chgData name="Douglas Hebda" userId="2757e070f2add098" providerId="LiveId" clId="{9F2A7C58-23BF-4025-8683-BADE3FD5086D}" dt="2021-11-07T23:28:50.099" v="3351" actId="1076"/>
          <ac:cxnSpMkLst>
            <pc:docMk/>
            <pc:sldMk cId="4204615274" sldId="370"/>
            <ac:cxnSpMk id="39" creationId="{60E31232-C2AC-46E6-A4D2-FCDD0E0AEFD8}"/>
          </ac:cxnSpMkLst>
        </pc:cxnChg>
        <pc:cxnChg chg="add mod">
          <ac:chgData name="Douglas Hebda" userId="2757e070f2add098" providerId="LiveId" clId="{9F2A7C58-23BF-4025-8683-BADE3FD5086D}" dt="2021-11-07T23:33:21.560" v="3469" actId="14100"/>
          <ac:cxnSpMkLst>
            <pc:docMk/>
            <pc:sldMk cId="4204615274" sldId="370"/>
            <ac:cxnSpMk id="47" creationId="{302F8DF1-468C-46B3-911A-6FAD38A15269}"/>
          </ac:cxnSpMkLst>
        </pc:cxnChg>
        <pc:cxnChg chg="add mod">
          <ac:chgData name="Douglas Hebda" userId="2757e070f2add098" providerId="LiveId" clId="{9F2A7C58-23BF-4025-8683-BADE3FD5086D}" dt="2021-11-07T23:32:20.800" v="3444" actId="14100"/>
          <ac:cxnSpMkLst>
            <pc:docMk/>
            <pc:sldMk cId="4204615274" sldId="370"/>
            <ac:cxnSpMk id="49" creationId="{EFB2E157-41A1-4AA0-A67E-A27D421BE6AD}"/>
          </ac:cxnSpMkLst>
        </pc:cxnChg>
        <pc:cxnChg chg="add mod">
          <ac:chgData name="Douglas Hebda" userId="2757e070f2add098" providerId="LiveId" clId="{9F2A7C58-23BF-4025-8683-BADE3FD5086D}" dt="2021-11-07T23:32:41.762" v="3447" actId="14100"/>
          <ac:cxnSpMkLst>
            <pc:docMk/>
            <pc:sldMk cId="4204615274" sldId="370"/>
            <ac:cxnSpMk id="51" creationId="{22696FB5-0324-4C57-8CF2-2B50B8BA880F}"/>
          </ac:cxnSpMkLst>
        </pc:cxnChg>
        <pc:cxnChg chg="add mod">
          <ac:chgData name="Douglas Hebda" userId="2757e070f2add098" providerId="LiveId" clId="{9F2A7C58-23BF-4025-8683-BADE3FD5086D}" dt="2021-11-07T23:32:50.596" v="3450" actId="14100"/>
          <ac:cxnSpMkLst>
            <pc:docMk/>
            <pc:sldMk cId="4204615274" sldId="370"/>
            <ac:cxnSpMk id="53" creationId="{A561F196-894D-469D-B17B-61E7A334037A}"/>
          </ac:cxnSpMkLst>
        </pc:cxnChg>
        <pc:cxnChg chg="add mod">
          <ac:chgData name="Douglas Hebda" userId="2757e070f2add098" providerId="LiveId" clId="{9F2A7C58-23BF-4025-8683-BADE3FD5086D}" dt="2021-11-07T23:34:51.422" v="3483" actId="14100"/>
          <ac:cxnSpMkLst>
            <pc:docMk/>
            <pc:sldMk cId="4204615274" sldId="370"/>
            <ac:cxnSpMk id="66" creationId="{322D1A6B-813E-4CC0-9254-946DECE6A335}"/>
          </ac:cxnSpMkLst>
        </pc:cxnChg>
      </pc:sldChg>
      <pc:sldChg chg="addSp delSp modSp new mod ord">
        <pc:chgData name="Douglas Hebda" userId="2757e070f2add098" providerId="LiveId" clId="{9F2A7C58-23BF-4025-8683-BADE3FD5086D}" dt="2021-11-07T23:37:40.157" v="3546" actId="27636"/>
        <pc:sldMkLst>
          <pc:docMk/>
          <pc:sldMk cId="2271578763" sldId="371"/>
        </pc:sldMkLst>
        <pc:spChg chg="mod">
          <ac:chgData name="Douglas Hebda" userId="2757e070f2add098" providerId="LiveId" clId="{9F2A7C58-23BF-4025-8683-BADE3FD5086D}" dt="2021-10-08T01:45:36.390" v="2167" actId="20577"/>
          <ac:spMkLst>
            <pc:docMk/>
            <pc:sldMk cId="2271578763" sldId="371"/>
            <ac:spMk id="2" creationId="{FEB4D2D6-8E1B-4D86-B8C3-47359F8B66DC}"/>
          </ac:spMkLst>
        </pc:spChg>
        <pc:spChg chg="del">
          <ac:chgData name="Douglas Hebda" userId="2757e070f2add098" providerId="LiveId" clId="{9F2A7C58-23BF-4025-8683-BADE3FD5086D}" dt="2021-10-08T01:44:27.820" v="2051" actId="931"/>
          <ac:spMkLst>
            <pc:docMk/>
            <pc:sldMk cId="2271578763" sldId="371"/>
            <ac:spMk id="3" creationId="{6CF3F5E8-709F-4DDA-8179-FE92117598AF}"/>
          </ac:spMkLst>
        </pc:spChg>
        <pc:spChg chg="add del mod">
          <ac:chgData name="Douglas Hebda" userId="2757e070f2add098" providerId="LiveId" clId="{9F2A7C58-23BF-4025-8683-BADE3FD5086D}" dt="2021-10-08T01:46:11.605" v="2175"/>
          <ac:spMkLst>
            <pc:docMk/>
            <pc:sldMk cId="2271578763" sldId="371"/>
            <ac:spMk id="6" creationId="{9C753217-5046-46CD-9BA2-928A1B26877C}"/>
          </ac:spMkLst>
        </pc:spChg>
        <pc:spChg chg="add del mod">
          <ac:chgData name="Douglas Hebda" userId="2757e070f2add098" providerId="LiveId" clId="{9F2A7C58-23BF-4025-8683-BADE3FD5086D}" dt="2021-10-08T01:46:26.121" v="2178"/>
          <ac:spMkLst>
            <pc:docMk/>
            <pc:sldMk cId="2271578763" sldId="371"/>
            <ac:spMk id="7" creationId="{BBA207CD-7F3D-4A57-B08C-86FC46CA97BD}"/>
          </ac:spMkLst>
        </pc:spChg>
        <pc:spChg chg="add del mod">
          <ac:chgData name="Douglas Hebda" userId="2757e070f2add098" providerId="LiveId" clId="{9F2A7C58-23BF-4025-8683-BADE3FD5086D}" dt="2021-10-08T01:46:46.063" v="2183" actId="478"/>
          <ac:spMkLst>
            <pc:docMk/>
            <pc:sldMk cId="2271578763" sldId="371"/>
            <ac:spMk id="8" creationId="{9A319F3C-8DEE-47D9-8768-BBB78B67EEC9}"/>
          </ac:spMkLst>
        </pc:spChg>
        <pc:spChg chg="add del mod">
          <ac:chgData name="Douglas Hebda" userId="2757e070f2add098" providerId="LiveId" clId="{9F2A7C58-23BF-4025-8683-BADE3FD5086D}" dt="2021-10-08T01:46:56.825" v="2186" actId="478"/>
          <ac:spMkLst>
            <pc:docMk/>
            <pc:sldMk cId="2271578763" sldId="371"/>
            <ac:spMk id="10" creationId="{F042AAA1-A5DA-4914-A0A2-24AA7DA01CB1}"/>
          </ac:spMkLst>
        </pc:spChg>
        <pc:spChg chg="add mod">
          <ac:chgData name="Douglas Hebda" userId="2757e070f2add098" providerId="LiveId" clId="{9F2A7C58-23BF-4025-8683-BADE3FD5086D}" dt="2021-11-07T23:37:40.157" v="3546" actId="27636"/>
          <ac:spMkLst>
            <pc:docMk/>
            <pc:sldMk cId="2271578763" sldId="371"/>
            <ac:spMk id="11" creationId="{2248ABB0-D5FB-4FD8-B261-02B3CCEA022A}"/>
          </ac:spMkLst>
        </pc:spChg>
        <pc:picChg chg="add mod ord">
          <ac:chgData name="Douglas Hebda" userId="2757e070f2add098" providerId="LiveId" clId="{9F2A7C58-23BF-4025-8683-BADE3FD5086D}" dt="2021-10-08T01:45:49.030" v="2170" actId="1076"/>
          <ac:picMkLst>
            <pc:docMk/>
            <pc:sldMk cId="2271578763" sldId="371"/>
            <ac:picMk id="5" creationId="{88D17494-1670-4467-9668-8386C966CAA5}"/>
          </ac:picMkLst>
        </pc:picChg>
      </pc:sldChg>
      <pc:sldChg chg="modSp add del mod">
        <pc:chgData name="Douglas Hebda" userId="2757e070f2add098" providerId="LiveId" clId="{9F2A7C58-23BF-4025-8683-BADE3FD5086D}" dt="2021-10-07T22:43:56.966" v="1763" actId="47"/>
        <pc:sldMkLst>
          <pc:docMk/>
          <pc:sldMk cId="2903806669" sldId="371"/>
        </pc:sldMkLst>
        <pc:spChg chg="mod">
          <ac:chgData name="Douglas Hebda" userId="2757e070f2add098" providerId="LiveId" clId="{9F2A7C58-23BF-4025-8683-BADE3FD5086D}" dt="2021-10-06T04:44:24.234" v="1283" actId="20577"/>
          <ac:spMkLst>
            <pc:docMk/>
            <pc:sldMk cId="2903806669" sldId="371"/>
            <ac:spMk id="2" creationId="{00000000-0000-0000-0000-000000000000}"/>
          </ac:spMkLst>
        </pc:spChg>
      </pc:sldChg>
      <pc:sldChg chg="addSp delSp modSp new mod ord">
        <pc:chgData name="Douglas Hebda" userId="2757e070f2add098" providerId="LiveId" clId="{9F2A7C58-23BF-4025-8683-BADE3FD5086D}" dt="2021-10-08T02:31:28.677" v="2894" actId="20577"/>
        <pc:sldMkLst>
          <pc:docMk/>
          <pc:sldMk cId="1781389300" sldId="372"/>
        </pc:sldMkLst>
        <pc:spChg chg="mod">
          <ac:chgData name="Douglas Hebda" userId="2757e070f2add098" providerId="LiveId" clId="{9F2A7C58-23BF-4025-8683-BADE3FD5086D}" dt="2021-10-08T02:31:28.677" v="2894" actId="20577"/>
          <ac:spMkLst>
            <pc:docMk/>
            <pc:sldMk cId="1781389300" sldId="372"/>
            <ac:spMk id="2" creationId="{A5BE9CA6-7A8A-470F-AB34-A75521608010}"/>
          </ac:spMkLst>
        </pc:spChg>
        <pc:spChg chg="del">
          <ac:chgData name="Douglas Hebda" userId="2757e070f2add098" providerId="LiveId" clId="{9F2A7C58-23BF-4025-8683-BADE3FD5086D}" dt="2021-10-08T01:44:45.630" v="2054" actId="931"/>
          <ac:spMkLst>
            <pc:docMk/>
            <pc:sldMk cId="1781389300" sldId="372"/>
            <ac:spMk id="3" creationId="{2CACC004-8C00-4760-AE61-CD68F0AE503A}"/>
          </ac:spMkLst>
        </pc:spChg>
        <pc:picChg chg="add mod">
          <ac:chgData name="Douglas Hebda" userId="2757e070f2add098" providerId="LiveId" clId="{9F2A7C58-23BF-4025-8683-BADE3FD5086D}" dt="2021-10-08T01:44:47.440" v="2056" actId="962"/>
          <ac:picMkLst>
            <pc:docMk/>
            <pc:sldMk cId="1781389300" sldId="372"/>
            <ac:picMk id="5" creationId="{D47931A1-CD5D-472E-8B23-B4CC7044BC53}"/>
          </ac:picMkLst>
        </pc:picChg>
      </pc:sldChg>
      <pc:sldChg chg="addSp delSp modSp add del mod replId">
        <pc:chgData name="Douglas Hebda" userId="2757e070f2add098" providerId="LiveId" clId="{9F2A7C58-23BF-4025-8683-BADE3FD5086D}" dt="2021-10-07T22:43:57.119" v="1764" actId="47"/>
        <pc:sldMkLst>
          <pc:docMk/>
          <pc:sldMk cId="1857883876" sldId="372"/>
        </pc:sldMkLst>
        <pc:spChg chg="mod">
          <ac:chgData name="Douglas Hebda" userId="2757e070f2add098" providerId="LiveId" clId="{9F2A7C58-23BF-4025-8683-BADE3FD5086D}" dt="2021-10-06T04:49:45.968" v="1655" actId="20577"/>
          <ac:spMkLst>
            <pc:docMk/>
            <pc:sldMk cId="1857883876" sldId="372"/>
            <ac:spMk id="3" creationId="{8ED8AE04-697D-4784-A672-E28DA6A47AB6}"/>
          </ac:spMkLst>
        </pc:spChg>
        <pc:picChg chg="add mod">
          <ac:chgData name="Douglas Hebda" userId="2757e070f2add098" providerId="LiveId" clId="{9F2A7C58-23BF-4025-8683-BADE3FD5086D}" dt="2021-10-06T04:50:29.559" v="1657" actId="1076"/>
          <ac:picMkLst>
            <pc:docMk/>
            <pc:sldMk cId="1857883876" sldId="372"/>
            <ac:picMk id="5" creationId="{CD905D09-C019-4B3A-9FFC-A42D88A1C150}"/>
          </ac:picMkLst>
        </pc:picChg>
        <pc:picChg chg="add del">
          <ac:chgData name="Douglas Hebda" userId="2757e070f2add098" providerId="LiveId" clId="{9F2A7C58-23BF-4025-8683-BADE3FD5086D}" dt="2021-10-06T04:48:31.775" v="1445" actId="478"/>
          <ac:picMkLst>
            <pc:docMk/>
            <pc:sldMk cId="1857883876" sldId="372"/>
            <ac:picMk id="6" creationId="{EFEC047C-EDAB-4DAB-9C5F-A96D46A30A68}"/>
          </ac:picMkLst>
        </pc:picChg>
      </pc:sldChg>
      <pc:sldChg chg="modSp add mod">
        <pc:chgData name="Douglas Hebda" userId="2757e070f2add098" providerId="LiveId" clId="{9F2A7C58-23BF-4025-8683-BADE3FD5086D}" dt="2021-10-08T03:00:42.071" v="2990"/>
        <pc:sldMkLst>
          <pc:docMk/>
          <pc:sldMk cId="2223841574" sldId="373"/>
        </pc:sldMkLst>
        <pc:spChg chg="mod">
          <ac:chgData name="Douglas Hebda" userId="2757e070f2add098" providerId="LiveId" clId="{9F2A7C58-23BF-4025-8683-BADE3FD5086D}" dt="2021-10-08T02:22:15.137" v="2651" actId="20577"/>
          <ac:spMkLst>
            <pc:docMk/>
            <pc:sldMk cId="2223841574" sldId="373"/>
            <ac:spMk id="2" creationId="{FA71467B-51C2-4E0B-B52A-83BD9F0EB83D}"/>
          </ac:spMkLst>
        </pc:spChg>
        <pc:graphicFrameChg chg="mod modGraphic">
          <ac:chgData name="Douglas Hebda" userId="2757e070f2add098" providerId="LiveId" clId="{9F2A7C58-23BF-4025-8683-BADE3FD5086D}" dt="2021-10-08T03:00:42.071" v="2990"/>
          <ac:graphicFrameMkLst>
            <pc:docMk/>
            <pc:sldMk cId="2223841574" sldId="373"/>
            <ac:graphicFrameMk id="4" creationId="{D0B47F4B-CB02-4D02-BE84-F6BC57D0FE26}"/>
          </ac:graphicFrameMkLst>
        </pc:graphicFrameChg>
      </pc:sldChg>
      <pc:sldChg chg="addSp delSp modSp add del mod replId">
        <pc:chgData name="Douglas Hebda" userId="2757e070f2add098" providerId="LiveId" clId="{9F2A7C58-23BF-4025-8683-BADE3FD5086D}" dt="2021-10-07T22:43:57.736" v="1765" actId="47"/>
        <pc:sldMkLst>
          <pc:docMk/>
          <pc:sldMk cId="4294310659" sldId="373"/>
        </pc:sldMkLst>
        <pc:spChg chg="del">
          <ac:chgData name="Douglas Hebda" userId="2757e070f2add098" providerId="LiveId" clId="{9F2A7C58-23BF-4025-8683-BADE3FD5086D}" dt="2021-10-06T04:53:10.686" v="1671" actId="478"/>
          <ac:spMkLst>
            <pc:docMk/>
            <pc:sldMk cId="4294310659" sldId="373"/>
            <ac:spMk id="3" creationId="{608935D3-29E1-4175-8DE5-14986150C19C}"/>
          </ac:spMkLst>
        </pc:spChg>
        <pc:spChg chg="del">
          <ac:chgData name="Douglas Hebda" userId="2757e070f2add098" providerId="LiveId" clId="{9F2A7C58-23BF-4025-8683-BADE3FD5086D}" dt="2021-10-06T04:53:05.873" v="1670" actId="478"/>
          <ac:spMkLst>
            <pc:docMk/>
            <pc:sldMk cId="4294310659" sldId="373"/>
            <ac:spMk id="4" creationId="{AF7EF060-2D33-40AD-BF35-12E6A5F1F172}"/>
          </ac:spMkLst>
        </pc:spChg>
        <pc:spChg chg="add del mod">
          <ac:chgData name="Douglas Hebda" userId="2757e070f2add098" providerId="LiveId" clId="{9F2A7C58-23BF-4025-8683-BADE3FD5086D}" dt="2021-10-06T04:53:13.569" v="1672" actId="478"/>
          <ac:spMkLst>
            <pc:docMk/>
            <pc:sldMk cId="4294310659" sldId="373"/>
            <ac:spMk id="6" creationId="{D2C4BD64-18CC-4E59-BF22-D40CA5E83ECB}"/>
          </ac:spMkLst>
        </pc:spChg>
        <pc:spChg chg="add mod">
          <ac:chgData name="Douglas Hebda" userId="2757e070f2add098" providerId="LiveId" clId="{9F2A7C58-23BF-4025-8683-BADE3FD5086D}" dt="2021-10-06T04:56:04.544" v="1737" actId="20577"/>
          <ac:spMkLst>
            <pc:docMk/>
            <pc:sldMk cId="4294310659" sldId="373"/>
            <ac:spMk id="7" creationId="{E51256C0-1CFC-4A6C-840B-BF44FC6B8325}"/>
          </ac:spMkLst>
        </pc:spChg>
        <pc:spChg chg="add mod">
          <ac:chgData name="Douglas Hebda" userId="2757e070f2add098" providerId="LiveId" clId="{9F2A7C58-23BF-4025-8683-BADE3FD5086D}" dt="2021-10-06T04:57:26.941" v="1762" actId="255"/>
          <ac:spMkLst>
            <pc:docMk/>
            <pc:sldMk cId="4294310659" sldId="373"/>
            <ac:spMk id="8" creationId="{6C175754-2FA3-464D-9AB2-0363F7A3F6BD}"/>
          </ac:spMkLst>
        </pc:spChg>
      </pc:sldChg>
      <pc:sldChg chg="add del replId">
        <pc:chgData name="Douglas Hebda" userId="2757e070f2add098" providerId="LiveId" clId="{9F2A7C58-23BF-4025-8683-BADE3FD5086D}" dt="2021-10-07T22:43:58.166" v="1766" actId="47"/>
        <pc:sldMkLst>
          <pc:docMk/>
          <pc:sldMk cId="84454655" sldId="374"/>
        </pc:sldMkLst>
      </pc:sldChg>
      <pc:sldChg chg="delSp modSp add mod">
        <pc:chgData name="Douglas Hebda" userId="2757e070f2add098" providerId="LiveId" clId="{9F2A7C58-23BF-4025-8683-BADE3FD5086D}" dt="2021-11-07T23:36:35.144" v="3542" actId="20577"/>
        <pc:sldMkLst>
          <pc:docMk/>
          <pc:sldMk cId="3373391677" sldId="374"/>
        </pc:sldMkLst>
        <pc:spChg chg="mod">
          <ac:chgData name="Douglas Hebda" userId="2757e070f2add098" providerId="LiveId" clId="{9F2A7C58-23BF-4025-8683-BADE3FD5086D}" dt="2021-11-07T23:35:39.039" v="3511" actId="20577"/>
          <ac:spMkLst>
            <pc:docMk/>
            <pc:sldMk cId="3373391677" sldId="374"/>
            <ac:spMk id="2" creationId="{562DFEA3-93A8-4943-9F3A-4798FB13F643}"/>
          </ac:spMkLst>
        </pc:spChg>
        <pc:spChg chg="mod">
          <ac:chgData name="Douglas Hebda" userId="2757e070f2add098" providerId="LiveId" clId="{9F2A7C58-23BF-4025-8683-BADE3FD5086D}" dt="2021-11-07T23:36:02.196" v="3522" actId="20577"/>
          <ac:spMkLst>
            <pc:docMk/>
            <pc:sldMk cId="3373391677" sldId="374"/>
            <ac:spMk id="3" creationId="{D6F553B5-9D6B-479F-AFD5-958727C4F361}"/>
          </ac:spMkLst>
        </pc:spChg>
        <pc:spChg chg="mod">
          <ac:chgData name="Douglas Hebda" userId="2757e070f2add098" providerId="LiveId" clId="{9F2A7C58-23BF-4025-8683-BADE3FD5086D}" dt="2021-11-07T23:36:18.816" v="3535" actId="20577"/>
          <ac:spMkLst>
            <pc:docMk/>
            <pc:sldMk cId="3373391677" sldId="374"/>
            <ac:spMk id="11" creationId="{C64339FB-5780-48C5-8216-03741C550DDB}"/>
          </ac:spMkLst>
        </pc:spChg>
        <pc:spChg chg="mod">
          <ac:chgData name="Douglas Hebda" userId="2757e070f2add098" providerId="LiveId" clId="{9F2A7C58-23BF-4025-8683-BADE3FD5086D}" dt="2021-11-07T23:36:35.144" v="3542" actId="20577"/>
          <ac:spMkLst>
            <pc:docMk/>
            <pc:sldMk cId="3373391677" sldId="374"/>
            <ac:spMk id="37" creationId="{0B3E650C-57D8-4212-917E-749EC76EABBC}"/>
          </ac:spMkLst>
        </pc:sp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9" creationId="{FA79C153-4BE4-4116-9A20-E3CB41BD8915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25" creationId="{4A5CD55B-9BF8-48AB-AAEB-08ED94158BA2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26" creationId="{D56CE1C5-0CB0-4EAD-AAC5-072CEB105343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27" creationId="{2AC423CD-CC72-4EAD-9AF0-7E0275903B17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28" creationId="{57863628-4E92-4A7E-B7EF-664132F51F11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29" creationId="{7E6F7FC7-7C35-4BD8-A86B-AF7C2B52C879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30" creationId="{D805AEAC-673B-4A4F-8C32-27ACA127C422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31" creationId="{2F66E716-B354-4200-8797-5186903FE259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32" creationId="{2682F9B7-CD4C-44F4-ACFA-9151AA8D36B2}"/>
          </ac:cxnSpMkLst>
        </pc:cxnChg>
        <pc:cxnChg chg="del">
          <ac:chgData name="Douglas Hebda" userId="2757e070f2add098" providerId="LiveId" clId="{9F2A7C58-23BF-4025-8683-BADE3FD5086D}" dt="2021-11-07T23:36:26.652" v="3536" actId="478"/>
          <ac:cxnSpMkLst>
            <pc:docMk/>
            <pc:sldMk cId="3373391677" sldId="374"/>
            <ac:cxnSpMk id="33" creationId="{BECD1F36-393B-4124-ABCD-16AE09D28008}"/>
          </ac:cxnSpMkLst>
        </pc:cxnChg>
      </pc:sldChg>
      <pc:sldChg chg="modSp add del mod replId">
        <pc:chgData name="Douglas Hebda" userId="2757e070f2add098" providerId="LiveId" clId="{9F2A7C58-23BF-4025-8683-BADE3FD5086D}" dt="2021-10-07T22:43:58.532" v="1767" actId="47"/>
        <pc:sldMkLst>
          <pc:docMk/>
          <pc:sldMk cId="1975537704" sldId="375"/>
        </pc:sldMkLst>
        <pc:graphicFrameChg chg="modGraphic">
          <ac:chgData name="Douglas Hebda" userId="2757e070f2add098" providerId="LiveId" clId="{9F2A7C58-23BF-4025-8683-BADE3FD5086D}" dt="2021-10-06T04:50:37.817" v="1669" actId="20577"/>
          <ac:graphicFrameMkLst>
            <pc:docMk/>
            <pc:sldMk cId="1975537704" sldId="375"/>
            <ac:graphicFrameMk id="4" creationId="{D0B47F4B-CB02-4D02-BE84-F6BC57D0FE2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11/6/2021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nc.org/" TargetMode="External"/><Relationship Id="rId2" Type="http://schemas.openxmlformats.org/officeDocument/2006/relationships/hyperlink" Target="https://www.thingiverse.com/thing:300477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JOYLIT-100-240V-Switching-Adapter-Flexible/dp/B015G8E1Q4/ref=sr_1_3?dchild=1&amp;keywords=AC+100-240V+to+DC+12V+5A+60W+Power+Supply+Adapter+For+LED+Strip+Light&amp;qid=1633652972&amp;sr=8-3" TargetMode="External"/><Relationship Id="rId7" Type="http://schemas.openxmlformats.org/officeDocument/2006/relationships/hyperlink" Target="https://www.amazon.com/gp/product/B005JRJE7Y/ref=as_li_tl?ie=UTF8&amp;tag=nikodemb21-20&amp;camp=1789&amp;creative=9325&amp;linkCode=as2&amp;creativeASIN=B005JRJE7Y&amp;linkId=a7a81de813a789538abc05bc3a3b19cc" TargetMode="External"/><Relationship Id="rId2" Type="http://schemas.openxmlformats.org/officeDocument/2006/relationships/hyperlink" Target="https://www.amazon.com/gp/product/B00PNEQKC0/ref=as_li_tl?ie=UTF8&amp;tag=nikodemb21-20&amp;camp=1789&amp;creative=9325&amp;linkCode=as2&amp;creativeASIN=B00PNEQKC0&amp;linkId=226ecc707c6c2618dcf7ac03ee8039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p/product/B07C1TBZC3/ref=as_li_tl?ie=UTF8&amp;tag=nikodemb21-20&amp;camp=1789&amp;creative=9325&amp;linkCode=as2&amp;creativeASIN=B07C1TBZC3&amp;linkId=a79e7f0ed7e656f6300e844866bc142d" TargetMode="External"/><Relationship Id="rId5" Type="http://schemas.openxmlformats.org/officeDocument/2006/relationships/hyperlink" Target="https://www.amazon.com/gp/product/B01IBTB9GK/ref=as_li_tl?ie=UTF8&amp;tag=nikodemb21-20&amp;camp=1789&amp;creative=9325&amp;linkCode=as2&amp;creativeASIN=B01IBTB9GK&amp;linkId=9a75c2c70d537fa75fa8cbee7d1d7bc4" TargetMode="External"/><Relationship Id="rId4" Type="http://schemas.openxmlformats.org/officeDocument/2006/relationships/hyperlink" Target="https://www.amazon.com/gp/product/B07BND65C8/ref=as_li_tl?ie=UTF8&amp;tag=nikodemb21-20&amp;camp=1789&amp;creative=9325&amp;linkCode=as2&amp;creativeASIN=B07BND65C8&amp;linkId=a52abe779aec9591608f64e5555b992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gp/product/B005JRJE7Y/ref=as_li_tl?ie=UTF8&amp;tag=nikodemb21-20&amp;camp=1789&amp;creative=9325&amp;linkCode=as2&amp;creativeASIN=B005JRJE7Y&amp;linkId=a7a81de813a789538abc05bc3a3b19cc" TargetMode="External"/><Relationship Id="rId3" Type="http://schemas.openxmlformats.org/officeDocument/2006/relationships/hyperlink" Target="https://www.pololu.com/file/0J450/a4988_DMOS_microstepping_driver_with_translator.pdf" TargetMode="External"/><Relationship Id="rId7" Type="http://schemas.openxmlformats.org/officeDocument/2006/relationships/hyperlink" Target="https://www.amazon.com/gp/product/B07C1TBZC3/ref=as_li_tl?ie=UTF8&amp;tag=nikodemb21-20&amp;camp=1789&amp;creative=9325&amp;linkCode=as2&amp;creativeASIN=B07C1TBZC3&amp;linkId=a79e7f0ed7e656f6300e844866bc142d" TargetMode="External"/><Relationship Id="rId2" Type="http://schemas.openxmlformats.org/officeDocument/2006/relationships/hyperlink" Target="https://www.omc-stepperonline.com/download/17HS19-2004S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ndsontec.com/dataspecs/cnc-3axis-shield.pdf" TargetMode="External"/><Relationship Id="rId5" Type="http://schemas.openxmlformats.org/officeDocument/2006/relationships/hyperlink" Target="https://www.makerstore.com.au/download/publications/CNC-Shield-Guide-v1.0.pdf" TargetMode="External"/><Relationship Id="rId4" Type="http://schemas.openxmlformats.org/officeDocument/2006/relationships/hyperlink" Target="https://www.amazon.com/gp/product/B01IBTB9GK/ref=as_li_tl?ie=UTF8&amp;tag=nikodemb21-20&amp;camp=1789&amp;creative=9325&amp;linkCode=as2&amp;creativeASIN=B01IBTB9GK&amp;linkId=9a75c2c70d537fa75fa8cbee7d1d7bc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v1engineering.com/t/inexpensive-linuxcnc-interface-for-mpcnc/9718/35" TargetMode="External"/><Relationship Id="rId2" Type="http://schemas.openxmlformats.org/officeDocument/2006/relationships/hyperlink" Target="https://forum.linuxcnc.org/38-general-linuxcnc-questions/39698-linuxcnc-and-arduino-with-cnc-shie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um.linuxcnc.org/18-computer/36879-raspberry-pi-4-mmap?start=2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BeagleCNC</a:t>
            </a:r>
            <a:r>
              <a:rPr lang="en-US" sz="6000" dirty="0"/>
              <a:t> 1.0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10/5/2021</a:t>
            </a:r>
          </a:p>
          <a:p>
            <a:r>
              <a:rPr lang="en-US" dirty="0"/>
              <a:t>Douglas Hebda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my ENGI301 project I want to build a </a:t>
            </a:r>
            <a:r>
              <a:rPr lang="en-US" dirty="0" err="1"/>
              <a:t>PocketBeagle</a:t>
            </a:r>
            <a:r>
              <a:rPr lang="en-US" dirty="0"/>
              <a:t> powered CNC router. The machine should take g-code as an input and perform a prescribed toolpath. It will use stepper motors and lead screws to achieve linear motion in 3 directions.</a:t>
            </a:r>
          </a:p>
          <a:p>
            <a:pPr lvl="1"/>
            <a:r>
              <a:rPr lang="en-US" dirty="0"/>
              <a:t>Opensource designs will reduce the amount of Mech design needed.</a:t>
            </a:r>
          </a:p>
          <a:p>
            <a:pPr lvl="1"/>
            <a:r>
              <a:rPr lang="en-US" dirty="0"/>
              <a:t>Arduino support exists, but I hope to take advantage of </a:t>
            </a:r>
            <a:r>
              <a:rPr lang="en-US" dirty="0" err="1"/>
              <a:t>LinuxCNC</a:t>
            </a:r>
            <a:r>
              <a:rPr lang="en-US" dirty="0"/>
              <a:t> to parse the g-code and control my machine.</a:t>
            </a:r>
          </a:p>
          <a:p>
            <a:r>
              <a:rPr lang="en-US" dirty="0"/>
              <a:t> Source Projects:</a:t>
            </a:r>
          </a:p>
          <a:p>
            <a:pPr lvl="1"/>
            <a:r>
              <a:rPr lang="en-US" dirty="0">
                <a:hlinkClick r:id="rId2"/>
              </a:rPr>
              <a:t>https://www.thingiverse.com/thing:3004773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http://linuxcnc.org/</a:t>
            </a:r>
            <a:endParaRPr lang="en-US" dirty="0"/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The primary improvement will come by way of using a superior driving system (</a:t>
            </a:r>
            <a:r>
              <a:rPr lang="en-US" dirty="0" err="1"/>
              <a:t>PocketBeagle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🐶)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I also want to incorporate a physical Cancel/abort button on the device for safety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C047C-EDAB-4DAB-9C5F-A96D46A3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3009900"/>
            <a:ext cx="285214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F553B5-9D6B-479F-AFD5-958727C4F361}"/>
              </a:ext>
            </a:extLst>
          </p:cNvPr>
          <p:cNvSpPr/>
          <p:nvPr/>
        </p:nvSpPr>
        <p:spPr>
          <a:xfrm>
            <a:off x="714375" y="1277257"/>
            <a:ext cx="3124200" cy="43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3.3V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Ground</a:t>
            </a: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3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4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5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13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14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15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23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26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27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GPIO 28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2D8BC-2172-41BC-B137-0EDCF9BC6BA5}"/>
              </a:ext>
            </a:extLst>
          </p:cNvPr>
          <p:cNvCxnSpPr/>
          <p:nvPr/>
        </p:nvCxnSpPr>
        <p:spPr>
          <a:xfrm flipH="1" flipV="1">
            <a:off x="3614057" y="5021943"/>
            <a:ext cx="5443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79C153-4BE4-4116-9A20-E3CB41BD8915}"/>
              </a:ext>
            </a:extLst>
          </p:cNvPr>
          <p:cNvCxnSpPr>
            <a:cxnSpLocks/>
          </p:cNvCxnSpPr>
          <p:nvPr/>
        </p:nvCxnSpPr>
        <p:spPr>
          <a:xfrm>
            <a:off x="3838575" y="51435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4339FB-5780-48C5-8216-03741C550DDB}"/>
              </a:ext>
            </a:extLst>
          </p:cNvPr>
          <p:cNvSpPr/>
          <p:nvPr/>
        </p:nvSpPr>
        <p:spPr>
          <a:xfrm>
            <a:off x="4724402" y="1239157"/>
            <a:ext cx="3124200" cy="43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3.3V Ref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Ground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Step X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Step 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Step Z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Dir X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Dir 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Dir Z</a:t>
            </a:r>
          </a:p>
          <a:p>
            <a:r>
              <a:rPr lang="en-US" sz="1600" dirty="0">
                <a:solidFill>
                  <a:schemeClr val="tx1"/>
                </a:solidFill>
              </a:rPr>
              <a:t>Limit X</a:t>
            </a:r>
          </a:p>
          <a:p>
            <a:r>
              <a:rPr lang="en-US" sz="1600" dirty="0">
                <a:solidFill>
                  <a:schemeClr val="tx1"/>
                </a:solidFill>
              </a:rPr>
              <a:t>Limit 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Limit Z</a:t>
            </a:r>
          </a:p>
          <a:p>
            <a:r>
              <a:rPr lang="en-US" sz="1600" dirty="0">
                <a:solidFill>
                  <a:schemeClr val="tx1"/>
                </a:solidFill>
              </a:rPr>
              <a:t>Motor Enable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CD55B-9BF8-48AB-AAEB-08ED94158BA2}"/>
              </a:ext>
            </a:extLst>
          </p:cNvPr>
          <p:cNvCxnSpPr>
            <a:cxnSpLocks/>
          </p:cNvCxnSpPr>
          <p:nvPr/>
        </p:nvCxnSpPr>
        <p:spPr>
          <a:xfrm>
            <a:off x="3838573" y="49149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6CE1C5-0CB0-4EAD-AAC5-072CEB105343}"/>
              </a:ext>
            </a:extLst>
          </p:cNvPr>
          <p:cNvCxnSpPr>
            <a:cxnSpLocks/>
          </p:cNvCxnSpPr>
          <p:nvPr/>
        </p:nvCxnSpPr>
        <p:spPr>
          <a:xfrm>
            <a:off x="3838574" y="46482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C423CD-CC72-4EAD-9AF0-7E0275903B17}"/>
              </a:ext>
            </a:extLst>
          </p:cNvPr>
          <p:cNvCxnSpPr>
            <a:cxnSpLocks/>
          </p:cNvCxnSpPr>
          <p:nvPr/>
        </p:nvCxnSpPr>
        <p:spPr>
          <a:xfrm>
            <a:off x="3838574" y="44196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863628-4E92-4A7E-B7EF-664132F51F11}"/>
              </a:ext>
            </a:extLst>
          </p:cNvPr>
          <p:cNvCxnSpPr>
            <a:cxnSpLocks/>
          </p:cNvCxnSpPr>
          <p:nvPr/>
        </p:nvCxnSpPr>
        <p:spPr>
          <a:xfrm>
            <a:off x="3838574" y="41529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6F7FC7-7C35-4BD8-A86B-AF7C2B52C879}"/>
              </a:ext>
            </a:extLst>
          </p:cNvPr>
          <p:cNvCxnSpPr>
            <a:cxnSpLocks/>
          </p:cNvCxnSpPr>
          <p:nvPr/>
        </p:nvCxnSpPr>
        <p:spPr>
          <a:xfrm>
            <a:off x="3838572" y="38862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05AEAC-673B-4A4F-8C32-27ACA127C422}"/>
              </a:ext>
            </a:extLst>
          </p:cNvPr>
          <p:cNvCxnSpPr>
            <a:cxnSpLocks/>
          </p:cNvCxnSpPr>
          <p:nvPr/>
        </p:nvCxnSpPr>
        <p:spPr>
          <a:xfrm>
            <a:off x="3838573" y="36576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66E716-B354-4200-8797-5186903FE259}"/>
              </a:ext>
            </a:extLst>
          </p:cNvPr>
          <p:cNvCxnSpPr>
            <a:cxnSpLocks/>
          </p:cNvCxnSpPr>
          <p:nvPr/>
        </p:nvCxnSpPr>
        <p:spPr>
          <a:xfrm>
            <a:off x="3838573" y="34290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82F9B7-CD4C-44F4-ACFA-9151AA8D36B2}"/>
              </a:ext>
            </a:extLst>
          </p:cNvPr>
          <p:cNvCxnSpPr>
            <a:cxnSpLocks/>
          </p:cNvCxnSpPr>
          <p:nvPr/>
        </p:nvCxnSpPr>
        <p:spPr>
          <a:xfrm>
            <a:off x="3838573" y="31623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CD1F36-393B-4124-ABCD-16AE09D28008}"/>
              </a:ext>
            </a:extLst>
          </p:cNvPr>
          <p:cNvCxnSpPr>
            <a:cxnSpLocks/>
          </p:cNvCxnSpPr>
          <p:nvPr/>
        </p:nvCxnSpPr>
        <p:spPr>
          <a:xfrm>
            <a:off x="3838571" y="29337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90212D-BFAF-49BC-A150-CB83A7F75F77}"/>
              </a:ext>
            </a:extLst>
          </p:cNvPr>
          <p:cNvCxnSpPr>
            <a:cxnSpLocks/>
          </p:cNvCxnSpPr>
          <p:nvPr/>
        </p:nvCxnSpPr>
        <p:spPr>
          <a:xfrm>
            <a:off x="0" y="4906818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3E650C-57D8-4212-917E-749EC76EABBC}"/>
              </a:ext>
            </a:extLst>
          </p:cNvPr>
          <p:cNvSpPr txBox="1"/>
          <p:nvPr/>
        </p:nvSpPr>
        <p:spPr>
          <a:xfrm>
            <a:off x="714375" y="473754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USB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BA6DA2-112D-4B64-A59D-8530AB3CE410}"/>
              </a:ext>
            </a:extLst>
          </p:cNvPr>
          <p:cNvCxnSpPr>
            <a:cxnSpLocks/>
          </p:cNvCxnSpPr>
          <p:nvPr/>
        </p:nvCxnSpPr>
        <p:spPr>
          <a:xfrm>
            <a:off x="3838571" y="22098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31232-C2AC-46E6-A4D2-FCDD0E0AEFD8}"/>
              </a:ext>
            </a:extLst>
          </p:cNvPr>
          <p:cNvCxnSpPr>
            <a:cxnSpLocks/>
          </p:cNvCxnSpPr>
          <p:nvPr/>
        </p:nvCxnSpPr>
        <p:spPr>
          <a:xfrm>
            <a:off x="3838569" y="19812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088EC9-913A-405B-8FB2-39BAD7863382}"/>
              </a:ext>
            </a:extLst>
          </p:cNvPr>
          <p:cNvSpPr txBox="1"/>
          <p:nvPr/>
        </p:nvSpPr>
        <p:spPr>
          <a:xfrm>
            <a:off x="1045555" y="298103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56CAD-2C89-4221-834C-97DD12E3862C}"/>
              </a:ext>
            </a:extLst>
          </p:cNvPr>
          <p:cNvSpPr txBox="1"/>
          <p:nvPr/>
        </p:nvSpPr>
        <p:spPr>
          <a:xfrm>
            <a:off x="6078682" y="323986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CNC </a:t>
            </a:r>
          </a:p>
          <a:p>
            <a:pPr algn="ctr"/>
            <a:r>
              <a:rPr lang="en-US" dirty="0"/>
              <a:t>Shield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B1C864-9CC7-49DC-967D-05C81CE5E83F}"/>
              </a:ext>
            </a:extLst>
          </p:cNvPr>
          <p:cNvSpPr/>
          <p:nvPr/>
        </p:nvSpPr>
        <p:spPr>
          <a:xfrm>
            <a:off x="9296400" y="43618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4670CC-9367-4296-8F5D-D49B6625CD2D}"/>
              </a:ext>
            </a:extLst>
          </p:cNvPr>
          <p:cNvSpPr/>
          <p:nvPr/>
        </p:nvSpPr>
        <p:spPr>
          <a:xfrm>
            <a:off x="10363200" y="334805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601B09-2159-4C0E-B794-24B2D27C901C}"/>
              </a:ext>
            </a:extLst>
          </p:cNvPr>
          <p:cNvSpPr/>
          <p:nvPr/>
        </p:nvSpPr>
        <p:spPr>
          <a:xfrm>
            <a:off x="9288318" y="24221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7B78E3-734D-4B59-B320-F1E6302C4B9E}"/>
              </a:ext>
            </a:extLst>
          </p:cNvPr>
          <p:cNvSpPr/>
          <p:nvPr/>
        </p:nvSpPr>
        <p:spPr>
          <a:xfrm>
            <a:off x="10363200" y="148115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2F8DF1-468C-46B3-911A-6FAD38A1526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863428" y="1916296"/>
            <a:ext cx="2499772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B2E157-41A1-4AA0-A67E-A27D421BE6A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863428" y="2865644"/>
            <a:ext cx="1424890" cy="1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696FB5-0324-4C57-8CF2-2B50B8BA880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848588" y="3805258"/>
            <a:ext cx="251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61F196-894D-469D-B17B-61E7A334037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863428" y="4819072"/>
            <a:ext cx="143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2D1A6B-813E-4CC0-9254-946DECE6A335}"/>
              </a:ext>
            </a:extLst>
          </p:cNvPr>
          <p:cNvCxnSpPr>
            <a:cxnSpLocks/>
          </p:cNvCxnSpPr>
          <p:nvPr/>
        </p:nvCxnSpPr>
        <p:spPr>
          <a:xfrm flipV="1">
            <a:off x="6904549" y="838200"/>
            <a:ext cx="0" cy="40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5CBE84-5615-4C09-B42B-8D0C7D61D54D}"/>
              </a:ext>
            </a:extLst>
          </p:cNvPr>
          <p:cNvSpPr txBox="1"/>
          <p:nvPr/>
        </p:nvSpPr>
        <p:spPr>
          <a:xfrm>
            <a:off x="6591300" y="1237261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12V </a:t>
            </a:r>
          </a:p>
          <a:p>
            <a:pPr algn="ctr"/>
            <a:r>
              <a:rPr lang="en-US" sz="1600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F553B5-9D6B-479F-AFD5-958727C4F361}"/>
              </a:ext>
            </a:extLst>
          </p:cNvPr>
          <p:cNvSpPr/>
          <p:nvPr/>
        </p:nvSpPr>
        <p:spPr>
          <a:xfrm>
            <a:off x="714375" y="1277257"/>
            <a:ext cx="3124200" cy="43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3.3V</a:t>
            </a:r>
          </a:p>
          <a:p>
            <a:pPr algn="r"/>
            <a:r>
              <a:rPr lang="en-US" sz="1600" dirty="0">
                <a:solidFill>
                  <a:sysClr val="windowText" lastClr="000000"/>
                </a:solidFill>
              </a:rPr>
              <a:t>Ground</a:t>
            </a: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  <a:p>
            <a:pPr algn="r"/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2D8BC-2172-41BC-B137-0EDCF9BC6BA5}"/>
              </a:ext>
            </a:extLst>
          </p:cNvPr>
          <p:cNvCxnSpPr/>
          <p:nvPr/>
        </p:nvCxnSpPr>
        <p:spPr>
          <a:xfrm flipH="1" flipV="1">
            <a:off x="3614057" y="5021943"/>
            <a:ext cx="5443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4339FB-5780-48C5-8216-03741C550DDB}"/>
              </a:ext>
            </a:extLst>
          </p:cNvPr>
          <p:cNvSpPr/>
          <p:nvPr/>
        </p:nvSpPr>
        <p:spPr>
          <a:xfrm>
            <a:off x="4724402" y="1239157"/>
            <a:ext cx="3124200" cy="430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3.3V Ref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Ground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90212D-BFAF-49BC-A150-CB83A7F75F77}"/>
              </a:ext>
            </a:extLst>
          </p:cNvPr>
          <p:cNvCxnSpPr>
            <a:cxnSpLocks/>
          </p:cNvCxnSpPr>
          <p:nvPr/>
        </p:nvCxnSpPr>
        <p:spPr>
          <a:xfrm>
            <a:off x="0" y="4906818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3E650C-57D8-4212-917E-749EC76EABBC}"/>
              </a:ext>
            </a:extLst>
          </p:cNvPr>
          <p:cNvSpPr txBox="1"/>
          <p:nvPr/>
        </p:nvSpPr>
        <p:spPr>
          <a:xfrm>
            <a:off x="714375" y="473754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USB</a:t>
            </a:r>
          </a:p>
          <a:p>
            <a:r>
              <a:rPr lang="en-US" sz="1600" dirty="0"/>
              <a:t>5V In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BA6DA2-112D-4B64-A59D-8530AB3CE410}"/>
              </a:ext>
            </a:extLst>
          </p:cNvPr>
          <p:cNvCxnSpPr>
            <a:cxnSpLocks/>
          </p:cNvCxnSpPr>
          <p:nvPr/>
        </p:nvCxnSpPr>
        <p:spPr>
          <a:xfrm>
            <a:off x="3838571" y="22098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31232-C2AC-46E6-A4D2-FCDD0E0AEFD8}"/>
              </a:ext>
            </a:extLst>
          </p:cNvPr>
          <p:cNvCxnSpPr>
            <a:cxnSpLocks/>
          </p:cNvCxnSpPr>
          <p:nvPr/>
        </p:nvCxnSpPr>
        <p:spPr>
          <a:xfrm>
            <a:off x="3838569" y="1981200"/>
            <a:ext cx="88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088EC9-913A-405B-8FB2-39BAD7863382}"/>
              </a:ext>
            </a:extLst>
          </p:cNvPr>
          <p:cNvSpPr txBox="1"/>
          <p:nvPr/>
        </p:nvSpPr>
        <p:spPr>
          <a:xfrm>
            <a:off x="1045555" y="298103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Pocket Beagle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56CAD-2C89-4221-834C-97DD12E3862C}"/>
              </a:ext>
            </a:extLst>
          </p:cNvPr>
          <p:cNvSpPr txBox="1"/>
          <p:nvPr/>
        </p:nvSpPr>
        <p:spPr>
          <a:xfrm>
            <a:off x="6078682" y="323986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CNC </a:t>
            </a:r>
          </a:p>
          <a:p>
            <a:pPr algn="ctr"/>
            <a:r>
              <a:rPr lang="en-US" dirty="0"/>
              <a:t>Shield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B1C864-9CC7-49DC-967D-05C81CE5E83F}"/>
              </a:ext>
            </a:extLst>
          </p:cNvPr>
          <p:cNvSpPr/>
          <p:nvPr/>
        </p:nvSpPr>
        <p:spPr>
          <a:xfrm>
            <a:off x="9296400" y="43618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4670CC-9367-4296-8F5D-D49B6625CD2D}"/>
              </a:ext>
            </a:extLst>
          </p:cNvPr>
          <p:cNvSpPr/>
          <p:nvPr/>
        </p:nvSpPr>
        <p:spPr>
          <a:xfrm>
            <a:off x="10363200" y="334805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601B09-2159-4C0E-B794-24B2D27C901C}"/>
              </a:ext>
            </a:extLst>
          </p:cNvPr>
          <p:cNvSpPr/>
          <p:nvPr/>
        </p:nvSpPr>
        <p:spPr>
          <a:xfrm>
            <a:off x="9288318" y="24221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7B78E3-734D-4B59-B320-F1E6302C4B9E}"/>
              </a:ext>
            </a:extLst>
          </p:cNvPr>
          <p:cNvSpPr/>
          <p:nvPr/>
        </p:nvSpPr>
        <p:spPr>
          <a:xfrm>
            <a:off x="10363200" y="148115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Stepper Motor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2F8DF1-468C-46B3-911A-6FAD38A1526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863428" y="1916296"/>
            <a:ext cx="2499772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B2E157-41A1-4AA0-A67E-A27D421BE6A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863428" y="2865644"/>
            <a:ext cx="1424890" cy="1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696FB5-0324-4C57-8CF2-2B50B8BA880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848588" y="3805258"/>
            <a:ext cx="251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61F196-894D-469D-B17B-61E7A334037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863428" y="4819072"/>
            <a:ext cx="143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2D1A6B-813E-4CC0-9254-946DECE6A335}"/>
              </a:ext>
            </a:extLst>
          </p:cNvPr>
          <p:cNvCxnSpPr>
            <a:cxnSpLocks/>
          </p:cNvCxnSpPr>
          <p:nvPr/>
        </p:nvCxnSpPr>
        <p:spPr>
          <a:xfrm flipV="1">
            <a:off x="6904549" y="838200"/>
            <a:ext cx="0" cy="40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5CBE84-5615-4C09-B42B-8D0C7D61D54D}"/>
              </a:ext>
            </a:extLst>
          </p:cNvPr>
          <p:cNvSpPr txBox="1"/>
          <p:nvPr/>
        </p:nvSpPr>
        <p:spPr>
          <a:xfrm>
            <a:off x="6591300" y="1237261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12V </a:t>
            </a:r>
          </a:p>
          <a:p>
            <a:pPr algn="ctr"/>
            <a:r>
              <a:rPr lang="en-US" sz="1600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3733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098400"/>
              </p:ext>
            </p:extLst>
          </p:nvPr>
        </p:nvGraphicFramePr>
        <p:xfrm>
          <a:off x="609600" y="1295400"/>
          <a:ext cx="10972800" cy="482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Stepper Motor</a:t>
                      </a:r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Stepper Drivers</a:t>
                      </a:r>
                      <a:r>
                        <a:rPr lang="en-US" dirty="0"/>
                        <a:t> (pack of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CNC Shield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Spindle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hlinkClick r:id="rId7"/>
                        </a:rPr>
                        <a:t>Dremel 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$80-100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bunch of 3d printed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 Connector (OEDK 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5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Misc</a:t>
                      </a:r>
                      <a:r>
                        <a:rPr lang="en-US" dirty="0"/>
                        <a:t> mech components that I can provide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15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14213"/>
              </p:ext>
            </p:extLst>
          </p:nvPr>
        </p:nvGraphicFramePr>
        <p:xfrm>
          <a:off x="609600" y="1295400"/>
          <a:ext cx="10972800" cy="482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Supply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Stepper Drivers (pack of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CNC Shield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Here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hlinkClick r:id="rId6"/>
                        </a:rPr>
                        <a:t>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Spindle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hlinkClick r:id="rId8"/>
                        </a:rPr>
                        <a:t>Dremel 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 Connector (OEDK 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bunch of 3d printed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5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0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15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22238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9CA6-7A8A-470F-AB34-A7552160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PocketBeagle</a:t>
            </a:r>
            <a:r>
              <a:rPr lang="en-US" dirty="0"/>
              <a:t> Pinout for Reference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D47931A1-CD5D-472E-8B23-B4CC7044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80" y="1295400"/>
            <a:ext cx="10756639" cy="4724400"/>
          </a:xfrm>
        </p:spPr>
      </p:pic>
    </p:spTree>
    <p:extLst>
      <p:ext uri="{BB962C8B-B14F-4D97-AF65-F5344CB8AC3E}">
        <p14:creationId xmlns:p14="http://schemas.microsoft.com/office/powerpoint/2010/main" val="178138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LinuxCNC</a:t>
            </a:r>
            <a:r>
              <a:rPr lang="en-US" dirty="0"/>
              <a:t>/Shield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https://forum.linuxcnc.org/38-general-linuxcnc-questions/39698-linuxcnc-and-arduino-with-cnc-shield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https://forum.v1engineering.com/t/inexpensive-linuxcnc-interface-for-mpcnc/9718/35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https://forum.linuxcnc.org/18-computer/36879-raspberry-pi-4-mmap?start=20</a:t>
            </a:r>
            <a:endParaRPr lang="en-US" dirty="0"/>
          </a:p>
          <a:p>
            <a:pPr lvl="1"/>
            <a:r>
              <a:rPr lang="en-US" dirty="0"/>
              <a:t>https://www.buildlog.net/blog/2013/09/cnc-translator-for-beaglebone/</a:t>
            </a:r>
          </a:p>
          <a:p>
            <a:pPr lvl="1"/>
            <a:r>
              <a:rPr lang="en-US" dirty="0"/>
              <a:t>http://blog.machinekit.io/2019/02/using-machinekit-on-bbb-hands-on-log-of.html</a:t>
            </a:r>
          </a:p>
          <a:p>
            <a:pPr lvl="1"/>
            <a:r>
              <a:rPr lang="en-US" dirty="0"/>
              <a:t>https://machinekit.narkive.com/Som7G3f8/pocketbeagle-bbb-custom-overlays-at-boot</a:t>
            </a:r>
          </a:p>
          <a:p>
            <a:pPr lvl="1"/>
            <a:r>
              <a:rPr lang="en-US" dirty="0"/>
              <a:t>https://machinekoder.com/machinekit-debian-stretch-beaglebone-black/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8D17494-1670-4467-9668-8386C966C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89" y="819150"/>
            <a:ext cx="5859662" cy="5219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4D2D6-8E1B-4D86-B8C3-47359F8B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Pinout for Use with GRBL CNC Firmware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48ABB0-D5FB-4FD8-B261-02B3CCEA022A}"/>
              </a:ext>
            </a:extLst>
          </p:cNvPr>
          <p:cNvSpPr txBox="1">
            <a:spLocks/>
          </p:cNvSpPr>
          <p:nvPr/>
        </p:nvSpPr>
        <p:spPr>
          <a:xfrm>
            <a:off x="609600" y="1295400"/>
            <a:ext cx="5482389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GRBL is an open source CNC software written for Arduino, that utilizes the pinout displayed in the figure</a:t>
            </a:r>
          </a:p>
          <a:p>
            <a:pPr lvl="1"/>
            <a:r>
              <a:rPr lang="en-US" dirty="0"/>
              <a:t>6 Analog Inputs (2 of which are unused, and 1 of which is unnecessary for my application)</a:t>
            </a:r>
          </a:p>
          <a:p>
            <a:pPr lvl="1"/>
            <a:r>
              <a:rPr lang="en-US" dirty="0"/>
              <a:t>12 Digital inputs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11868</TotalTime>
  <Words>518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Diamond Grid 16x9</vt:lpstr>
      <vt:lpstr>ENGI 301  BeagleCNC 1.0 Proposal</vt:lpstr>
      <vt:lpstr>Background Information</vt:lpstr>
      <vt:lpstr>System Block Diagram</vt:lpstr>
      <vt:lpstr>Power Block Diagram</vt:lpstr>
      <vt:lpstr>Components / Budget</vt:lpstr>
      <vt:lpstr>Datasheets </vt:lpstr>
      <vt:lpstr>PocketBeagle Pinout for Reference</vt:lpstr>
      <vt:lpstr>LinuxCNC/Shield Resources</vt:lpstr>
      <vt:lpstr>Arduino Pinout for Use with GRBL CNC Firmware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Douglas Hebda</cp:lastModifiedBy>
  <cp:revision>400</cp:revision>
  <dcterms:created xsi:type="dcterms:W3CDTF">2018-01-09T20:24:50Z</dcterms:created>
  <dcterms:modified xsi:type="dcterms:W3CDTF">2021-11-07T23:37:58Z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