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BA3F-F91D-49D0-9B68-6E444936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3EFE4-05A5-492F-BAF8-0B45D05B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BA17-355B-4E8D-9B44-BFEE4804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3E2D-D0BF-4C24-A311-D33C7E31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6B25-DFE8-4978-A511-96134B7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1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0322-EA81-4254-848C-8BC0F297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933ED-C592-44B4-84A6-81A80C2A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1248-27CD-46B4-97F4-62F5AF9F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3259-1DA3-4472-A234-B65435E2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094B-B20F-4764-804C-D1B2959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32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20B00-B88D-451C-9A64-53BBF976C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5EBF-D40E-42C6-AB3B-56ED1E73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410-A31A-4E7C-A495-3998C03E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15DF-ADD1-4631-8AD3-586A2EBB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80E3-7295-45FD-9317-6D675BB1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2155-DD66-4275-BD64-2E5A233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3071-36A0-4F2F-B838-47E4A5A4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2350-947D-4570-9799-3DA0950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026F-EFB2-4CEF-8564-FE639431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465D-0499-4F52-8A7D-02297CD2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29C2-2AB3-478F-A8F6-9BEE4801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7516-3697-44C0-A012-43DDA330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9CF4-0F42-4BF5-8125-738EFDEA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D2B6-C150-4D99-B90D-590A35A3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F835-A3A4-468F-8AD2-655C34A9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F71-8D6B-4E1B-B9D5-9192AE05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AED1-401E-4651-B1FE-7BF07D83A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C6A78-F753-4E5B-8004-EDD2B703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D4EB-FA20-419E-9198-86045441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3F11-C8D8-4084-BCA5-BDAAE8D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B4A-34F1-4822-8D31-4C596F88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7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19A2-C91E-4126-9491-02A0BD7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616C-0511-48D4-B05B-A6C690F7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F0E5-9DEB-4F2B-AFB6-5A22DE99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92BC6-7026-4581-875B-8F0AD49A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D2FC-4B02-4B5B-864D-FC3517946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42440-8839-4023-9CB1-3DC7FEB2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BF8B-6A98-4A74-A734-2CBB0BE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8243C-45E6-4DE2-9D4E-26B919C4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1856-D56E-4744-AE78-0DD36AFA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4D97-3179-4B4B-8E5D-E7DE207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2077-0CD4-4A81-B75C-00F1F787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7B307-E9FF-4FCC-BB53-E6E23F40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73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6C31C-152D-4803-8AAC-2F3D820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A008B-127A-4DCF-BC26-4121DF86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4290C-0E74-4A7D-A042-D704901B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4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01FA-C006-45C5-A42F-D0FB0585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A398-CE10-4A55-BE8F-6E8E5814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BCB7F-ACB8-4C24-ABA4-629BC120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CF54-8ED3-4B5D-A49C-22716D30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C328-2EE4-4D19-943D-F08F035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84F9-130D-487F-AAA6-2D9C6AE8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0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7041-1620-4C27-9610-ED864E6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19E50-B685-4CCC-9578-782853C74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3FFDD-83F0-477F-8502-4ECBF3A3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547E-B5F2-41ED-B2E2-A030BF93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8ACE2-937A-496D-BA69-D834925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F04B-3C3B-4278-8003-CFB0B28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7456-D8FB-412E-9A52-D53853FC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7882-FD5A-4C72-ABF7-DF7BAC59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CD46-765D-47C8-AC20-3AE9656E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600A-4118-4B78-8A89-ED6D9F30952A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C273-7656-4166-ADB9-C24D70232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5660-1751-4D73-A8B4-AA836AD7E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5FAF-A154-42DD-870F-3EA915E150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23-2FB8-40D4-A2B9-8F3DFFEA3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538"/>
            <a:ext cx="9144000" cy="688682"/>
          </a:xfrm>
        </p:spPr>
        <p:txBody>
          <a:bodyPr>
            <a:normAutofit fontScale="90000"/>
          </a:bodyPr>
          <a:lstStyle/>
          <a:p>
            <a:r>
              <a:rPr lang="en-SG" dirty="0"/>
              <a:t>DAO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4C558-C7E0-447E-8B2D-E447D478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58" y="990461"/>
            <a:ext cx="5419725" cy="553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9C521-1A4C-4A6B-9A50-3008D7A8314D}"/>
              </a:ext>
            </a:extLst>
          </p:cNvPr>
          <p:cNvSpPr txBox="1"/>
          <p:nvPr/>
        </p:nvSpPr>
        <p:spPr>
          <a:xfrm>
            <a:off x="896645" y="1926454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51% attack</a:t>
            </a:r>
          </a:p>
          <a:p>
            <a:pPr marL="342900" indent="-342900">
              <a:buAutoNum type="arabicPeriod"/>
            </a:pPr>
            <a:r>
              <a:rPr lang="en-SG" dirty="0"/>
              <a:t>Parent-child Split for Minority</a:t>
            </a:r>
          </a:p>
        </p:txBody>
      </p:sp>
    </p:spTree>
    <p:extLst>
      <p:ext uri="{BB962C8B-B14F-4D97-AF65-F5344CB8AC3E}">
        <p14:creationId xmlns:p14="http://schemas.microsoft.com/office/powerpoint/2010/main" val="342078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23-2FB8-40D4-A2B9-8F3DFFEA3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373"/>
            <a:ext cx="9144000" cy="688682"/>
          </a:xfrm>
        </p:spPr>
        <p:txBody>
          <a:bodyPr>
            <a:normAutofit fontScale="90000"/>
          </a:bodyPr>
          <a:lstStyle/>
          <a:p>
            <a:r>
              <a:rPr lang="en-SG" dirty="0"/>
              <a:t>Splitting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E4D56-A330-4597-9CBE-6E71B74E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03" y="1012055"/>
            <a:ext cx="7696200" cy="577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276CD-2C4D-41CF-9217-CF99482D9DAA}"/>
              </a:ext>
            </a:extLst>
          </p:cNvPr>
          <p:cNvSpPr txBox="1"/>
          <p:nvPr/>
        </p:nvSpPr>
        <p:spPr>
          <a:xfrm>
            <a:off x="1324622" y="1581758"/>
            <a:ext cx="419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Create child</a:t>
            </a:r>
          </a:p>
          <a:p>
            <a:pPr marL="342900" indent="-342900">
              <a:buAutoNum type="arabicPeriod"/>
            </a:pPr>
            <a:r>
              <a:rPr lang="en-SG" dirty="0"/>
              <a:t>Transfer ether</a:t>
            </a:r>
          </a:p>
          <a:p>
            <a:pPr marL="342900" indent="-342900">
              <a:buAutoNum type="arabicPeriod"/>
            </a:pPr>
            <a:r>
              <a:rPr lang="en-SG" dirty="0"/>
              <a:t>Burn contract</a:t>
            </a:r>
          </a:p>
        </p:txBody>
      </p:sp>
    </p:spTree>
    <p:extLst>
      <p:ext uri="{BB962C8B-B14F-4D97-AF65-F5344CB8AC3E}">
        <p14:creationId xmlns:p14="http://schemas.microsoft.com/office/powerpoint/2010/main" val="133060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6723-2FB8-40D4-A2B9-8F3DFFEA3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40772"/>
            <a:ext cx="9144000" cy="688682"/>
          </a:xfrm>
        </p:spPr>
        <p:txBody>
          <a:bodyPr>
            <a:normAutofit fontScale="90000"/>
          </a:bodyPr>
          <a:lstStyle/>
          <a:p>
            <a:r>
              <a:rPr lang="en-SG" dirty="0"/>
              <a:t>Re-entrancy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16285-2ED6-4516-89AB-FE9C0D80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54"/>
            <a:ext cx="12192000" cy="6194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EF008-4FD4-4974-9823-B628AFBCDE2B}"/>
              </a:ext>
            </a:extLst>
          </p:cNvPr>
          <p:cNvSpPr txBox="1"/>
          <p:nvPr/>
        </p:nvSpPr>
        <p:spPr>
          <a:xfrm>
            <a:off x="7297445" y="5282214"/>
            <a:ext cx="4669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600" dirty="0"/>
              <a:t>T</a:t>
            </a:r>
            <a:r>
              <a:rPr lang="en-SG" sz="1600" b="0" i="0" dirty="0">
                <a:solidFill>
                  <a:srgbClr val="1E2837"/>
                </a:solidFill>
                <a:effectLst/>
                <a:latin typeface="Gt walsheim pro"/>
              </a:rPr>
              <a:t>he balance of the proxy smart contract was never updated (this happens after the transfer). </a:t>
            </a:r>
          </a:p>
          <a:p>
            <a:pPr marL="342900" indent="-342900">
              <a:buAutoNum type="arabicPeriod"/>
            </a:pPr>
            <a:r>
              <a:rPr lang="en-SG" sz="1600" b="0" i="0" dirty="0">
                <a:solidFill>
                  <a:srgbClr val="1E2837"/>
                </a:solidFill>
                <a:effectLst/>
                <a:latin typeface="Gt walsheim pro"/>
              </a:rPr>
              <a:t>Unless the transfer to the proxy contract fails, an exception is never thrown and the state never gets reverted.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0858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C9BF-1F67-4CA2-A104-46E89B55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SG" dirty="0"/>
              <a:t>Re-entrancy (Simplified)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74ACA-EA94-4A75-AA3A-6666937A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4" y="1308947"/>
            <a:ext cx="9953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904E-BDB3-40BB-8B87-D951419D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delegateCall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57D9A-E142-406A-A1F9-E3E480E5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70" y="889490"/>
            <a:ext cx="10239428" cy="5848661"/>
          </a:xfrm>
        </p:spPr>
      </p:pic>
    </p:spTree>
    <p:extLst>
      <p:ext uri="{BB962C8B-B14F-4D97-AF65-F5344CB8AC3E}">
        <p14:creationId xmlns:p14="http://schemas.microsoft.com/office/powerpoint/2010/main" val="236218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Gt walsheim pro</vt:lpstr>
      <vt:lpstr>Arial</vt:lpstr>
      <vt:lpstr>Calibri</vt:lpstr>
      <vt:lpstr>Calibri Light</vt:lpstr>
      <vt:lpstr>Office Theme</vt:lpstr>
      <vt:lpstr>DAO</vt:lpstr>
      <vt:lpstr>Splitting</vt:lpstr>
      <vt:lpstr>Re-entrancy</vt:lpstr>
      <vt:lpstr>Re-entrancy (Simplified)</vt:lpstr>
      <vt:lpstr>delegateCall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</dc:title>
  <dc:creator>TAN JOO SAY</dc:creator>
  <cp:lastModifiedBy>TAN JOO SAY</cp:lastModifiedBy>
  <cp:revision>8</cp:revision>
  <dcterms:created xsi:type="dcterms:W3CDTF">2020-11-16T02:36:16Z</dcterms:created>
  <dcterms:modified xsi:type="dcterms:W3CDTF">2020-11-16T08:54:42Z</dcterms:modified>
</cp:coreProperties>
</file>