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E17D-961B-8334-C713-DC35C861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E27D-1EDA-489E-FCAD-8FBEB2DF9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70FD-4EDA-F699-D00E-26686D7F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259E-8F69-7AE8-0291-73275B20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356E-10D6-D87B-7B8E-D5CBF3C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3012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3B01-A532-5C6D-C900-EFEBABE5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A8A0-57BC-A31A-E7C2-523BEA7C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C86A-E685-01B1-817F-44505419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BB52-576E-7FDD-AAA3-1BA2E931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09FE-8AD6-0DC2-6292-3AD3799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509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A1BCB-54AD-640E-C0CD-CA4517B6F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FB93-CF57-3967-97E9-8133D3BB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AD5D-7482-6374-4DC7-91A1D52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A3FB-68E2-229C-EBC2-B403CD0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26DD-8116-DCC6-8D2E-12F7AD47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8746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DE67-5FEE-A302-07BB-A5C733EE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8954-5F4B-A1C0-292B-8710D52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F844-87AF-3C3A-E562-1A56E734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9C620-8ADC-113C-F2A9-C077E703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DB49-6084-E872-921B-026F9B11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82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AC68-2B75-4FBE-36E3-A01B9055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E4874-703B-766A-4AA7-51BD5B71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02B8-A56A-1A99-E770-1C3303F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860E-9AC8-AD07-AC5E-CCE1DDC8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F912-A8AF-77B7-7246-24AFF693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399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5EC4-AFAF-FD46-879F-C5D96DA0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4EE8-7E2E-1BB8-F011-4F7C68D5C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A4AA0-4351-CD68-3D54-2C52EAA6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51A1A-6051-747C-C361-1F79A645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92BF9-B877-562D-2F3B-D23E33AB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0261-6C62-C493-9404-F5A04C6D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369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31CC-CF20-D143-A71A-A9DA3053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55BE7-0C52-1A06-01CE-8A1CF5E8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8269-2FC1-ACE6-056F-108F0C5A4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2FFF-153E-A52E-845E-1C1301FCE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AB39-21B1-B767-E075-DDD49921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DCC8D-9620-697B-6DB9-2FF3B3C7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D0B78-0FC6-4FA0-14BC-4BC88C23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CCECF-3954-79B1-7432-1048883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96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6DB-A30A-02A5-E211-0FB07633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3EE13-0C95-FF76-A308-891579CF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57AE9-1D49-B183-F53E-127B713A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C755-E86D-B7D5-2E3F-73F4720B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394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AC473-14BD-0A42-5C6C-E8960A1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2A02E-A67D-EB11-D676-8F2C6214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37C78-22C2-99C8-3CD8-D7F7C1D3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1959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5F44-A18C-E9B2-66F9-75379892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9803-5F86-9A11-EB3F-2569AEBB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DB318-E642-7F94-1EEA-E6A0B50A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1DFD9-201C-CF1F-2144-9891F5B8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AA36-78DA-EABB-EE69-13B9412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4933-F8FD-5842-414E-A4219981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686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6AD8-D8BE-51E3-7EC1-8629A135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F7605-AC15-9FF2-C32E-1497F840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29F0-7E1F-82BB-2F28-9F1B5F89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A0BA-D3EA-1891-484A-B7B7D1E3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DDCD-18D1-ED33-4311-E0F3C57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8175-7A30-629C-1EB6-09BFEB7A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2855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538AD-925E-9036-32FD-B798A0CA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F95-CD62-643C-8DB2-CABAF2D9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F30C-1061-6154-BC16-457FD80C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4B01-4C65-4B46-BC96-51A2EF52A5E0}" type="datetimeFigureOut">
              <a:rPr lang="en-UG" smtClean="0"/>
              <a:t>20/05/2023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AA45-DC26-4561-1421-CC409A161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F7F4-D669-C9B6-139C-DBF25BC4B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62F2-9799-453E-974D-960E1B1039A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3651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BA1372-EEBC-A47A-D46C-D45A3F837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892"/>
            <a:ext cx="12192000" cy="70228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A2F669-F8C9-5F24-8F0C-748FC9673EB6}"/>
              </a:ext>
            </a:extLst>
          </p:cNvPr>
          <p:cNvSpPr/>
          <p:nvPr/>
        </p:nvSpPr>
        <p:spPr>
          <a:xfrm>
            <a:off x="0" y="-164892"/>
            <a:ext cx="12192000" cy="1319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C0EF5B-94EA-C236-31AB-71549C1F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" y="0"/>
            <a:ext cx="2959349" cy="101933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447BD1-E421-0295-1CEF-61BBB421B4DF}"/>
              </a:ext>
            </a:extLst>
          </p:cNvPr>
          <p:cNvSpPr/>
          <p:nvPr/>
        </p:nvSpPr>
        <p:spPr>
          <a:xfrm>
            <a:off x="10876646" y="222509"/>
            <a:ext cx="1162527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Register</a:t>
            </a:r>
            <a:endParaRPr lang="en-UG" sz="2000" b="1" dirty="0">
              <a:solidFill>
                <a:srgbClr val="00B05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517E3F-F8DA-809B-4C96-165FECCD127A}"/>
              </a:ext>
            </a:extLst>
          </p:cNvPr>
          <p:cNvSpPr/>
          <p:nvPr/>
        </p:nvSpPr>
        <p:spPr>
          <a:xfrm>
            <a:off x="9667566" y="230847"/>
            <a:ext cx="1162527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Login</a:t>
            </a:r>
            <a:endParaRPr lang="en-UG" sz="2000" b="1" dirty="0">
              <a:solidFill>
                <a:srgbClr val="00B05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2F40A4-A014-5E6B-7E34-01CBE7DD6281}"/>
              </a:ext>
            </a:extLst>
          </p:cNvPr>
          <p:cNvSpPr/>
          <p:nvPr/>
        </p:nvSpPr>
        <p:spPr>
          <a:xfrm>
            <a:off x="3028468" y="233907"/>
            <a:ext cx="179882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Home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2CBC77-89F1-E02C-EA17-FB507C8C6BA3}"/>
              </a:ext>
            </a:extLst>
          </p:cNvPr>
          <p:cNvSpPr/>
          <p:nvPr/>
        </p:nvSpPr>
        <p:spPr>
          <a:xfrm>
            <a:off x="4827321" y="281221"/>
            <a:ext cx="179882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Services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40E680-0DFD-4DE9-B037-2ED2B8AD99F6}"/>
              </a:ext>
            </a:extLst>
          </p:cNvPr>
          <p:cNvSpPr/>
          <p:nvPr/>
        </p:nvSpPr>
        <p:spPr>
          <a:xfrm>
            <a:off x="6542352" y="293382"/>
            <a:ext cx="179882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FAQs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CF394B-76BA-FDF4-2BAF-B6DE08DA9C8F}"/>
              </a:ext>
            </a:extLst>
          </p:cNvPr>
          <p:cNvSpPr txBox="1"/>
          <p:nvPr/>
        </p:nvSpPr>
        <p:spPr>
          <a:xfrm>
            <a:off x="1543987" y="1499016"/>
            <a:ext cx="9788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Are you an investor, a businessman, or just the daily Ugandan tired of the daily uncertainties and the many </a:t>
            </a:r>
            <a:r>
              <a:rPr lang="en-US" sz="2000" b="1" dirty="0">
                <a:solidFill>
                  <a:schemeClr val="bg1"/>
                </a:solidFill>
              </a:rPr>
              <a:t>LAND WRANGLES </a:t>
            </a:r>
            <a:r>
              <a:rPr lang="en-US" b="1" dirty="0">
                <a:solidFill>
                  <a:schemeClr val="bg1"/>
                </a:solidFill>
              </a:rPr>
              <a:t>and looking to </a:t>
            </a:r>
            <a:r>
              <a:rPr lang="en-US" sz="2000" b="1" dirty="0">
                <a:solidFill>
                  <a:schemeClr val="bg1"/>
                </a:solidFill>
              </a:rPr>
              <a:t>SECURE YOUR LAND </a:t>
            </a:r>
            <a:r>
              <a:rPr lang="en-US" b="1" dirty="0">
                <a:solidFill>
                  <a:schemeClr val="bg1"/>
                </a:solidFill>
              </a:rPr>
              <a:t>and property?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LandWatch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got you covered!, </a:t>
            </a:r>
            <a:r>
              <a:rPr lang="en-US" b="1" dirty="0">
                <a:solidFill>
                  <a:schemeClr val="bg1"/>
                </a:solidFill>
              </a:rPr>
              <a:t>SECURE YOUR LAND</a:t>
            </a:r>
            <a:r>
              <a:rPr lang="en-US" sz="1600" b="1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PROPERTY today!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EC369-F529-D9DE-A919-36CD6BA62B22}"/>
              </a:ext>
            </a:extLst>
          </p:cNvPr>
          <p:cNvSpPr/>
          <p:nvPr/>
        </p:nvSpPr>
        <p:spPr>
          <a:xfrm>
            <a:off x="0" y="6130977"/>
            <a:ext cx="12192000" cy="727023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10B66-2B64-084C-69A0-A6D7771D3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1" y="6277773"/>
            <a:ext cx="357162" cy="357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8A44A-256B-2DB2-8B58-4D6608EF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3" y="6277773"/>
            <a:ext cx="357162" cy="357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127CD-F0C1-E443-B66C-44BC5ADC9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21" y="6112703"/>
            <a:ext cx="650417" cy="650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7B371-C8BD-6A50-BAE7-4C3E26436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52" y="6049533"/>
            <a:ext cx="1476646" cy="776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E495C1-FADA-FE0A-9997-55CADAA21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42" y="6218734"/>
            <a:ext cx="358827" cy="3588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7308A2-D84A-74D2-BAA3-987C6F92689D}"/>
              </a:ext>
            </a:extLst>
          </p:cNvPr>
          <p:cNvSpPr/>
          <p:nvPr/>
        </p:nvSpPr>
        <p:spPr>
          <a:xfrm>
            <a:off x="11108" y="6258458"/>
            <a:ext cx="1391404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0C6AF8-8DC2-0F25-90D2-89DE8F0A2ED2}"/>
              </a:ext>
            </a:extLst>
          </p:cNvPr>
          <p:cNvSpPr/>
          <p:nvPr/>
        </p:nvSpPr>
        <p:spPr>
          <a:xfrm>
            <a:off x="1747750" y="6245007"/>
            <a:ext cx="1487742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C32FAE-B346-37C8-6A9A-77D82BB9402E}"/>
              </a:ext>
            </a:extLst>
          </p:cNvPr>
          <p:cNvSpPr/>
          <p:nvPr/>
        </p:nvSpPr>
        <p:spPr>
          <a:xfrm>
            <a:off x="6292033" y="6197297"/>
            <a:ext cx="1516311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1C4A58-B266-DF63-7641-661150437639}"/>
              </a:ext>
            </a:extLst>
          </p:cNvPr>
          <p:cNvSpPr/>
          <p:nvPr/>
        </p:nvSpPr>
        <p:spPr>
          <a:xfrm>
            <a:off x="4043610" y="6154057"/>
            <a:ext cx="1487742" cy="5613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C1651C-A780-AB1A-A09B-C884BCA58847}"/>
              </a:ext>
            </a:extLst>
          </p:cNvPr>
          <p:cNvSpPr/>
          <p:nvPr/>
        </p:nvSpPr>
        <p:spPr>
          <a:xfrm>
            <a:off x="9130668" y="6201435"/>
            <a:ext cx="1487742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BA1372-EEBC-A47A-D46C-D45A3F837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892"/>
            <a:ext cx="12192000" cy="70228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A2F669-F8C9-5F24-8F0C-748FC9673EB6}"/>
              </a:ext>
            </a:extLst>
          </p:cNvPr>
          <p:cNvSpPr/>
          <p:nvPr/>
        </p:nvSpPr>
        <p:spPr>
          <a:xfrm>
            <a:off x="0" y="-164892"/>
            <a:ext cx="12192000" cy="1319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C0EF5B-94EA-C236-31AB-71549C1F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" y="0"/>
            <a:ext cx="2959349" cy="101933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447BD1-E421-0295-1CEF-61BBB421B4DF}"/>
              </a:ext>
            </a:extLst>
          </p:cNvPr>
          <p:cNvSpPr/>
          <p:nvPr/>
        </p:nvSpPr>
        <p:spPr>
          <a:xfrm>
            <a:off x="10876646" y="222509"/>
            <a:ext cx="1162527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Register</a:t>
            </a:r>
            <a:endParaRPr lang="en-UG" sz="2000" b="1" dirty="0">
              <a:solidFill>
                <a:srgbClr val="00B05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517E3F-F8DA-809B-4C96-165FECCD127A}"/>
              </a:ext>
            </a:extLst>
          </p:cNvPr>
          <p:cNvSpPr/>
          <p:nvPr/>
        </p:nvSpPr>
        <p:spPr>
          <a:xfrm>
            <a:off x="9667566" y="230847"/>
            <a:ext cx="1162527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Login</a:t>
            </a:r>
            <a:endParaRPr lang="en-UG" sz="2000" b="1" dirty="0">
              <a:solidFill>
                <a:srgbClr val="00B05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2F40A4-A014-5E6B-7E34-01CBE7DD6281}"/>
              </a:ext>
            </a:extLst>
          </p:cNvPr>
          <p:cNvSpPr/>
          <p:nvPr/>
        </p:nvSpPr>
        <p:spPr>
          <a:xfrm>
            <a:off x="3028468" y="233907"/>
            <a:ext cx="179882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Home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2CBC77-89F1-E02C-EA17-FB507C8C6BA3}"/>
              </a:ext>
            </a:extLst>
          </p:cNvPr>
          <p:cNvSpPr/>
          <p:nvPr/>
        </p:nvSpPr>
        <p:spPr>
          <a:xfrm>
            <a:off x="4827321" y="281221"/>
            <a:ext cx="179882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Services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40E680-0DFD-4DE9-B037-2ED2B8AD99F6}"/>
              </a:ext>
            </a:extLst>
          </p:cNvPr>
          <p:cNvSpPr/>
          <p:nvPr/>
        </p:nvSpPr>
        <p:spPr>
          <a:xfrm>
            <a:off x="6542352" y="293382"/>
            <a:ext cx="1798820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FAQs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CF394B-76BA-FDF4-2BAF-B6DE08DA9C8F}"/>
              </a:ext>
            </a:extLst>
          </p:cNvPr>
          <p:cNvSpPr txBox="1"/>
          <p:nvPr/>
        </p:nvSpPr>
        <p:spPr>
          <a:xfrm>
            <a:off x="1543987" y="1499016"/>
            <a:ext cx="9788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Are you an investor, a businessman, or just the daily Ugandan tired of the daily uncertainties and the many </a:t>
            </a:r>
            <a:r>
              <a:rPr lang="en-US" sz="2000" b="1" dirty="0">
                <a:solidFill>
                  <a:schemeClr val="bg1"/>
                </a:solidFill>
              </a:rPr>
              <a:t>LAND WRANGLES </a:t>
            </a:r>
            <a:r>
              <a:rPr lang="en-US" b="1" dirty="0">
                <a:solidFill>
                  <a:schemeClr val="bg1"/>
                </a:solidFill>
              </a:rPr>
              <a:t>and looking to </a:t>
            </a:r>
            <a:r>
              <a:rPr lang="en-US" sz="2000" b="1" dirty="0">
                <a:solidFill>
                  <a:schemeClr val="bg1"/>
                </a:solidFill>
              </a:rPr>
              <a:t>SECURE YOUR LAND </a:t>
            </a:r>
            <a:r>
              <a:rPr lang="en-US" b="1" dirty="0">
                <a:solidFill>
                  <a:schemeClr val="bg1"/>
                </a:solidFill>
              </a:rPr>
              <a:t>and property?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LandWatch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got you covered!, </a:t>
            </a:r>
            <a:r>
              <a:rPr lang="en-US" b="1" dirty="0">
                <a:solidFill>
                  <a:schemeClr val="bg1"/>
                </a:solidFill>
              </a:rPr>
              <a:t>SECURE YOUR LAND</a:t>
            </a:r>
            <a:r>
              <a:rPr lang="en-US" sz="1600" b="1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PROPERTY today!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0B2D97-EB60-2448-9192-7566A7E90993}"/>
              </a:ext>
            </a:extLst>
          </p:cNvPr>
          <p:cNvSpPr/>
          <p:nvPr/>
        </p:nvSpPr>
        <p:spPr>
          <a:xfrm>
            <a:off x="4632993" y="1154243"/>
            <a:ext cx="1993148" cy="4204741"/>
          </a:xfrm>
          <a:prstGeom prst="roundRect">
            <a:avLst/>
          </a:prstGeom>
          <a:solidFill>
            <a:srgbClr val="66FF33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803829-1909-493E-CD04-28783CD2DAF2}"/>
              </a:ext>
            </a:extLst>
          </p:cNvPr>
          <p:cNvSpPr/>
          <p:nvPr/>
        </p:nvSpPr>
        <p:spPr>
          <a:xfrm>
            <a:off x="6710824" y="1154243"/>
            <a:ext cx="4742572" cy="4204741"/>
          </a:xfrm>
          <a:prstGeom prst="roundRect">
            <a:avLst/>
          </a:prstGeom>
          <a:solidFill>
            <a:srgbClr val="66FF33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F0F763-5661-C189-D100-A8E7F5043752}"/>
              </a:ext>
            </a:extLst>
          </p:cNvPr>
          <p:cNvSpPr/>
          <p:nvPr/>
        </p:nvSpPr>
        <p:spPr>
          <a:xfrm>
            <a:off x="4742605" y="2881089"/>
            <a:ext cx="1799747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000"/>
                </a:solidFill>
              </a:rPr>
              <a:t>Land Title Assistance</a:t>
            </a:r>
            <a:endParaRPr lang="en-UG" sz="1400" b="1" dirty="0">
              <a:solidFill>
                <a:srgbClr val="008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5BD327-34C8-2147-59C9-FB6935767A21}"/>
              </a:ext>
            </a:extLst>
          </p:cNvPr>
          <p:cNvSpPr/>
          <p:nvPr/>
        </p:nvSpPr>
        <p:spPr>
          <a:xfrm>
            <a:off x="4742605" y="3647759"/>
            <a:ext cx="1799747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8000"/>
                </a:solidFill>
              </a:rPr>
              <a:t>Land Court Issues</a:t>
            </a:r>
            <a:endParaRPr lang="en-UG" sz="1600" b="1" dirty="0">
              <a:solidFill>
                <a:srgbClr val="008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60199-013B-6CDD-A11E-F7B4F553C30C}"/>
              </a:ext>
            </a:extLst>
          </p:cNvPr>
          <p:cNvSpPr/>
          <p:nvPr/>
        </p:nvSpPr>
        <p:spPr>
          <a:xfrm>
            <a:off x="4729693" y="2126664"/>
            <a:ext cx="1799747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8000"/>
                </a:solidFill>
              </a:rPr>
              <a:t>Boundary Stone</a:t>
            </a:r>
            <a:endParaRPr lang="en-UG" sz="1600" b="1" dirty="0">
              <a:solidFill>
                <a:srgbClr val="008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57AEEA-DEA3-D840-CD10-D4D1B19B3B7F}"/>
              </a:ext>
            </a:extLst>
          </p:cNvPr>
          <p:cNvSpPr/>
          <p:nvPr/>
        </p:nvSpPr>
        <p:spPr>
          <a:xfrm>
            <a:off x="6964681" y="1588578"/>
            <a:ext cx="4294454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What is </a:t>
            </a:r>
            <a:r>
              <a:rPr lang="en-US" dirty="0" err="1">
                <a:solidFill>
                  <a:srgbClr val="008000"/>
                </a:solidFill>
              </a:rPr>
              <a:t>LandWatch</a:t>
            </a:r>
            <a:r>
              <a:rPr lang="en-US" dirty="0">
                <a:solidFill>
                  <a:srgbClr val="008000"/>
                </a:solidFill>
              </a:rPr>
              <a:t>?</a:t>
            </a:r>
            <a:endParaRPr lang="en-UG" dirty="0">
              <a:solidFill>
                <a:srgbClr val="008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71D3DB-3C77-0902-6C81-76DB2ED1272F}"/>
              </a:ext>
            </a:extLst>
          </p:cNvPr>
          <p:cNvSpPr/>
          <p:nvPr/>
        </p:nvSpPr>
        <p:spPr>
          <a:xfrm>
            <a:off x="6934883" y="3830908"/>
            <a:ext cx="4294454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Questions about property appraisal</a:t>
            </a:r>
            <a:endParaRPr lang="en-UG" dirty="0">
              <a:solidFill>
                <a:srgbClr val="008000"/>
              </a:solidFill>
            </a:endParaRPr>
          </a:p>
          <a:p>
            <a:pPr algn="ctr"/>
            <a:endParaRPr lang="en-UG" dirty="0">
              <a:solidFill>
                <a:srgbClr val="008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C15A59-8CCA-DC2B-F6BC-94596FB7EF5D}"/>
              </a:ext>
            </a:extLst>
          </p:cNvPr>
          <p:cNvSpPr/>
          <p:nvPr/>
        </p:nvSpPr>
        <p:spPr>
          <a:xfrm>
            <a:off x="6934883" y="4542763"/>
            <a:ext cx="4294454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Questions about Land Survey</a:t>
            </a:r>
            <a:endParaRPr lang="en-UG" dirty="0">
              <a:solidFill>
                <a:srgbClr val="008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F39BA6-1BA5-6BE1-8F27-7AE726E74E9F}"/>
              </a:ext>
            </a:extLst>
          </p:cNvPr>
          <p:cNvSpPr/>
          <p:nvPr/>
        </p:nvSpPr>
        <p:spPr>
          <a:xfrm>
            <a:off x="6934883" y="2274398"/>
            <a:ext cx="4294454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How do I register on </a:t>
            </a:r>
            <a:r>
              <a:rPr lang="en-US" dirty="0" err="1">
                <a:solidFill>
                  <a:srgbClr val="008000"/>
                </a:solidFill>
              </a:rPr>
              <a:t>LandWatch</a:t>
            </a:r>
            <a:endParaRPr lang="en-UG" dirty="0">
              <a:solidFill>
                <a:srgbClr val="008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80F68E-FA43-9BAA-2FB0-8A9E5EDC57AC}"/>
              </a:ext>
            </a:extLst>
          </p:cNvPr>
          <p:cNvSpPr/>
          <p:nvPr/>
        </p:nvSpPr>
        <p:spPr>
          <a:xfrm>
            <a:off x="6964681" y="3036801"/>
            <a:ext cx="4294454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What is the Boundary Stone?</a:t>
            </a:r>
            <a:endParaRPr lang="en-UG" dirty="0">
              <a:solidFill>
                <a:srgbClr val="008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D1EBF7-AB85-E27D-E2FD-6029675EFB0F}"/>
              </a:ext>
            </a:extLst>
          </p:cNvPr>
          <p:cNvSpPr/>
          <p:nvPr/>
        </p:nvSpPr>
        <p:spPr>
          <a:xfrm>
            <a:off x="4742605" y="1388150"/>
            <a:ext cx="1799747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Land Survey</a:t>
            </a:r>
            <a:endParaRPr lang="en-UG" b="1" dirty="0">
              <a:solidFill>
                <a:srgbClr val="008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29DEE0-3708-6B1B-2D54-E204E5BD3F8D}"/>
              </a:ext>
            </a:extLst>
          </p:cNvPr>
          <p:cNvSpPr/>
          <p:nvPr/>
        </p:nvSpPr>
        <p:spPr>
          <a:xfrm>
            <a:off x="4742605" y="4427563"/>
            <a:ext cx="1799747" cy="538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8000"/>
                </a:solidFill>
              </a:rPr>
              <a:t>Property Appraisal</a:t>
            </a:r>
            <a:endParaRPr lang="en-UG" sz="1400" b="1" dirty="0">
              <a:solidFill>
                <a:srgbClr val="008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091C55-3F89-43F2-8EA2-F669D9A43BE9}"/>
              </a:ext>
            </a:extLst>
          </p:cNvPr>
          <p:cNvSpPr/>
          <p:nvPr/>
        </p:nvSpPr>
        <p:spPr>
          <a:xfrm>
            <a:off x="0" y="6130977"/>
            <a:ext cx="12192000" cy="727023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B2194E-55E1-A33B-E91A-D062282FB3FC}"/>
              </a:ext>
            </a:extLst>
          </p:cNvPr>
          <p:cNvSpPr/>
          <p:nvPr/>
        </p:nvSpPr>
        <p:spPr>
          <a:xfrm>
            <a:off x="11108" y="6258458"/>
            <a:ext cx="1391404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9BA32D-0CF6-CD8E-F57D-7F2156565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1" y="6277773"/>
            <a:ext cx="357162" cy="35716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315818-F9D1-922E-31DC-9ED4FA706B33}"/>
              </a:ext>
            </a:extLst>
          </p:cNvPr>
          <p:cNvSpPr/>
          <p:nvPr/>
        </p:nvSpPr>
        <p:spPr>
          <a:xfrm>
            <a:off x="1747750" y="6245007"/>
            <a:ext cx="1487742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FD7190-EEB9-53CC-44D0-953F52375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3" y="6277773"/>
            <a:ext cx="357162" cy="35716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822854-C4F7-93B9-E1E7-9AC65E275B10}"/>
              </a:ext>
            </a:extLst>
          </p:cNvPr>
          <p:cNvSpPr/>
          <p:nvPr/>
        </p:nvSpPr>
        <p:spPr>
          <a:xfrm>
            <a:off x="4043610" y="6154057"/>
            <a:ext cx="1487742" cy="5613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7D6089-E41A-073F-E7A3-71D2BB843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21" y="6112703"/>
            <a:ext cx="650417" cy="6504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E920B9-D5D8-FF08-2369-09497C6381E3}"/>
              </a:ext>
            </a:extLst>
          </p:cNvPr>
          <p:cNvSpPr/>
          <p:nvPr/>
        </p:nvSpPr>
        <p:spPr>
          <a:xfrm>
            <a:off x="6292033" y="6197297"/>
            <a:ext cx="1516311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C0F6D-BD63-6F72-AD81-A46587754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52" y="6049533"/>
            <a:ext cx="1476646" cy="77671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E9B4F1-57A5-1342-62CC-C5A53F3600E1}"/>
              </a:ext>
            </a:extLst>
          </p:cNvPr>
          <p:cNvSpPr/>
          <p:nvPr/>
        </p:nvSpPr>
        <p:spPr>
          <a:xfrm>
            <a:off x="9130668" y="6201435"/>
            <a:ext cx="1487742" cy="5181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8000"/>
                </a:solidFill>
              </a:rPr>
              <a:t>@Landwatch256</a:t>
            </a:r>
            <a:endParaRPr lang="en-UG" sz="1400" b="1" dirty="0">
              <a:solidFill>
                <a:srgbClr val="008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01FB71E-5FB6-97DD-4ACA-221C491734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42" y="6218734"/>
            <a:ext cx="358827" cy="3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D4EC369-F529-D9DE-A919-36CD6BA62B22}"/>
              </a:ext>
            </a:extLst>
          </p:cNvPr>
          <p:cNvSpPr/>
          <p:nvPr/>
        </p:nvSpPr>
        <p:spPr>
          <a:xfrm>
            <a:off x="0" y="6130977"/>
            <a:ext cx="12192000" cy="504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2F185-D071-133D-F488-A502B6FB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-119721"/>
            <a:ext cx="12192000" cy="6694714"/>
          </a:xfrm>
          <a:prstGeom prst="rect">
            <a:avLst/>
          </a:prstGeom>
          <a:ln w="25400"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101600">
            <a:bevelT w="158750" prst="coolSlant"/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061356-EBDE-75B5-3802-762C5E0D8503}"/>
              </a:ext>
            </a:extLst>
          </p:cNvPr>
          <p:cNvSpPr/>
          <p:nvPr/>
        </p:nvSpPr>
        <p:spPr>
          <a:xfrm>
            <a:off x="3578106" y="43065"/>
            <a:ext cx="4671060" cy="6065520"/>
          </a:xfrm>
          <a:prstGeom prst="roundRect">
            <a:avLst/>
          </a:prstGeom>
          <a:solidFill>
            <a:srgbClr val="66FF33">
              <a:alpha val="16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B5CE5C-4E8B-B338-B005-5CFD600772D7}"/>
              </a:ext>
            </a:extLst>
          </p:cNvPr>
          <p:cNvSpPr/>
          <p:nvPr/>
        </p:nvSpPr>
        <p:spPr>
          <a:xfrm>
            <a:off x="5341143" y="208873"/>
            <a:ext cx="1195388" cy="11414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4648BA-AED2-857D-92CA-E8C1BD0EC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62" y="156465"/>
            <a:ext cx="1306749" cy="132432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32EC07-B4CE-287A-1B6D-7C0EB50E9835}"/>
              </a:ext>
            </a:extLst>
          </p:cNvPr>
          <p:cNvSpPr/>
          <p:nvPr/>
        </p:nvSpPr>
        <p:spPr>
          <a:xfrm>
            <a:off x="4529137" y="1350279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National ID</a:t>
            </a:r>
            <a:endParaRPr lang="en-UG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A9FE14-1AAE-28E8-4E07-2371D5A6DC7E}"/>
              </a:ext>
            </a:extLst>
          </p:cNvPr>
          <p:cNvSpPr/>
          <p:nvPr/>
        </p:nvSpPr>
        <p:spPr>
          <a:xfrm>
            <a:off x="4503936" y="1754205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0ED023-3F70-A5C9-E87C-1FEDA5AAA3AA}"/>
              </a:ext>
            </a:extLst>
          </p:cNvPr>
          <p:cNvSpPr/>
          <p:nvPr/>
        </p:nvSpPr>
        <p:spPr>
          <a:xfrm>
            <a:off x="4425771" y="2212631"/>
            <a:ext cx="2819400" cy="4130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Password</a:t>
            </a:r>
            <a:endParaRPr lang="en-UG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4DFA67-FC84-2645-EB79-69513BAA363B}"/>
              </a:ext>
            </a:extLst>
          </p:cNvPr>
          <p:cNvSpPr/>
          <p:nvPr/>
        </p:nvSpPr>
        <p:spPr>
          <a:xfrm>
            <a:off x="4529137" y="2571311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CCAAA6-BC5C-1769-E1BC-E60481D22FD1}"/>
              </a:ext>
            </a:extLst>
          </p:cNvPr>
          <p:cNvSpPr/>
          <p:nvPr/>
        </p:nvSpPr>
        <p:spPr>
          <a:xfrm>
            <a:off x="4529137" y="5488520"/>
            <a:ext cx="2819400" cy="504514"/>
          </a:xfrm>
          <a:prstGeom prst="round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Forgot password</a:t>
            </a:r>
            <a:endParaRPr lang="en-UG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BFAC48-CD26-3686-0971-0F207CF66630}"/>
              </a:ext>
            </a:extLst>
          </p:cNvPr>
          <p:cNvSpPr/>
          <p:nvPr/>
        </p:nvSpPr>
        <p:spPr>
          <a:xfrm>
            <a:off x="4465796" y="3694325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OTP</a:t>
            </a:r>
            <a:endParaRPr lang="en-UG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540698-24C4-3E4C-3AAB-CE0A503EBC46}"/>
              </a:ext>
            </a:extLst>
          </p:cNvPr>
          <p:cNvSpPr/>
          <p:nvPr/>
        </p:nvSpPr>
        <p:spPr>
          <a:xfrm>
            <a:off x="4942522" y="4699673"/>
            <a:ext cx="1992630" cy="504514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Login</a:t>
            </a:r>
            <a:endParaRPr lang="en-UG" sz="28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83DE00-4845-5015-01F2-483F14A29E07}"/>
              </a:ext>
            </a:extLst>
          </p:cNvPr>
          <p:cNvSpPr/>
          <p:nvPr/>
        </p:nvSpPr>
        <p:spPr>
          <a:xfrm>
            <a:off x="4503936" y="3220060"/>
            <a:ext cx="2819400" cy="504514"/>
          </a:xfrm>
          <a:prstGeom prst="round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Request OTP</a:t>
            </a:r>
            <a:endParaRPr lang="en-UG" sz="20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3EF85F-9141-BFF4-2156-F683B670684B}"/>
              </a:ext>
            </a:extLst>
          </p:cNvPr>
          <p:cNvSpPr/>
          <p:nvPr/>
        </p:nvSpPr>
        <p:spPr>
          <a:xfrm>
            <a:off x="4503936" y="4120280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22242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D4EC369-F529-D9DE-A919-36CD6BA62B22}"/>
              </a:ext>
            </a:extLst>
          </p:cNvPr>
          <p:cNvSpPr/>
          <p:nvPr/>
        </p:nvSpPr>
        <p:spPr>
          <a:xfrm>
            <a:off x="0" y="6130977"/>
            <a:ext cx="12192000" cy="504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2F185-D071-133D-F488-A502B6FB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858"/>
            <a:ext cx="12192000" cy="6694714"/>
          </a:xfrm>
          <a:prstGeom prst="rect">
            <a:avLst/>
          </a:prstGeom>
          <a:scene3d>
            <a:camera prst="orthographicFront"/>
            <a:lightRig rig="threePt" dir="t"/>
          </a:scene3d>
          <a:sp3d extrusionH="101600">
            <a:bevelT w="158750" prst="coolSlant"/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061356-EBDE-75B5-3802-762C5E0D8503}"/>
              </a:ext>
            </a:extLst>
          </p:cNvPr>
          <p:cNvSpPr/>
          <p:nvPr/>
        </p:nvSpPr>
        <p:spPr>
          <a:xfrm>
            <a:off x="705446" y="848393"/>
            <a:ext cx="4671060" cy="4897087"/>
          </a:xfrm>
          <a:prstGeom prst="roundRect">
            <a:avLst/>
          </a:prstGeom>
          <a:solidFill>
            <a:srgbClr val="66FF33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B5CE5C-4E8B-B338-B005-5CFD600772D7}"/>
              </a:ext>
            </a:extLst>
          </p:cNvPr>
          <p:cNvSpPr/>
          <p:nvPr/>
        </p:nvSpPr>
        <p:spPr>
          <a:xfrm>
            <a:off x="2613145" y="1109226"/>
            <a:ext cx="918170" cy="819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4648BA-AED2-857D-92CA-E8C1BD0EC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71" y="1044196"/>
            <a:ext cx="1064717" cy="93052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A9FE14-1AAE-28E8-4E07-2371D5A6DC7E}"/>
              </a:ext>
            </a:extLst>
          </p:cNvPr>
          <p:cNvSpPr/>
          <p:nvPr/>
        </p:nvSpPr>
        <p:spPr>
          <a:xfrm>
            <a:off x="1610321" y="1911623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Name</a:t>
            </a:r>
            <a:endParaRPr lang="en-UG" sz="20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4DFA67-FC84-2645-EB79-69513BAA363B}"/>
              </a:ext>
            </a:extLst>
          </p:cNvPr>
          <p:cNvSpPr/>
          <p:nvPr/>
        </p:nvSpPr>
        <p:spPr>
          <a:xfrm>
            <a:off x="1631276" y="2364268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2C9405-F4CE-698A-FFF0-13E2C6025DE9}"/>
              </a:ext>
            </a:extLst>
          </p:cNvPr>
          <p:cNvSpPr/>
          <p:nvPr/>
        </p:nvSpPr>
        <p:spPr>
          <a:xfrm>
            <a:off x="6281381" y="848393"/>
            <a:ext cx="4671060" cy="5019007"/>
          </a:xfrm>
          <a:prstGeom prst="roundRect">
            <a:avLst/>
          </a:prstGeom>
          <a:solidFill>
            <a:srgbClr val="66FF33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4DE07-AE1E-6014-164F-700122E61CBE}"/>
              </a:ext>
            </a:extLst>
          </p:cNvPr>
          <p:cNvSpPr/>
          <p:nvPr/>
        </p:nvSpPr>
        <p:spPr>
          <a:xfrm>
            <a:off x="7544159" y="5106835"/>
            <a:ext cx="2087880" cy="504514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Register</a:t>
            </a:r>
            <a:endParaRPr lang="en-UG" sz="2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7BE7E6-A893-2B23-99C1-AE549DB0ADBF}"/>
              </a:ext>
            </a:extLst>
          </p:cNvPr>
          <p:cNvSpPr/>
          <p:nvPr/>
        </p:nvSpPr>
        <p:spPr>
          <a:xfrm>
            <a:off x="1610321" y="2775237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National ID</a:t>
            </a:r>
            <a:endParaRPr lang="en-UG" sz="20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C6B060-220E-32CE-91E9-FDBB9F3D855E}"/>
              </a:ext>
            </a:extLst>
          </p:cNvPr>
          <p:cNvSpPr/>
          <p:nvPr/>
        </p:nvSpPr>
        <p:spPr>
          <a:xfrm>
            <a:off x="1631276" y="3227882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3C0B24-4A4B-F581-604F-FD5EF03677A0}"/>
              </a:ext>
            </a:extLst>
          </p:cNvPr>
          <p:cNvSpPr/>
          <p:nvPr/>
        </p:nvSpPr>
        <p:spPr>
          <a:xfrm>
            <a:off x="1610321" y="3649158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Phone Number</a:t>
            </a:r>
            <a:endParaRPr lang="en-U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A1419A-05F1-2378-0EAF-1AB8548A9A27}"/>
              </a:ext>
            </a:extLst>
          </p:cNvPr>
          <p:cNvSpPr/>
          <p:nvPr/>
        </p:nvSpPr>
        <p:spPr>
          <a:xfrm>
            <a:off x="1631276" y="4125022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94F91E-19D5-183D-AF59-4514A5DEE3F2}"/>
              </a:ext>
            </a:extLst>
          </p:cNvPr>
          <p:cNvSpPr/>
          <p:nvPr/>
        </p:nvSpPr>
        <p:spPr>
          <a:xfrm>
            <a:off x="1610321" y="4572845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Email</a:t>
            </a:r>
            <a:endParaRPr lang="en-UG" sz="2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2113E1-1FAA-4E97-4CED-A2EB7030447D}"/>
              </a:ext>
            </a:extLst>
          </p:cNvPr>
          <p:cNvSpPr/>
          <p:nvPr/>
        </p:nvSpPr>
        <p:spPr>
          <a:xfrm>
            <a:off x="1610321" y="5022162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873B1-A5C4-B6BB-67C3-9FEF9575AEDD}"/>
              </a:ext>
            </a:extLst>
          </p:cNvPr>
          <p:cNvSpPr/>
          <p:nvPr/>
        </p:nvSpPr>
        <p:spPr>
          <a:xfrm>
            <a:off x="7226857" y="848394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New Password</a:t>
            </a:r>
            <a:endParaRPr lang="en-UG" sz="20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714DB3-4D3C-839A-75C0-B3A511A8F3D4}"/>
              </a:ext>
            </a:extLst>
          </p:cNvPr>
          <p:cNvSpPr/>
          <p:nvPr/>
        </p:nvSpPr>
        <p:spPr>
          <a:xfrm>
            <a:off x="7178399" y="1314395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5E79D2-270D-61B2-E750-D1BF37EC3890}"/>
              </a:ext>
            </a:extLst>
          </p:cNvPr>
          <p:cNvSpPr/>
          <p:nvPr/>
        </p:nvSpPr>
        <p:spPr>
          <a:xfrm>
            <a:off x="7178399" y="1711265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Re-enter Password</a:t>
            </a:r>
            <a:endParaRPr lang="en-UG" sz="2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63CA26-9EFF-8045-5FED-C1654914953A}"/>
              </a:ext>
            </a:extLst>
          </p:cNvPr>
          <p:cNvSpPr/>
          <p:nvPr/>
        </p:nvSpPr>
        <p:spPr>
          <a:xfrm>
            <a:off x="7178399" y="3872765"/>
            <a:ext cx="2819400" cy="504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OTP</a:t>
            </a:r>
            <a:endParaRPr lang="en-UG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5D5C4-D13F-BF52-6F5B-EBDEFBADBC55}"/>
              </a:ext>
            </a:extLst>
          </p:cNvPr>
          <p:cNvSpPr/>
          <p:nvPr/>
        </p:nvSpPr>
        <p:spPr>
          <a:xfrm>
            <a:off x="7207211" y="4364352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6D550E-906E-B17F-2813-A84DCC80F7F7}"/>
              </a:ext>
            </a:extLst>
          </p:cNvPr>
          <p:cNvSpPr/>
          <p:nvPr/>
        </p:nvSpPr>
        <p:spPr>
          <a:xfrm>
            <a:off x="7178399" y="2759775"/>
            <a:ext cx="2819400" cy="504514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Request OTP</a:t>
            </a:r>
            <a:endParaRPr lang="en-UG" sz="20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0468F7-CC34-A6FA-09DC-E5E1ED162888}"/>
              </a:ext>
            </a:extLst>
          </p:cNvPr>
          <p:cNvSpPr/>
          <p:nvPr/>
        </p:nvSpPr>
        <p:spPr>
          <a:xfrm>
            <a:off x="7178399" y="2159581"/>
            <a:ext cx="2819400" cy="5045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4575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51439-BE66-9B86-1AE7-08A59F7C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89"/>
            <a:ext cx="12192000" cy="669471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9B2EC-D07A-3CD4-59F6-772E02253C88}"/>
              </a:ext>
            </a:extLst>
          </p:cNvPr>
          <p:cNvSpPr/>
          <p:nvPr/>
        </p:nvSpPr>
        <p:spPr>
          <a:xfrm>
            <a:off x="0" y="-151030"/>
            <a:ext cx="12207240" cy="1570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887E-E0AF-AC43-9B0B-756B55AB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15786"/>
            <a:ext cx="3619477" cy="12467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6DCA4-DFCD-564A-F0B7-46E399EAF9E4}"/>
              </a:ext>
            </a:extLst>
          </p:cNvPr>
          <p:cNvSpPr/>
          <p:nvPr/>
        </p:nvSpPr>
        <p:spPr>
          <a:xfrm>
            <a:off x="5258301" y="34298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Services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D3E0D-2631-BFA0-20FC-8BABAB1CFB1B}"/>
              </a:ext>
            </a:extLst>
          </p:cNvPr>
          <p:cNvSpPr/>
          <p:nvPr/>
        </p:nvSpPr>
        <p:spPr>
          <a:xfrm>
            <a:off x="8974352" y="342982"/>
            <a:ext cx="1190981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FAQs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405DD-E50D-420A-43A6-DA6B2FE1C319}"/>
              </a:ext>
            </a:extLst>
          </p:cNvPr>
          <p:cNvSpPr/>
          <p:nvPr/>
        </p:nvSpPr>
        <p:spPr>
          <a:xfrm>
            <a:off x="3995375" y="342982"/>
            <a:ext cx="1190981" cy="52322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Home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41396-B12A-D21B-42EE-856E7BC00918}"/>
              </a:ext>
            </a:extLst>
          </p:cNvPr>
          <p:cNvSpPr/>
          <p:nvPr/>
        </p:nvSpPr>
        <p:spPr>
          <a:xfrm>
            <a:off x="6947614" y="34554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About Us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D59280-3D04-9990-6CA5-E96A21AE7D2B}"/>
              </a:ext>
            </a:extLst>
          </p:cNvPr>
          <p:cNvSpPr/>
          <p:nvPr/>
        </p:nvSpPr>
        <p:spPr>
          <a:xfrm>
            <a:off x="3663756" y="1682415"/>
            <a:ext cx="5860213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63C4CE-03DF-FB73-E9F7-C4F1439B7F11}"/>
              </a:ext>
            </a:extLst>
          </p:cNvPr>
          <p:cNvSpPr/>
          <p:nvPr/>
        </p:nvSpPr>
        <p:spPr>
          <a:xfrm>
            <a:off x="143993" y="1594066"/>
            <a:ext cx="3230880" cy="4637316"/>
          </a:xfrm>
          <a:prstGeom prst="rect">
            <a:avLst/>
          </a:prstGeom>
          <a:solidFill>
            <a:srgbClr val="66FF33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83102-170C-FAD6-D36B-002093F1EE30}"/>
              </a:ext>
            </a:extLst>
          </p:cNvPr>
          <p:cNvSpPr/>
          <p:nvPr/>
        </p:nvSpPr>
        <p:spPr>
          <a:xfrm>
            <a:off x="3495774" y="2452699"/>
            <a:ext cx="6903680" cy="4024502"/>
          </a:xfrm>
          <a:prstGeom prst="rect">
            <a:avLst/>
          </a:prstGeom>
          <a:solidFill>
            <a:srgbClr val="66FF33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B62623-7FD1-0F25-8D68-6EAFB216DF2B}"/>
              </a:ext>
            </a:extLst>
          </p:cNvPr>
          <p:cNvSpPr/>
          <p:nvPr/>
        </p:nvSpPr>
        <p:spPr>
          <a:xfrm>
            <a:off x="227648" y="1732063"/>
            <a:ext cx="751523" cy="720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580FF5-4F5C-EDFF-5315-82C520E02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" y="1706084"/>
            <a:ext cx="831492" cy="84267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B321D4-7BD2-2A9F-F01D-BF1C656F3F7B}"/>
              </a:ext>
            </a:extLst>
          </p:cNvPr>
          <p:cNvSpPr/>
          <p:nvPr/>
        </p:nvSpPr>
        <p:spPr>
          <a:xfrm>
            <a:off x="1070363" y="1894179"/>
            <a:ext cx="2165639" cy="509054"/>
          </a:xfrm>
          <a:prstGeom prst="roundRect">
            <a:avLst/>
          </a:prstGeom>
          <a:solidFill>
            <a:srgbClr val="66FF33">
              <a:alpha val="34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Douglas Onencan</a:t>
            </a:r>
            <a:endParaRPr lang="en-UG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F657B6-132F-C324-80CA-0FF6D4EC07C3}"/>
              </a:ext>
            </a:extLst>
          </p:cNvPr>
          <p:cNvSpPr/>
          <p:nvPr/>
        </p:nvSpPr>
        <p:spPr>
          <a:xfrm>
            <a:off x="1119105" y="3997103"/>
            <a:ext cx="1280655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My Land Title</a:t>
            </a:r>
            <a:endParaRPr lang="en-UG" sz="1400" b="1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1FA31B-0BF8-B512-3E3B-B92AA8BF045A}"/>
              </a:ext>
            </a:extLst>
          </p:cNvPr>
          <p:cNvSpPr/>
          <p:nvPr/>
        </p:nvSpPr>
        <p:spPr>
          <a:xfrm>
            <a:off x="10860322" y="1837077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BA337E-B709-7713-783D-A7E215834B88}"/>
              </a:ext>
            </a:extLst>
          </p:cNvPr>
          <p:cNvSpPr/>
          <p:nvPr/>
        </p:nvSpPr>
        <p:spPr>
          <a:xfrm>
            <a:off x="10317480" y="34298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Contact Us</a:t>
            </a:r>
            <a:endParaRPr lang="en-UG" sz="2400" b="1" dirty="0">
              <a:solidFill>
                <a:srgbClr val="00B05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DB9FB7-86FE-0A04-22F9-F0B2425EF993}"/>
              </a:ext>
            </a:extLst>
          </p:cNvPr>
          <p:cNvSpPr/>
          <p:nvPr/>
        </p:nvSpPr>
        <p:spPr>
          <a:xfrm>
            <a:off x="10860322" y="2919530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Sell</a:t>
            </a:r>
            <a:endParaRPr lang="en-UG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4354F7-E2CF-4C1C-54C7-195446D2CD11}"/>
              </a:ext>
            </a:extLst>
          </p:cNvPr>
          <p:cNvSpPr/>
          <p:nvPr/>
        </p:nvSpPr>
        <p:spPr>
          <a:xfrm>
            <a:off x="226306" y="4557566"/>
            <a:ext cx="703286" cy="650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1612240-3CAE-672C-4FFD-AE5D7D6DA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6" y="4589610"/>
            <a:ext cx="580905" cy="494845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63B99C-75C8-C67F-B3CD-DA9870F46F2C}"/>
              </a:ext>
            </a:extLst>
          </p:cNvPr>
          <p:cNvSpPr/>
          <p:nvPr/>
        </p:nvSpPr>
        <p:spPr>
          <a:xfrm>
            <a:off x="1092407" y="4658206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My Land Boundary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710B18-9D30-20D0-4A20-38DE4057F052}"/>
              </a:ext>
            </a:extLst>
          </p:cNvPr>
          <p:cNvSpPr/>
          <p:nvPr/>
        </p:nvSpPr>
        <p:spPr>
          <a:xfrm>
            <a:off x="252168" y="2991306"/>
            <a:ext cx="699949" cy="656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F471DE-661C-0544-5DCD-F2062CD78D02}"/>
              </a:ext>
            </a:extLst>
          </p:cNvPr>
          <p:cNvSpPr/>
          <p:nvPr/>
        </p:nvSpPr>
        <p:spPr>
          <a:xfrm>
            <a:off x="1141655" y="3207168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My Subscription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67A53B2-3E95-4D6B-F10E-B6299700E5B4}"/>
              </a:ext>
            </a:extLst>
          </p:cNvPr>
          <p:cNvSpPr/>
          <p:nvPr/>
        </p:nvSpPr>
        <p:spPr>
          <a:xfrm>
            <a:off x="9662841" y="1687092"/>
            <a:ext cx="654639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0B6172F-AB62-2C7C-20E7-1C29E5C14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" y="2966264"/>
            <a:ext cx="976312" cy="6508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896F41F-64E6-7C28-A4C0-F02E6FF28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2" y="1978924"/>
            <a:ext cx="864009" cy="67200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F4B0798-8013-9231-2691-B3DE811707F1}"/>
              </a:ext>
            </a:extLst>
          </p:cNvPr>
          <p:cNvSpPr/>
          <p:nvPr/>
        </p:nvSpPr>
        <p:spPr>
          <a:xfrm>
            <a:off x="226305" y="5293461"/>
            <a:ext cx="699949" cy="650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B75181F-B798-E369-ABE7-FBD94C8CB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" y="5419189"/>
            <a:ext cx="472708" cy="421006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3FAE59E-35DA-38F0-995F-C98FF328C6E8}"/>
              </a:ext>
            </a:extLst>
          </p:cNvPr>
          <p:cNvSpPr/>
          <p:nvPr/>
        </p:nvSpPr>
        <p:spPr>
          <a:xfrm>
            <a:off x="1142976" y="5448141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 Land Fraud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EAB4DDE-9A84-B5D7-DDFD-3472A290411D}"/>
              </a:ext>
            </a:extLst>
          </p:cNvPr>
          <p:cNvSpPr/>
          <p:nvPr/>
        </p:nvSpPr>
        <p:spPr>
          <a:xfrm>
            <a:off x="10618431" y="5293461"/>
            <a:ext cx="1208162" cy="1150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A12F177-589B-E529-5D07-FA11F27ABCC9}"/>
              </a:ext>
            </a:extLst>
          </p:cNvPr>
          <p:cNvSpPr/>
          <p:nvPr/>
        </p:nvSpPr>
        <p:spPr>
          <a:xfrm>
            <a:off x="198749" y="3817313"/>
            <a:ext cx="753368" cy="685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5DF5CFA-BB9C-6441-FB6D-18277AB85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0" y="3971629"/>
            <a:ext cx="385763" cy="38576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876C96-557C-385F-7385-F78BB490A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8" y="4803875"/>
            <a:ext cx="2072640" cy="207264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BA52B64-E260-5AB1-D064-4B631887F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77" y="1675591"/>
            <a:ext cx="583883" cy="58388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B170907-F9B5-BBCD-8D6C-5E41722E51C2}"/>
              </a:ext>
            </a:extLst>
          </p:cNvPr>
          <p:cNvSpPr/>
          <p:nvPr/>
        </p:nvSpPr>
        <p:spPr>
          <a:xfrm>
            <a:off x="3606232" y="2617817"/>
            <a:ext cx="6682763" cy="1622363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375225-6A6B-B232-87A0-168076531C08}"/>
              </a:ext>
            </a:extLst>
          </p:cNvPr>
          <p:cNvSpPr txBox="1"/>
          <p:nvPr/>
        </p:nvSpPr>
        <p:spPr>
          <a:xfrm>
            <a:off x="6567671" y="2693797"/>
            <a:ext cx="359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LandWatch</a:t>
            </a:r>
            <a:r>
              <a:rPr lang="en-US" b="1" dirty="0">
                <a:solidFill>
                  <a:srgbClr val="002060"/>
                </a:solidFill>
              </a:rPr>
              <a:t> is making investing in real estate and the property market of Kampala much more easier and secure. Experts projects that it will ….Read more</a:t>
            </a:r>
            <a:endParaRPr lang="en-UG" b="1" dirty="0">
              <a:solidFill>
                <a:srgbClr val="00206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79D7145-B0A6-F3E4-34F8-9C4EC4ABA494}"/>
              </a:ext>
            </a:extLst>
          </p:cNvPr>
          <p:cNvSpPr/>
          <p:nvPr/>
        </p:nvSpPr>
        <p:spPr>
          <a:xfrm>
            <a:off x="3591595" y="4429429"/>
            <a:ext cx="6682763" cy="1622363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EF3771-47B3-905D-993C-B70B4F0C2C45}"/>
              </a:ext>
            </a:extLst>
          </p:cNvPr>
          <p:cNvSpPr txBox="1"/>
          <p:nvPr/>
        </p:nvSpPr>
        <p:spPr>
          <a:xfrm>
            <a:off x="6545733" y="4537579"/>
            <a:ext cx="359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Hamis </a:t>
            </a:r>
            <a:r>
              <a:rPr lang="en-US" b="1" dirty="0" err="1">
                <a:solidFill>
                  <a:srgbClr val="002060"/>
                </a:solidFill>
              </a:rPr>
              <a:t>Kigundu</a:t>
            </a:r>
            <a:r>
              <a:rPr lang="en-US" b="1" dirty="0">
                <a:solidFill>
                  <a:srgbClr val="002060"/>
                </a:solidFill>
              </a:rPr>
              <a:t> in search for land around Naguru to establish his Ham Hospital, envisioned to be Africa’s biggest </a:t>
            </a:r>
            <a:r>
              <a:rPr lang="en-US" b="1" dirty="0" err="1">
                <a:solidFill>
                  <a:srgbClr val="002060"/>
                </a:solidFill>
              </a:rPr>
              <a:t>hosp</a:t>
            </a:r>
            <a:r>
              <a:rPr lang="en-US" b="1" dirty="0">
                <a:solidFill>
                  <a:srgbClr val="002060"/>
                </a:solidFill>
              </a:rPr>
              <a:t>……..Read more</a:t>
            </a:r>
            <a:endParaRPr lang="en-UG" b="1" dirty="0">
              <a:solidFill>
                <a:srgbClr val="002060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8D523FD0-6248-22A0-895E-20E608B75A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56" y="2650932"/>
            <a:ext cx="2870802" cy="151726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990E43F-3E3F-4396-E9ED-B717737984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39" y="4472318"/>
            <a:ext cx="2337804" cy="1495468"/>
          </a:xfrm>
          <a:prstGeom prst="rect">
            <a:avLst/>
          </a:prstGeom>
        </p:spPr>
      </p:pic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75888402-FD84-C41E-4650-6B8FB6CDB8DB}"/>
              </a:ext>
            </a:extLst>
          </p:cNvPr>
          <p:cNvSpPr/>
          <p:nvPr/>
        </p:nvSpPr>
        <p:spPr>
          <a:xfrm>
            <a:off x="8720359" y="4911039"/>
            <a:ext cx="1898072" cy="871020"/>
          </a:xfrm>
          <a:prstGeom prst="wedgeRoundRectCallout">
            <a:avLst>
              <a:gd name="adj1" fmla="val 51430"/>
              <a:gd name="adj2" fmla="val 8543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Hi, I am here for you 24/7, ask me anything</a:t>
            </a:r>
            <a:endParaRPr lang="en-UG" b="1" dirty="0">
              <a:solidFill>
                <a:srgbClr val="00206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BCDC42-3C2A-FC38-0B1D-BE6A28FE210E}"/>
              </a:ext>
            </a:extLst>
          </p:cNvPr>
          <p:cNvSpPr/>
          <p:nvPr/>
        </p:nvSpPr>
        <p:spPr>
          <a:xfrm>
            <a:off x="3606232" y="6231382"/>
            <a:ext cx="6614219" cy="177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699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51439-BE66-9B86-1AE7-08A59F7C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89"/>
            <a:ext cx="12192000" cy="669471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9B2EC-D07A-3CD4-59F6-772E02253C88}"/>
              </a:ext>
            </a:extLst>
          </p:cNvPr>
          <p:cNvSpPr/>
          <p:nvPr/>
        </p:nvSpPr>
        <p:spPr>
          <a:xfrm>
            <a:off x="0" y="-151030"/>
            <a:ext cx="12207240" cy="1570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887E-E0AF-AC43-9B0B-756B55AB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15786"/>
            <a:ext cx="3619477" cy="12467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6DCA4-DFCD-564A-F0B7-46E399EAF9E4}"/>
              </a:ext>
            </a:extLst>
          </p:cNvPr>
          <p:cNvSpPr/>
          <p:nvPr/>
        </p:nvSpPr>
        <p:spPr>
          <a:xfrm>
            <a:off x="5258301" y="342982"/>
            <a:ext cx="1669136" cy="52322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Services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D3E0D-2631-BFA0-20FC-8BABAB1CFB1B}"/>
              </a:ext>
            </a:extLst>
          </p:cNvPr>
          <p:cNvSpPr/>
          <p:nvPr/>
        </p:nvSpPr>
        <p:spPr>
          <a:xfrm>
            <a:off x="8974352" y="342982"/>
            <a:ext cx="1190981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FAQs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405DD-E50D-420A-43A6-DA6B2FE1C319}"/>
              </a:ext>
            </a:extLst>
          </p:cNvPr>
          <p:cNvSpPr/>
          <p:nvPr/>
        </p:nvSpPr>
        <p:spPr>
          <a:xfrm>
            <a:off x="3995375" y="342982"/>
            <a:ext cx="1190981" cy="5232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Home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41396-B12A-D21B-42EE-856E7BC00918}"/>
              </a:ext>
            </a:extLst>
          </p:cNvPr>
          <p:cNvSpPr/>
          <p:nvPr/>
        </p:nvSpPr>
        <p:spPr>
          <a:xfrm>
            <a:off x="6947614" y="34554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About Us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D59280-3D04-9990-6CA5-E96A21AE7D2B}"/>
              </a:ext>
            </a:extLst>
          </p:cNvPr>
          <p:cNvSpPr/>
          <p:nvPr/>
        </p:nvSpPr>
        <p:spPr>
          <a:xfrm>
            <a:off x="3663756" y="1682415"/>
            <a:ext cx="5860213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63C4CE-03DF-FB73-E9F7-C4F1439B7F11}"/>
              </a:ext>
            </a:extLst>
          </p:cNvPr>
          <p:cNvSpPr/>
          <p:nvPr/>
        </p:nvSpPr>
        <p:spPr>
          <a:xfrm>
            <a:off x="143993" y="1594066"/>
            <a:ext cx="3230880" cy="4637316"/>
          </a:xfrm>
          <a:prstGeom prst="rect">
            <a:avLst/>
          </a:prstGeom>
          <a:solidFill>
            <a:srgbClr val="66FF33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83102-170C-FAD6-D36B-002093F1EE30}"/>
              </a:ext>
            </a:extLst>
          </p:cNvPr>
          <p:cNvSpPr/>
          <p:nvPr/>
        </p:nvSpPr>
        <p:spPr>
          <a:xfrm>
            <a:off x="3495774" y="2452699"/>
            <a:ext cx="6903680" cy="4024502"/>
          </a:xfrm>
          <a:prstGeom prst="rect">
            <a:avLst/>
          </a:prstGeom>
          <a:solidFill>
            <a:srgbClr val="66FF33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B62623-7FD1-0F25-8D68-6EAFB216DF2B}"/>
              </a:ext>
            </a:extLst>
          </p:cNvPr>
          <p:cNvSpPr/>
          <p:nvPr/>
        </p:nvSpPr>
        <p:spPr>
          <a:xfrm>
            <a:off x="227648" y="1732063"/>
            <a:ext cx="751523" cy="720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580FF5-4F5C-EDFF-5315-82C520E02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" y="1706084"/>
            <a:ext cx="831492" cy="84267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B321D4-7BD2-2A9F-F01D-BF1C656F3F7B}"/>
              </a:ext>
            </a:extLst>
          </p:cNvPr>
          <p:cNvSpPr/>
          <p:nvPr/>
        </p:nvSpPr>
        <p:spPr>
          <a:xfrm>
            <a:off x="1070363" y="1894179"/>
            <a:ext cx="2165639" cy="509054"/>
          </a:xfrm>
          <a:prstGeom prst="roundRect">
            <a:avLst/>
          </a:prstGeom>
          <a:solidFill>
            <a:srgbClr val="66FF33">
              <a:alpha val="34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Douglas Onencan</a:t>
            </a:r>
            <a:endParaRPr lang="en-UG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F657B6-132F-C324-80CA-0FF6D4EC07C3}"/>
              </a:ext>
            </a:extLst>
          </p:cNvPr>
          <p:cNvSpPr/>
          <p:nvPr/>
        </p:nvSpPr>
        <p:spPr>
          <a:xfrm>
            <a:off x="1119105" y="3997103"/>
            <a:ext cx="1280655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My Land Title</a:t>
            </a:r>
            <a:endParaRPr lang="en-UG" sz="1400" b="1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1FA31B-0BF8-B512-3E3B-B92AA8BF045A}"/>
              </a:ext>
            </a:extLst>
          </p:cNvPr>
          <p:cNvSpPr/>
          <p:nvPr/>
        </p:nvSpPr>
        <p:spPr>
          <a:xfrm>
            <a:off x="10860322" y="1837077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BA337E-B709-7713-783D-A7E215834B88}"/>
              </a:ext>
            </a:extLst>
          </p:cNvPr>
          <p:cNvSpPr/>
          <p:nvPr/>
        </p:nvSpPr>
        <p:spPr>
          <a:xfrm>
            <a:off x="10317480" y="34298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Contact Us</a:t>
            </a:r>
            <a:endParaRPr lang="en-UG" sz="2400" b="1" dirty="0">
              <a:solidFill>
                <a:srgbClr val="00B05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DB9FB7-86FE-0A04-22F9-F0B2425EF993}"/>
              </a:ext>
            </a:extLst>
          </p:cNvPr>
          <p:cNvSpPr/>
          <p:nvPr/>
        </p:nvSpPr>
        <p:spPr>
          <a:xfrm>
            <a:off x="10860322" y="2919530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Sell</a:t>
            </a:r>
            <a:endParaRPr lang="en-UG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4354F7-E2CF-4C1C-54C7-195446D2CD11}"/>
              </a:ext>
            </a:extLst>
          </p:cNvPr>
          <p:cNvSpPr/>
          <p:nvPr/>
        </p:nvSpPr>
        <p:spPr>
          <a:xfrm>
            <a:off x="226306" y="4557566"/>
            <a:ext cx="703286" cy="650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1612240-3CAE-672C-4FFD-AE5D7D6DA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6" y="4589610"/>
            <a:ext cx="580905" cy="494845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63B99C-75C8-C67F-B3CD-DA9870F46F2C}"/>
              </a:ext>
            </a:extLst>
          </p:cNvPr>
          <p:cNvSpPr/>
          <p:nvPr/>
        </p:nvSpPr>
        <p:spPr>
          <a:xfrm>
            <a:off x="1092407" y="4658206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My Land Boundary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710B18-9D30-20D0-4A20-38DE4057F052}"/>
              </a:ext>
            </a:extLst>
          </p:cNvPr>
          <p:cNvSpPr/>
          <p:nvPr/>
        </p:nvSpPr>
        <p:spPr>
          <a:xfrm>
            <a:off x="252168" y="2991306"/>
            <a:ext cx="699949" cy="656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F471DE-661C-0544-5DCD-F2062CD78D02}"/>
              </a:ext>
            </a:extLst>
          </p:cNvPr>
          <p:cNvSpPr/>
          <p:nvPr/>
        </p:nvSpPr>
        <p:spPr>
          <a:xfrm>
            <a:off x="1141655" y="3207168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My Subscription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67A53B2-3E95-4D6B-F10E-B6299700E5B4}"/>
              </a:ext>
            </a:extLst>
          </p:cNvPr>
          <p:cNvSpPr/>
          <p:nvPr/>
        </p:nvSpPr>
        <p:spPr>
          <a:xfrm>
            <a:off x="9662841" y="1687092"/>
            <a:ext cx="654639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0B6172F-AB62-2C7C-20E7-1C29E5C14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" y="2966264"/>
            <a:ext cx="976312" cy="6508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896F41F-64E6-7C28-A4C0-F02E6FF28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2" y="1978924"/>
            <a:ext cx="864009" cy="67200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F4B0798-8013-9231-2691-B3DE811707F1}"/>
              </a:ext>
            </a:extLst>
          </p:cNvPr>
          <p:cNvSpPr/>
          <p:nvPr/>
        </p:nvSpPr>
        <p:spPr>
          <a:xfrm>
            <a:off x="226305" y="5293461"/>
            <a:ext cx="699949" cy="650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B75181F-B798-E369-ABE7-FBD94C8CB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" y="5419189"/>
            <a:ext cx="472708" cy="421006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3FAE59E-35DA-38F0-995F-C98FF328C6E8}"/>
              </a:ext>
            </a:extLst>
          </p:cNvPr>
          <p:cNvSpPr/>
          <p:nvPr/>
        </p:nvSpPr>
        <p:spPr>
          <a:xfrm>
            <a:off x="1142976" y="5448141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 Land Fraud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EAB4DDE-9A84-B5D7-DDFD-3472A290411D}"/>
              </a:ext>
            </a:extLst>
          </p:cNvPr>
          <p:cNvSpPr/>
          <p:nvPr/>
        </p:nvSpPr>
        <p:spPr>
          <a:xfrm>
            <a:off x="10618431" y="5293461"/>
            <a:ext cx="1208162" cy="1150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A12F177-589B-E529-5D07-FA11F27ABCC9}"/>
              </a:ext>
            </a:extLst>
          </p:cNvPr>
          <p:cNvSpPr/>
          <p:nvPr/>
        </p:nvSpPr>
        <p:spPr>
          <a:xfrm>
            <a:off x="198749" y="3817313"/>
            <a:ext cx="753368" cy="685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5DF5CFA-BB9C-6441-FB6D-18277AB85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0" y="3971629"/>
            <a:ext cx="385763" cy="38576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876C96-557C-385F-7385-F78BB490A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8" y="4803875"/>
            <a:ext cx="2072640" cy="207264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BA52B64-E260-5AB1-D064-4B631887F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77" y="1675591"/>
            <a:ext cx="583883" cy="58388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78EE9B-1B67-C13B-57BA-36A80B622D5D}"/>
              </a:ext>
            </a:extLst>
          </p:cNvPr>
          <p:cNvSpPr/>
          <p:nvPr/>
        </p:nvSpPr>
        <p:spPr>
          <a:xfrm>
            <a:off x="3602146" y="2573607"/>
            <a:ext cx="6501577" cy="1398022"/>
          </a:xfrm>
          <a:prstGeom prst="roundRect">
            <a:avLst/>
          </a:prstGeom>
          <a:solidFill>
            <a:srgbClr val="66FF33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Land Survey and Mapping.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LandWatch</a:t>
            </a:r>
            <a:r>
              <a:rPr lang="en-US" b="1" dirty="0">
                <a:solidFill>
                  <a:schemeClr val="bg1"/>
                </a:solidFill>
              </a:rPr>
              <a:t> has a team of expert surveyors with a state of the art technologies for the most accurate data collection </a:t>
            </a:r>
            <a:endParaRPr lang="en-UG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71F6F6-951C-E35E-5C63-0780EF8C7062}"/>
              </a:ext>
            </a:extLst>
          </p:cNvPr>
          <p:cNvSpPr/>
          <p:nvPr/>
        </p:nvSpPr>
        <p:spPr>
          <a:xfrm>
            <a:off x="3580742" y="4104864"/>
            <a:ext cx="6501577" cy="1398022"/>
          </a:xfrm>
          <a:prstGeom prst="roundRect">
            <a:avLst/>
          </a:prstGeom>
          <a:solidFill>
            <a:srgbClr val="66FF33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The Boundary Stone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LandWatch</a:t>
            </a:r>
            <a:r>
              <a:rPr lang="en-US" b="1" dirty="0">
                <a:solidFill>
                  <a:schemeClr val="bg1"/>
                </a:solidFill>
              </a:rPr>
              <a:t> provides digitalized boundary stone devices that store the most accurate information about your land right at your premises</a:t>
            </a:r>
            <a:endParaRPr lang="en-UG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C1794B-DC85-3668-D1FD-04BABB8A86C4}"/>
              </a:ext>
            </a:extLst>
          </p:cNvPr>
          <p:cNvSpPr/>
          <p:nvPr/>
        </p:nvSpPr>
        <p:spPr>
          <a:xfrm>
            <a:off x="3580742" y="5683460"/>
            <a:ext cx="6501577" cy="828998"/>
          </a:xfrm>
          <a:prstGeom prst="roundRect">
            <a:avLst/>
          </a:prstGeom>
          <a:solidFill>
            <a:srgbClr val="66FF33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Property appraisal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LandWatch</a:t>
            </a:r>
            <a:r>
              <a:rPr lang="en-US" b="1" dirty="0">
                <a:solidFill>
                  <a:schemeClr val="bg1"/>
                </a:solidFill>
              </a:rPr>
              <a:t> evaluates and prices your </a:t>
            </a:r>
            <a:r>
              <a:rPr lang="en-US" b="1" dirty="0" err="1">
                <a:solidFill>
                  <a:schemeClr val="bg1"/>
                </a:solidFill>
              </a:rPr>
              <a:t>propetry</a:t>
            </a:r>
            <a:r>
              <a:rPr lang="en-US" b="1" dirty="0">
                <a:solidFill>
                  <a:schemeClr val="bg1"/>
                </a:solidFill>
              </a:rPr>
              <a:t> so no body cheats you</a:t>
            </a:r>
            <a:endParaRPr lang="en-U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1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51439-BE66-9B86-1AE7-08A59F7C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89"/>
            <a:ext cx="12192000" cy="669471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9B2EC-D07A-3CD4-59F6-772E02253C88}"/>
              </a:ext>
            </a:extLst>
          </p:cNvPr>
          <p:cNvSpPr/>
          <p:nvPr/>
        </p:nvSpPr>
        <p:spPr>
          <a:xfrm>
            <a:off x="0" y="-151030"/>
            <a:ext cx="12207240" cy="1570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887E-E0AF-AC43-9B0B-756B55AB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15786"/>
            <a:ext cx="3619477" cy="12467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6DCA4-DFCD-564A-F0B7-46E399EAF9E4}"/>
              </a:ext>
            </a:extLst>
          </p:cNvPr>
          <p:cNvSpPr/>
          <p:nvPr/>
        </p:nvSpPr>
        <p:spPr>
          <a:xfrm>
            <a:off x="5258301" y="34298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Services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D3E0D-2631-BFA0-20FC-8BABAB1CFB1B}"/>
              </a:ext>
            </a:extLst>
          </p:cNvPr>
          <p:cNvSpPr/>
          <p:nvPr/>
        </p:nvSpPr>
        <p:spPr>
          <a:xfrm>
            <a:off x="8974352" y="342982"/>
            <a:ext cx="1190981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FAQs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405DD-E50D-420A-43A6-DA6B2FE1C319}"/>
              </a:ext>
            </a:extLst>
          </p:cNvPr>
          <p:cNvSpPr/>
          <p:nvPr/>
        </p:nvSpPr>
        <p:spPr>
          <a:xfrm>
            <a:off x="3995375" y="342982"/>
            <a:ext cx="1190981" cy="5232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Home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41396-B12A-D21B-42EE-856E7BC00918}"/>
              </a:ext>
            </a:extLst>
          </p:cNvPr>
          <p:cNvSpPr/>
          <p:nvPr/>
        </p:nvSpPr>
        <p:spPr>
          <a:xfrm>
            <a:off x="6947614" y="345542"/>
            <a:ext cx="1669136" cy="52322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About Us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D59280-3D04-9990-6CA5-E96A21AE7D2B}"/>
              </a:ext>
            </a:extLst>
          </p:cNvPr>
          <p:cNvSpPr/>
          <p:nvPr/>
        </p:nvSpPr>
        <p:spPr>
          <a:xfrm>
            <a:off x="3663756" y="1682415"/>
            <a:ext cx="5860213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63C4CE-03DF-FB73-E9F7-C4F1439B7F11}"/>
              </a:ext>
            </a:extLst>
          </p:cNvPr>
          <p:cNvSpPr/>
          <p:nvPr/>
        </p:nvSpPr>
        <p:spPr>
          <a:xfrm>
            <a:off x="143993" y="1594066"/>
            <a:ext cx="3230880" cy="4637316"/>
          </a:xfrm>
          <a:prstGeom prst="rect">
            <a:avLst/>
          </a:prstGeom>
          <a:solidFill>
            <a:srgbClr val="66FF33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83102-170C-FAD6-D36B-002093F1EE30}"/>
              </a:ext>
            </a:extLst>
          </p:cNvPr>
          <p:cNvSpPr/>
          <p:nvPr/>
        </p:nvSpPr>
        <p:spPr>
          <a:xfrm>
            <a:off x="3495774" y="2452699"/>
            <a:ext cx="6903680" cy="4024502"/>
          </a:xfrm>
          <a:prstGeom prst="rect">
            <a:avLst/>
          </a:prstGeom>
          <a:solidFill>
            <a:srgbClr val="66FF33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B62623-7FD1-0F25-8D68-6EAFB216DF2B}"/>
              </a:ext>
            </a:extLst>
          </p:cNvPr>
          <p:cNvSpPr/>
          <p:nvPr/>
        </p:nvSpPr>
        <p:spPr>
          <a:xfrm>
            <a:off x="227648" y="1732063"/>
            <a:ext cx="751523" cy="720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580FF5-4F5C-EDFF-5315-82C520E02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" y="1706084"/>
            <a:ext cx="831492" cy="84267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B321D4-7BD2-2A9F-F01D-BF1C656F3F7B}"/>
              </a:ext>
            </a:extLst>
          </p:cNvPr>
          <p:cNvSpPr/>
          <p:nvPr/>
        </p:nvSpPr>
        <p:spPr>
          <a:xfrm>
            <a:off x="1070363" y="1894179"/>
            <a:ext cx="2165639" cy="509054"/>
          </a:xfrm>
          <a:prstGeom prst="roundRect">
            <a:avLst/>
          </a:prstGeom>
          <a:solidFill>
            <a:srgbClr val="66FF33">
              <a:alpha val="34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Douglas Onencan</a:t>
            </a:r>
            <a:endParaRPr lang="en-UG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F657B6-132F-C324-80CA-0FF6D4EC07C3}"/>
              </a:ext>
            </a:extLst>
          </p:cNvPr>
          <p:cNvSpPr/>
          <p:nvPr/>
        </p:nvSpPr>
        <p:spPr>
          <a:xfrm>
            <a:off x="1119105" y="3997103"/>
            <a:ext cx="1280655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My Land Title</a:t>
            </a:r>
            <a:endParaRPr lang="en-UG" sz="1400" b="1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1FA31B-0BF8-B512-3E3B-B92AA8BF045A}"/>
              </a:ext>
            </a:extLst>
          </p:cNvPr>
          <p:cNvSpPr/>
          <p:nvPr/>
        </p:nvSpPr>
        <p:spPr>
          <a:xfrm>
            <a:off x="10860322" y="1837077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BA337E-B709-7713-783D-A7E215834B88}"/>
              </a:ext>
            </a:extLst>
          </p:cNvPr>
          <p:cNvSpPr/>
          <p:nvPr/>
        </p:nvSpPr>
        <p:spPr>
          <a:xfrm>
            <a:off x="10317480" y="34298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Contact Us</a:t>
            </a:r>
            <a:endParaRPr lang="en-UG" sz="2400" b="1" dirty="0">
              <a:solidFill>
                <a:srgbClr val="00B05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DB9FB7-86FE-0A04-22F9-F0B2425EF993}"/>
              </a:ext>
            </a:extLst>
          </p:cNvPr>
          <p:cNvSpPr/>
          <p:nvPr/>
        </p:nvSpPr>
        <p:spPr>
          <a:xfrm>
            <a:off x="10860322" y="2919530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Sell</a:t>
            </a:r>
            <a:endParaRPr lang="en-UG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4354F7-E2CF-4C1C-54C7-195446D2CD11}"/>
              </a:ext>
            </a:extLst>
          </p:cNvPr>
          <p:cNvSpPr/>
          <p:nvPr/>
        </p:nvSpPr>
        <p:spPr>
          <a:xfrm>
            <a:off x="226306" y="4557566"/>
            <a:ext cx="703286" cy="650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1612240-3CAE-672C-4FFD-AE5D7D6DA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6" y="4589610"/>
            <a:ext cx="580905" cy="494845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63B99C-75C8-C67F-B3CD-DA9870F46F2C}"/>
              </a:ext>
            </a:extLst>
          </p:cNvPr>
          <p:cNvSpPr/>
          <p:nvPr/>
        </p:nvSpPr>
        <p:spPr>
          <a:xfrm>
            <a:off x="1092407" y="4658206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My Land Boundary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710B18-9D30-20D0-4A20-38DE4057F052}"/>
              </a:ext>
            </a:extLst>
          </p:cNvPr>
          <p:cNvSpPr/>
          <p:nvPr/>
        </p:nvSpPr>
        <p:spPr>
          <a:xfrm>
            <a:off x="252168" y="2991306"/>
            <a:ext cx="699949" cy="656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F471DE-661C-0544-5DCD-F2062CD78D02}"/>
              </a:ext>
            </a:extLst>
          </p:cNvPr>
          <p:cNvSpPr/>
          <p:nvPr/>
        </p:nvSpPr>
        <p:spPr>
          <a:xfrm>
            <a:off x="1141655" y="3207168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My Subscription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67A53B2-3E95-4D6B-F10E-B6299700E5B4}"/>
              </a:ext>
            </a:extLst>
          </p:cNvPr>
          <p:cNvSpPr/>
          <p:nvPr/>
        </p:nvSpPr>
        <p:spPr>
          <a:xfrm>
            <a:off x="9662841" y="1687092"/>
            <a:ext cx="654639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0B6172F-AB62-2C7C-20E7-1C29E5C14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" y="2966264"/>
            <a:ext cx="976312" cy="6508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896F41F-64E6-7C28-A4C0-F02E6FF28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2" y="1978924"/>
            <a:ext cx="864009" cy="67200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F4B0798-8013-9231-2691-B3DE811707F1}"/>
              </a:ext>
            </a:extLst>
          </p:cNvPr>
          <p:cNvSpPr/>
          <p:nvPr/>
        </p:nvSpPr>
        <p:spPr>
          <a:xfrm>
            <a:off x="226305" y="5293461"/>
            <a:ext cx="699949" cy="650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B75181F-B798-E369-ABE7-FBD94C8CB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" y="5419189"/>
            <a:ext cx="472708" cy="421006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3FAE59E-35DA-38F0-995F-C98FF328C6E8}"/>
              </a:ext>
            </a:extLst>
          </p:cNvPr>
          <p:cNvSpPr/>
          <p:nvPr/>
        </p:nvSpPr>
        <p:spPr>
          <a:xfrm>
            <a:off x="1142976" y="5448141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 Land Fraud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EAB4DDE-9A84-B5D7-DDFD-3472A290411D}"/>
              </a:ext>
            </a:extLst>
          </p:cNvPr>
          <p:cNvSpPr/>
          <p:nvPr/>
        </p:nvSpPr>
        <p:spPr>
          <a:xfrm>
            <a:off x="10618431" y="5293461"/>
            <a:ext cx="1208162" cy="1150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A12F177-589B-E529-5D07-FA11F27ABCC9}"/>
              </a:ext>
            </a:extLst>
          </p:cNvPr>
          <p:cNvSpPr/>
          <p:nvPr/>
        </p:nvSpPr>
        <p:spPr>
          <a:xfrm>
            <a:off x="198749" y="3817313"/>
            <a:ext cx="753368" cy="685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5DF5CFA-BB9C-6441-FB6D-18277AB85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0" y="3971629"/>
            <a:ext cx="385763" cy="38576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876C96-557C-385F-7385-F78BB490A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8" y="4803875"/>
            <a:ext cx="2072640" cy="207264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BA52B64-E260-5AB1-D064-4B631887F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77" y="1675591"/>
            <a:ext cx="583883" cy="58388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B170907-F9B5-BBCD-8D6C-5E41722E51C2}"/>
              </a:ext>
            </a:extLst>
          </p:cNvPr>
          <p:cNvSpPr/>
          <p:nvPr/>
        </p:nvSpPr>
        <p:spPr>
          <a:xfrm>
            <a:off x="3606232" y="2617818"/>
            <a:ext cx="6682763" cy="382572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375225-6A6B-B232-87A0-168076531C08}"/>
              </a:ext>
            </a:extLst>
          </p:cNvPr>
          <p:cNvSpPr txBox="1"/>
          <p:nvPr/>
        </p:nvSpPr>
        <p:spPr>
          <a:xfrm>
            <a:off x="3663756" y="2693797"/>
            <a:ext cx="6501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</a:rPr>
              <a:t>LandWatch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is an online platform that offers the most accurate and up-to-date property information, we offer the safest place to safe your property information, join us today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Our Team</a:t>
            </a:r>
            <a:endParaRPr lang="en-UG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23B0B-B3D2-E481-8920-CB171607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97" y="4502416"/>
            <a:ext cx="647575" cy="656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ADB55-69C7-1A35-564A-F268DADA6CAB}"/>
              </a:ext>
            </a:extLst>
          </p:cNvPr>
          <p:cNvSpPr txBox="1"/>
          <p:nvPr/>
        </p:nvSpPr>
        <p:spPr>
          <a:xfrm>
            <a:off x="4424811" y="5122399"/>
            <a:ext cx="25026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CEO Co-founder</a:t>
            </a:r>
          </a:p>
          <a:p>
            <a:r>
              <a:rPr lang="en-US" b="1" dirty="0"/>
              <a:t>Mr. Jaramogi Odhiambo</a:t>
            </a:r>
          </a:p>
          <a:p>
            <a:r>
              <a:rPr lang="en-US" dirty="0"/>
              <a:t>Previously served as legal advisor to the </a:t>
            </a:r>
            <a:r>
              <a:rPr lang="en-US" dirty="0" err="1"/>
              <a:t>Ugan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E40AB0-6E04-2C6C-C8C2-C9A005665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44" y="4530682"/>
            <a:ext cx="647575" cy="656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F6F12-D0AB-4006-9D8B-2A944DCA9AAB}"/>
              </a:ext>
            </a:extLst>
          </p:cNvPr>
          <p:cNvSpPr txBox="1"/>
          <p:nvPr/>
        </p:nvSpPr>
        <p:spPr>
          <a:xfrm>
            <a:off x="7240647" y="5093260"/>
            <a:ext cx="2207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CEO Co-founder</a:t>
            </a:r>
          </a:p>
          <a:p>
            <a:r>
              <a:rPr lang="en-US" b="1" dirty="0"/>
              <a:t>Mr. </a:t>
            </a:r>
            <a:r>
              <a:rPr lang="en-US" b="1" dirty="0" err="1"/>
              <a:t>Benon</a:t>
            </a:r>
            <a:r>
              <a:rPr lang="en-US" b="1" dirty="0"/>
              <a:t> </a:t>
            </a:r>
            <a:r>
              <a:rPr lang="en-US" b="1" dirty="0" err="1"/>
              <a:t>Kwikiriza</a:t>
            </a:r>
            <a:endParaRPr lang="en-US" b="1" dirty="0"/>
          </a:p>
          <a:p>
            <a:r>
              <a:rPr lang="en-US" dirty="0"/>
              <a:t>20 years experience in land survey………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408072B-8132-C6DC-4CA2-969AC857045B}"/>
              </a:ext>
            </a:extLst>
          </p:cNvPr>
          <p:cNvSpPr/>
          <p:nvPr/>
        </p:nvSpPr>
        <p:spPr>
          <a:xfrm>
            <a:off x="8702633" y="4950358"/>
            <a:ext cx="1898072" cy="871020"/>
          </a:xfrm>
          <a:prstGeom prst="wedgeRoundRectCallout">
            <a:avLst>
              <a:gd name="adj1" fmla="val 51430"/>
              <a:gd name="adj2" fmla="val 8543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Hi, I am here for you 24/7, ask me anything</a:t>
            </a:r>
            <a:endParaRPr lang="en-U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4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51439-BE66-9B86-1AE7-08A59F7C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7275"/>
            <a:ext cx="12192000" cy="669471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9B2EC-D07A-3CD4-59F6-772E02253C88}"/>
              </a:ext>
            </a:extLst>
          </p:cNvPr>
          <p:cNvSpPr/>
          <p:nvPr/>
        </p:nvSpPr>
        <p:spPr>
          <a:xfrm>
            <a:off x="0" y="-151030"/>
            <a:ext cx="12207240" cy="1570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887E-E0AF-AC43-9B0B-756B55AB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15786"/>
            <a:ext cx="3619477" cy="12467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6DCA4-DFCD-564A-F0B7-46E399EAF9E4}"/>
              </a:ext>
            </a:extLst>
          </p:cNvPr>
          <p:cNvSpPr/>
          <p:nvPr/>
        </p:nvSpPr>
        <p:spPr>
          <a:xfrm>
            <a:off x="5258301" y="34298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Services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D3E0D-2631-BFA0-20FC-8BABAB1CFB1B}"/>
              </a:ext>
            </a:extLst>
          </p:cNvPr>
          <p:cNvSpPr/>
          <p:nvPr/>
        </p:nvSpPr>
        <p:spPr>
          <a:xfrm>
            <a:off x="8974352" y="342982"/>
            <a:ext cx="1190981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FAQs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405DD-E50D-420A-43A6-DA6B2FE1C319}"/>
              </a:ext>
            </a:extLst>
          </p:cNvPr>
          <p:cNvSpPr/>
          <p:nvPr/>
        </p:nvSpPr>
        <p:spPr>
          <a:xfrm>
            <a:off x="3995375" y="342982"/>
            <a:ext cx="1190981" cy="5232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Home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41396-B12A-D21B-42EE-856E7BC00918}"/>
              </a:ext>
            </a:extLst>
          </p:cNvPr>
          <p:cNvSpPr/>
          <p:nvPr/>
        </p:nvSpPr>
        <p:spPr>
          <a:xfrm>
            <a:off x="6947614" y="345542"/>
            <a:ext cx="1669136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About Us</a:t>
            </a:r>
            <a:endParaRPr lang="en-UG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D59280-3D04-9990-6CA5-E96A21AE7D2B}"/>
              </a:ext>
            </a:extLst>
          </p:cNvPr>
          <p:cNvSpPr/>
          <p:nvPr/>
        </p:nvSpPr>
        <p:spPr>
          <a:xfrm>
            <a:off x="3663756" y="1682415"/>
            <a:ext cx="5860213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63C4CE-03DF-FB73-E9F7-C4F1439B7F11}"/>
              </a:ext>
            </a:extLst>
          </p:cNvPr>
          <p:cNvSpPr/>
          <p:nvPr/>
        </p:nvSpPr>
        <p:spPr>
          <a:xfrm>
            <a:off x="143993" y="1594066"/>
            <a:ext cx="3230880" cy="4637316"/>
          </a:xfrm>
          <a:prstGeom prst="rect">
            <a:avLst/>
          </a:prstGeom>
          <a:solidFill>
            <a:srgbClr val="66FF33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83102-170C-FAD6-D36B-002093F1EE30}"/>
              </a:ext>
            </a:extLst>
          </p:cNvPr>
          <p:cNvSpPr/>
          <p:nvPr/>
        </p:nvSpPr>
        <p:spPr>
          <a:xfrm>
            <a:off x="3495773" y="2452699"/>
            <a:ext cx="6903680" cy="4024502"/>
          </a:xfrm>
          <a:prstGeom prst="rect">
            <a:avLst/>
          </a:prstGeom>
          <a:solidFill>
            <a:srgbClr val="66FF33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B62623-7FD1-0F25-8D68-6EAFB216DF2B}"/>
              </a:ext>
            </a:extLst>
          </p:cNvPr>
          <p:cNvSpPr/>
          <p:nvPr/>
        </p:nvSpPr>
        <p:spPr>
          <a:xfrm>
            <a:off x="227648" y="1732063"/>
            <a:ext cx="751523" cy="7206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580FF5-4F5C-EDFF-5315-82C520E02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" y="1706084"/>
            <a:ext cx="831492" cy="84267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B321D4-7BD2-2A9F-F01D-BF1C656F3F7B}"/>
              </a:ext>
            </a:extLst>
          </p:cNvPr>
          <p:cNvSpPr/>
          <p:nvPr/>
        </p:nvSpPr>
        <p:spPr>
          <a:xfrm>
            <a:off x="1070363" y="1894179"/>
            <a:ext cx="2165639" cy="509054"/>
          </a:xfrm>
          <a:prstGeom prst="roundRect">
            <a:avLst/>
          </a:prstGeom>
          <a:solidFill>
            <a:srgbClr val="66FF33">
              <a:alpha val="34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Douglas Onencan</a:t>
            </a:r>
            <a:endParaRPr lang="en-UG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F657B6-132F-C324-80CA-0FF6D4EC07C3}"/>
              </a:ext>
            </a:extLst>
          </p:cNvPr>
          <p:cNvSpPr/>
          <p:nvPr/>
        </p:nvSpPr>
        <p:spPr>
          <a:xfrm>
            <a:off x="1119105" y="3997103"/>
            <a:ext cx="1280655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My Land Title</a:t>
            </a:r>
            <a:endParaRPr lang="en-UG" sz="1400" b="1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1FA31B-0BF8-B512-3E3B-B92AA8BF045A}"/>
              </a:ext>
            </a:extLst>
          </p:cNvPr>
          <p:cNvSpPr/>
          <p:nvPr/>
        </p:nvSpPr>
        <p:spPr>
          <a:xfrm>
            <a:off x="10860322" y="1837077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BA337E-B709-7713-783D-A7E215834B88}"/>
              </a:ext>
            </a:extLst>
          </p:cNvPr>
          <p:cNvSpPr/>
          <p:nvPr/>
        </p:nvSpPr>
        <p:spPr>
          <a:xfrm>
            <a:off x="10317480" y="342982"/>
            <a:ext cx="1669136" cy="523220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Contact Us</a:t>
            </a:r>
            <a:endParaRPr lang="en-UG" sz="2400" b="1" dirty="0">
              <a:solidFill>
                <a:srgbClr val="00B05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DB9FB7-86FE-0A04-22F9-F0B2425EF993}"/>
              </a:ext>
            </a:extLst>
          </p:cNvPr>
          <p:cNvSpPr/>
          <p:nvPr/>
        </p:nvSpPr>
        <p:spPr>
          <a:xfrm>
            <a:off x="10860322" y="2919530"/>
            <a:ext cx="903923" cy="813854"/>
          </a:xfrm>
          <a:prstGeom prst="ellipse">
            <a:avLst/>
          </a:prstGeom>
          <a:solidFill>
            <a:srgbClr val="66FF33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Sell</a:t>
            </a:r>
            <a:endParaRPr lang="en-UG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4354F7-E2CF-4C1C-54C7-195446D2CD11}"/>
              </a:ext>
            </a:extLst>
          </p:cNvPr>
          <p:cNvSpPr/>
          <p:nvPr/>
        </p:nvSpPr>
        <p:spPr>
          <a:xfrm>
            <a:off x="226306" y="4557566"/>
            <a:ext cx="703286" cy="650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1612240-3CAE-672C-4FFD-AE5D7D6DA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6" y="4589610"/>
            <a:ext cx="580905" cy="494845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63B99C-75C8-C67F-B3CD-DA9870F46F2C}"/>
              </a:ext>
            </a:extLst>
          </p:cNvPr>
          <p:cNvSpPr/>
          <p:nvPr/>
        </p:nvSpPr>
        <p:spPr>
          <a:xfrm>
            <a:off x="1092407" y="4658206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My Land Boundary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710B18-9D30-20D0-4A20-38DE4057F052}"/>
              </a:ext>
            </a:extLst>
          </p:cNvPr>
          <p:cNvSpPr/>
          <p:nvPr/>
        </p:nvSpPr>
        <p:spPr>
          <a:xfrm>
            <a:off x="252168" y="2991306"/>
            <a:ext cx="699949" cy="656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F471DE-661C-0544-5DCD-F2062CD78D02}"/>
              </a:ext>
            </a:extLst>
          </p:cNvPr>
          <p:cNvSpPr/>
          <p:nvPr/>
        </p:nvSpPr>
        <p:spPr>
          <a:xfrm>
            <a:off x="1141655" y="3207168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My Subscription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67A53B2-3E95-4D6B-F10E-B6299700E5B4}"/>
              </a:ext>
            </a:extLst>
          </p:cNvPr>
          <p:cNvSpPr/>
          <p:nvPr/>
        </p:nvSpPr>
        <p:spPr>
          <a:xfrm>
            <a:off x="9662841" y="1687092"/>
            <a:ext cx="654639" cy="509054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0B6172F-AB62-2C7C-20E7-1C29E5C14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" y="2966264"/>
            <a:ext cx="976312" cy="6508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896F41F-64E6-7C28-A4C0-F02E6FF28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2" y="1978924"/>
            <a:ext cx="864009" cy="67200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F4B0798-8013-9231-2691-B3DE811707F1}"/>
              </a:ext>
            </a:extLst>
          </p:cNvPr>
          <p:cNvSpPr/>
          <p:nvPr/>
        </p:nvSpPr>
        <p:spPr>
          <a:xfrm>
            <a:off x="226305" y="5293461"/>
            <a:ext cx="699949" cy="650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B75181F-B798-E369-ABE7-FBD94C8CB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" y="5419189"/>
            <a:ext cx="472708" cy="421006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3FAE59E-35DA-38F0-995F-C98FF328C6E8}"/>
              </a:ext>
            </a:extLst>
          </p:cNvPr>
          <p:cNvSpPr/>
          <p:nvPr/>
        </p:nvSpPr>
        <p:spPr>
          <a:xfrm>
            <a:off x="1142976" y="5448141"/>
            <a:ext cx="1897129" cy="505667"/>
          </a:xfrm>
          <a:prstGeom prst="roundRect">
            <a:avLst/>
          </a:prstGeom>
          <a:solidFill>
            <a:srgbClr val="66FF33">
              <a:alpha val="3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Report Land Fraud</a:t>
            </a:r>
            <a:endParaRPr lang="en-UG" sz="1600" b="1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EAB4DDE-9A84-B5D7-DDFD-3472A290411D}"/>
              </a:ext>
            </a:extLst>
          </p:cNvPr>
          <p:cNvSpPr/>
          <p:nvPr/>
        </p:nvSpPr>
        <p:spPr>
          <a:xfrm>
            <a:off x="10618431" y="5293461"/>
            <a:ext cx="1208162" cy="1150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A12F177-589B-E529-5D07-FA11F27ABCC9}"/>
              </a:ext>
            </a:extLst>
          </p:cNvPr>
          <p:cNvSpPr/>
          <p:nvPr/>
        </p:nvSpPr>
        <p:spPr>
          <a:xfrm>
            <a:off x="198749" y="3817313"/>
            <a:ext cx="753368" cy="685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 sz="20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5DF5CFA-BB9C-6441-FB6D-18277AB85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0" y="3971629"/>
            <a:ext cx="385763" cy="38576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7876C96-557C-385F-7385-F78BB490A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8" y="4803875"/>
            <a:ext cx="2072640" cy="207264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BA52B64-E260-5AB1-D064-4B631887F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77" y="1675591"/>
            <a:ext cx="583883" cy="58388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3462F-E981-B3F9-E508-3044C9ADA7FA}"/>
              </a:ext>
            </a:extLst>
          </p:cNvPr>
          <p:cNvSpPr/>
          <p:nvPr/>
        </p:nvSpPr>
        <p:spPr>
          <a:xfrm>
            <a:off x="5629674" y="2375375"/>
            <a:ext cx="2204204" cy="6508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Email  Us Now</a:t>
            </a:r>
            <a:endParaRPr lang="en-U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F2D4D-65C6-91DB-C00C-1641310BA559}"/>
              </a:ext>
            </a:extLst>
          </p:cNvPr>
          <p:cNvSpPr/>
          <p:nvPr/>
        </p:nvSpPr>
        <p:spPr>
          <a:xfrm>
            <a:off x="3835742" y="2960198"/>
            <a:ext cx="6202139" cy="1204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2DFA99-41FF-3A1D-3BE7-AB010337576A}"/>
              </a:ext>
            </a:extLst>
          </p:cNvPr>
          <p:cNvSpPr/>
          <p:nvPr/>
        </p:nvSpPr>
        <p:spPr>
          <a:xfrm>
            <a:off x="3716673" y="4796814"/>
            <a:ext cx="5741512" cy="3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 can also contact us by clicking any of the bellow</a:t>
            </a:r>
            <a:endParaRPr lang="en-UG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F1C294-5C55-A854-A5FF-2529C16F966D}"/>
              </a:ext>
            </a:extLst>
          </p:cNvPr>
          <p:cNvSpPr/>
          <p:nvPr/>
        </p:nvSpPr>
        <p:spPr>
          <a:xfrm>
            <a:off x="3880250" y="4295268"/>
            <a:ext cx="982159" cy="40827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Send</a:t>
            </a:r>
            <a:endParaRPr lang="en-UG" sz="20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E72C0A-8AC6-B4DC-2E8A-E1E13AF21794}"/>
              </a:ext>
            </a:extLst>
          </p:cNvPr>
          <p:cNvSpPr/>
          <p:nvPr/>
        </p:nvSpPr>
        <p:spPr>
          <a:xfrm>
            <a:off x="3827356" y="5269716"/>
            <a:ext cx="6243551" cy="9379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1D5987-2DD9-DA04-B44C-ADDB3BA27FBB}"/>
              </a:ext>
            </a:extLst>
          </p:cNvPr>
          <p:cNvSpPr/>
          <p:nvPr/>
        </p:nvSpPr>
        <p:spPr>
          <a:xfrm>
            <a:off x="3825838" y="5259977"/>
            <a:ext cx="6243551" cy="9379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AEC064-4853-3BB1-F36E-43CB2E910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44" y="5311320"/>
            <a:ext cx="874985" cy="8749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B84FB4-8192-C61F-C083-A8759B92C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98" y="5359847"/>
            <a:ext cx="797939" cy="7979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AC64DF-41C6-696E-EA51-E666C99E1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11" y="5182409"/>
            <a:ext cx="1063949" cy="10639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5E2047-F7BE-C191-8798-CC0D2BCDD7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35" y="5399133"/>
            <a:ext cx="710477" cy="7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4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468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O.</dc:creator>
  <cp:lastModifiedBy>Sam O.</cp:lastModifiedBy>
  <cp:revision>4</cp:revision>
  <dcterms:created xsi:type="dcterms:W3CDTF">2023-05-20T08:42:00Z</dcterms:created>
  <dcterms:modified xsi:type="dcterms:W3CDTF">2023-05-20T20:49:36Z</dcterms:modified>
</cp:coreProperties>
</file>