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25A2-B0E5-F04D-B8F2-A69519478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82526-4B9B-864F-8F05-4B8AD9E07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489F-3746-CC42-9E14-F7FADE47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D31D1-CDFE-E54A-859A-00D0FAA8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DDB7-BF9B-B748-857E-C24E552D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8686B1D-9E5C-EA48-AA58-E32F776A4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ECD5EE-BB8D-DB4E-A0D4-EE63D08831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EE71554-FCB9-4741-B213-513869155786}"/>
              </a:ext>
            </a:extLst>
          </p:cNvPr>
          <p:cNvSpPr txBox="1">
            <a:spLocks/>
          </p:cNvSpPr>
          <p:nvPr userDrawn="1"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>
                <a:solidFill>
                  <a:srgbClr val="FFFFFF"/>
                </a:solidFill>
              </a:rPr>
              <a:t>An Original Brief</a:t>
            </a:r>
          </a:p>
        </p:txBody>
      </p: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B31AE274-DD9D-5243-A754-E46A94369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71235B-293D-5F48-A630-F89E4EEB904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MVP - Questions: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Question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Correct Answer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Incorrect Answers</a:t>
            </a:r>
          </a:p>
          <a:p>
            <a:pPr lvl="2"/>
            <a:r>
              <a:rPr lang="en-GB">
                <a:solidFill>
                  <a:srgbClr val="FFFFFF"/>
                </a:solidFill>
              </a:rPr>
              <a:t>There should be three. So so that each question is multiple choice.</a:t>
            </a:r>
          </a:p>
          <a:p>
            <a:pPr marL="914400" lvl="2" indent="0">
              <a:buNone/>
            </a:pPr>
            <a:endParaRPr lang="en-GB">
              <a:solidFill>
                <a:srgbClr val="FFFFFF"/>
              </a:solidFill>
            </a:endParaRPr>
          </a:p>
          <a:p>
            <a:pPr lvl="1"/>
            <a:r>
              <a:rPr lang="en-GB" sz="2000">
                <a:solidFill>
                  <a:srgbClr val="FFFFFF"/>
                </a:solidFill>
              </a:rPr>
              <a:t>A difficulty level (easy, medium, hard)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A Topic (history, geography, literature, et cetera)</a:t>
            </a:r>
          </a:p>
          <a:p>
            <a:pPr lvl="1"/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0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B495-DDAD-F84B-A59F-B790434E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272D1-11C7-9E40-A0EC-D42D964E7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B15D2-E03C-1F49-8C0D-69D3449F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AD2F9-DD30-4340-AE19-4C9F8D3A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7F3C3-93DF-3249-B432-6745930F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128D2-496F-554D-86C5-9C6A65DF7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43369-EEE8-6747-9CBC-9F4910C09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F5FC-AD25-B44D-9FC2-BBCBC965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B9C7-4AE4-0941-B6E9-29892CB6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EC4F5-55D9-9D4C-837F-8131065A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1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321E-4129-354B-A8A4-7827ECBB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D662-C0E4-3D43-B216-9779DBE8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CF04F-B898-D34B-AC9E-C2CA1994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11A08-59C8-7C42-A0B6-B9D34820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86AB-0C97-5348-9A95-7A661E7E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E81C24D-5775-914D-850C-422FB1E47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491B4-5CD4-5945-A135-BFA47AB922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26F8595-2887-E445-B1F1-41E8440B4625}"/>
              </a:ext>
            </a:extLst>
          </p:cNvPr>
          <p:cNvSpPr txBox="1">
            <a:spLocks/>
          </p:cNvSpPr>
          <p:nvPr userDrawn="1"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>
                <a:solidFill>
                  <a:srgbClr val="FFFFFF"/>
                </a:solidFill>
              </a:rPr>
              <a:t>An Original Brief</a:t>
            </a:r>
          </a:p>
        </p:txBody>
      </p: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C04315D-C13A-894E-B063-5E0945E39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868FB-6F19-9944-B67B-D59685B41B6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MVP - Questions: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Question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Correct Answer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Incorrect Answers</a:t>
            </a:r>
          </a:p>
          <a:p>
            <a:pPr lvl="2"/>
            <a:r>
              <a:rPr lang="en-GB">
                <a:solidFill>
                  <a:srgbClr val="FFFFFF"/>
                </a:solidFill>
              </a:rPr>
              <a:t>There should be three. So so that each question is multiple choice.</a:t>
            </a:r>
          </a:p>
          <a:p>
            <a:pPr marL="914400" lvl="2" indent="0">
              <a:buNone/>
            </a:pPr>
            <a:endParaRPr lang="en-GB">
              <a:solidFill>
                <a:srgbClr val="FFFFFF"/>
              </a:solidFill>
            </a:endParaRPr>
          </a:p>
          <a:p>
            <a:pPr lvl="1"/>
            <a:r>
              <a:rPr lang="en-GB" sz="2000">
                <a:solidFill>
                  <a:srgbClr val="FFFFFF"/>
                </a:solidFill>
              </a:rPr>
              <a:t>A difficulty level (easy, medium, hard)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A Topic (history, geography, literature, et cetera)</a:t>
            </a:r>
          </a:p>
          <a:p>
            <a:pPr lvl="1"/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2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2F30-7922-CD4F-B1F8-95ACD587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0FB49-36DF-AB41-9D4E-A9A61EB85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9E71D-BC49-A440-A785-7885355E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48CA4-B555-7E49-955C-86FC70B4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EB7FF-313A-0E4E-8895-F50F0057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13F3-C609-D440-A733-50FF6C35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7B16-5AE8-B443-A260-B5EE0294B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CACB4-957A-A643-A94B-D6AAA871A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7F49B-2A77-044C-B625-B0827ED7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87269-D225-C749-B082-17F6F537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11EEC-1EB4-B442-91A1-BA84B1D3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6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FEF3-C6D9-BE49-8F78-52D5603C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B968E-A8D1-9C41-AB64-F561A3990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22ABA-3114-0642-8459-54532D2D2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3D140-D2A5-5746-9852-7CC96EF6F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2070A-EE47-3549-BB67-AF543154B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C65F6-736A-394F-AC48-ECA555AF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327BE-C0F3-F44A-9AE6-A9EF148F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225D8-D4DC-8F44-A951-E82A66FA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9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1DB7-0FC8-924B-862F-C97FD657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9FB76-638C-C540-93A1-5DCCD151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B32A1-37C7-8B48-8F0C-D29F2CA3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1B671-4639-F340-99B9-8E2929A8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4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79299-FA36-0E4D-9C8F-A5B754C6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15358-D776-B040-845C-8F55226E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1933E-9E5E-3E4F-8784-4B2F7A69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7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88B7-9B86-BA4B-A607-D0FEEBB6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7587-B86E-6448-B526-C95E720A5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E8957-B1D0-E147-A282-136370E89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013C2-8EF6-8548-8079-287E6A1C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E684F-F849-4A47-8789-887C2788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A4394-DF23-BC43-9BB5-125E4842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0767-C292-5A49-B1DE-549B64E9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D8562-53E1-324B-B262-809E2F90A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9A0EB-3250-884F-AC80-5986FA94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92972-1BA0-784F-BDA0-DE0ABFB4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42079-F878-EA45-BE3D-4E38A985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7AA23-D0D1-5C4C-9F4D-83F5FD42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8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E53E8-7943-6348-8D16-4C7B4AC9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16363-74AD-8045-9B66-C03DE3E16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5693-E538-FB4A-8BD6-330BCB335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A6044-ADDF-034A-8522-2584C5A92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A402-89F9-AD41-AD79-4F1919F2C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B25D-EB50-42D6-A0CD-F15561F22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38787-DEE0-094B-91D2-0AC23D42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cap="none" dirty="0" err="1"/>
              <a:t>DougsQuiz</a:t>
            </a:r>
            <a:r>
              <a:rPr lang="en-US" sz="4000" u="sng" cap="none" dirty="0"/>
              <a:t> - Introduction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CF19-A154-374B-8AB9-7AEBC63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0527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Bespoke pub quizzes</a:t>
            </a:r>
          </a:p>
          <a:p>
            <a:pPr marL="0"/>
            <a:endParaRPr lang="en-US" sz="2400"/>
          </a:p>
          <a:p>
            <a:r>
              <a:rPr lang="en-US" sz="2400"/>
              <a:t>Automatically Generated</a:t>
            </a:r>
          </a:p>
          <a:p>
            <a:pPr lvl="1"/>
            <a:r>
              <a:rPr lang="en-US"/>
              <a:t>According To Customer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1016286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B25D-EB50-42D6-A0CD-F15561F22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38787-DEE0-094B-91D2-0AC23D42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cap="none" dirty="0"/>
              <a:t>Summary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CF19-A154-374B-8AB9-7AEBC63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7"/>
            <a:ext cx="9484235" cy="39660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 dirty="0"/>
              <a:t>Consolidation achieved?</a:t>
            </a:r>
          </a:p>
          <a:p>
            <a:pPr lvl="1"/>
            <a:r>
              <a:rPr lang="en-GB" sz="1600" dirty="0"/>
              <a:t>Yes. For many things.</a:t>
            </a:r>
          </a:p>
          <a:p>
            <a:pPr lvl="1"/>
            <a:r>
              <a:rPr lang="en-GB" sz="1600" dirty="0"/>
              <a:t>No. For some others.</a:t>
            </a:r>
          </a:p>
          <a:p>
            <a:pPr lvl="1"/>
            <a:endParaRPr lang="en-GB" sz="1600" dirty="0"/>
          </a:p>
          <a:p>
            <a:pPr lvl="1"/>
            <a:r>
              <a:rPr lang="en-GB" sz="1600" dirty="0"/>
              <a:t>I would have loved another day or two.</a:t>
            </a:r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26482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B25D-EB50-42D6-A0CD-F15561F22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38787-DEE0-094B-91D2-0AC23D42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dirty="0"/>
              <a:t>App Showcase</a:t>
            </a:r>
            <a:endParaRPr lang="en-US" sz="4000" u="sng" cap="none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CF19-A154-374B-8AB9-7AEBC63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7"/>
            <a:ext cx="9484235" cy="39660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 dirty="0"/>
              <a:t>Launch the browser!</a:t>
            </a:r>
            <a:endParaRPr lang="en-GB" sz="14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37163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B25D-EB50-42D6-A0CD-F15561F22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38787-DEE0-094B-91D2-0AC23D42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cap="none" dirty="0"/>
              <a:t>An Original Brief - MVP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CF19-A154-374B-8AB9-7AEBC63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7"/>
            <a:ext cx="9484235" cy="39660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MVP - Questions:</a:t>
            </a:r>
          </a:p>
          <a:p>
            <a:pPr marL="0"/>
            <a:endParaRPr lang="en-US" sz="1800" dirty="0"/>
          </a:p>
          <a:p>
            <a:pPr lvl="1"/>
            <a:r>
              <a:rPr lang="en-US" sz="1800" dirty="0"/>
              <a:t>Question</a:t>
            </a:r>
          </a:p>
          <a:p>
            <a:pPr lvl="1"/>
            <a:r>
              <a:rPr lang="en-US" sz="1800" dirty="0"/>
              <a:t>Correct Answer</a:t>
            </a:r>
          </a:p>
          <a:p>
            <a:pPr lvl="1"/>
            <a:r>
              <a:rPr lang="en-US" sz="1800" dirty="0"/>
              <a:t>Incorrect Answers</a:t>
            </a:r>
          </a:p>
          <a:p>
            <a:pPr lvl="2"/>
            <a:r>
              <a:rPr lang="en-US" sz="1800" dirty="0"/>
              <a:t>There should be three. So so that each question is multiple choice.</a:t>
            </a:r>
          </a:p>
          <a:p>
            <a:pPr marL="914400" lvl="2"/>
            <a:endParaRPr lang="en-US" sz="1800" dirty="0"/>
          </a:p>
          <a:p>
            <a:pPr lvl="1"/>
            <a:r>
              <a:rPr lang="en-US" sz="1800" dirty="0"/>
              <a:t>A difficulty level</a:t>
            </a:r>
          </a:p>
          <a:p>
            <a:pPr lvl="2"/>
            <a:r>
              <a:rPr lang="en-US" sz="1800" dirty="0"/>
              <a:t>easy, medium, hard</a:t>
            </a:r>
          </a:p>
          <a:p>
            <a:pPr lvl="1"/>
            <a:r>
              <a:rPr lang="en-US" sz="1800" dirty="0"/>
              <a:t>A Topic</a:t>
            </a:r>
          </a:p>
          <a:p>
            <a:pPr lvl="2"/>
            <a:r>
              <a:rPr lang="en-US" sz="1800" dirty="0"/>
              <a:t>history, geography, literature, et cetera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8277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B25D-EB50-42D6-A0CD-F15561F22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38787-DEE0-094B-91D2-0AC23D42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cap="none" dirty="0"/>
              <a:t>An Original Brief - MVP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CF19-A154-374B-8AB9-7AEBC63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7"/>
            <a:ext cx="9484235" cy="39660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 dirty="0"/>
              <a:t>MVP – Functionality:</a:t>
            </a:r>
          </a:p>
          <a:p>
            <a:endParaRPr lang="en-GB" sz="1800" dirty="0"/>
          </a:p>
          <a:p>
            <a:pPr lvl="1"/>
            <a:r>
              <a:rPr lang="en-GB" sz="1800" dirty="0"/>
              <a:t>Manipulate questions and answers in the archive.</a:t>
            </a:r>
          </a:p>
          <a:p>
            <a:pPr lvl="2"/>
            <a:r>
              <a:rPr lang="en-GB" sz="1800" dirty="0"/>
              <a:t>e.g. </a:t>
            </a:r>
          </a:p>
          <a:p>
            <a:pPr lvl="3"/>
            <a:r>
              <a:rPr lang="en-GB" sz="1600" dirty="0"/>
              <a:t>Change question it to make it easier or harder.</a:t>
            </a:r>
          </a:p>
          <a:p>
            <a:pPr lvl="4"/>
            <a:r>
              <a:rPr lang="en-GB" sz="1600" dirty="0"/>
              <a:t>Change the difficulty level of the question or the question topic.</a:t>
            </a:r>
          </a:p>
          <a:p>
            <a:pPr lvl="3"/>
            <a:r>
              <a:rPr lang="en-GB" sz="1600" dirty="0"/>
              <a:t>Update the answers to existing questions if needed.</a:t>
            </a:r>
          </a:p>
          <a:p>
            <a:pPr lvl="4"/>
            <a:r>
              <a:rPr lang="en-GB" sz="1600" dirty="0"/>
              <a:t>If world records are broken or if there is a new champion of a sport.</a:t>
            </a:r>
          </a:p>
          <a:p>
            <a:pPr marL="1371600" lvl="3" indent="0">
              <a:buNone/>
            </a:pPr>
            <a:endParaRPr lang="en-GB" sz="1600" dirty="0"/>
          </a:p>
          <a:p>
            <a:pPr lvl="1"/>
            <a:r>
              <a:rPr lang="en-GB" sz="1800" dirty="0"/>
              <a:t>Add new topics.</a:t>
            </a:r>
          </a:p>
          <a:p>
            <a:pPr lvl="1"/>
            <a:r>
              <a:rPr lang="en-GB" sz="1800" dirty="0"/>
              <a:t>Remove questions, answers or topics.</a:t>
            </a:r>
          </a:p>
          <a:p>
            <a:pPr lvl="1"/>
            <a:r>
              <a:rPr lang="en-GB" sz="1800" dirty="0"/>
              <a:t>Create individual quizzes.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32608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B25D-EB50-42D6-A0CD-F15561F22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38787-DEE0-094B-91D2-0AC23D42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cap="none" dirty="0"/>
              <a:t>An Original Brief - Extensions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CF19-A154-374B-8AB9-7AEBC63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7"/>
            <a:ext cx="9484235" cy="39660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 dirty="0"/>
              <a:t>Extensions:</a:t>
            </a:r>
          </a:p>
          <a:p>
            <a:pPr lvl="1"/>
            <a:r>
              <a:rPr lang="en-GB" sz="1600" dirty="0"/>
              <a:t>Filter the question list.</a:t>
            </a:r>
          </a:p>
          <a:p>
            <a:pPr lvl="2"/>
            <a:r>
              <a:rPr lang="en-GB" sz="1200" dirty="0"/>
              <a:t>By topic or by difficulty.</a:t>
            </a:r>
          </a:p>
          <a:p>
            <a:pPr lvl="1"/>
            <a:r>
              <a:rPr lang="en-GB" sz="1600" dirty="0"/>
              <a:t>Allow questions to have more than one topic.</a:t>
            </a:r>
          </a:p>
          <a:p>
            <a:pPr lvl="2"/>
            <a:r>
              <a:rPr lang="en-GB" sz="1200" dirty="0"/>
              <a:t>So that the quizmaster can create their own “playlists”.</a:t>
            </a:r>
          </a:p>
          <a:p>
            <a:pPr lvl="1"/>
            <a:r>
              <a:rPr lang="en-GB" sz="1600" dirty="0"/>
              <a:t>Generate a random quiz of N questions from the question archive.</a:t>
            </a:r>
          </a:p>
          <a:p>
            <a:pPr lvl="2"/>
            <a:r>
              <a:rPr lang="en-GB" sz="1200" dirty="0"/>
              <a:t>A quick-quiz function.</a:t>
            </a:r>
          </a:p>
          <a:p>
            <a:endParaRPr lang="en-GB" sz="2000" dirty="0"/>
          </a:p>
          <a:p>
            <a:r>
              <a:rPr lang="en-GB" sz="1800" dirty="0"/>
              <a:t>Advanced Extensions:</a:t>
            </a:r>
          </a:p>
          <a:p>
            <a:pPr lvl="1"/>
            <a:r>
              <a:rPr lang="en-GB" sz="1600" dirty="0"/>
              <a:t>Highlight if the question has been used already in a quiz.</a:t>
            </a:r>
          </a:p>
          <a:p>
            <a:pPr lvl="2"/>
            <a:r>
              <a:rPr lang="en-GB" sz="1200" dirty="0"/>
              <a:t>When this was and/or how many quizzes the question has been used in.</a:t>
            </a:r>
          </a:p>
          <a:p>
            <a:pPr lvl="1"/>
            <a:r>
              <a:rPr lang="en-GB" sz="1600" dirty="0"/>
              <a:t>Selectable filter for exclusion of questions which have already been used.</a:t>
            </a:r>
          </a:p>
          <a:p>
            <a:pPr lvl="1"/>
            <a:r>
              <a:rPr lang="en-GB" sz="1600" dirty="0"/>
              <a:t>Add True/False questions to the database as their own question type with parallel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4191208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B25D-EB50-42D6-A0CD-F15561F22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38787-DEE0-094B-91D2-0AC23D42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cap="none" dirty="0"/>
              <a:t>Planning The Project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CF19-A154-374B-8AB9-7AEBC63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7"/>
            <a:ext cx="9484235" cy="39660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 dirty="0"/>
              <a:t>Proto-Persona:</a:t>
            </a:r>
          </a:p>
          <a:p>
            <a:pPr marL="0" indent="0">
              <a:buNone/>
            </a:pPr>
            <a:endParaRPr lang="en-GB" sz="1800" dirty="0"/>
          </a:p>
          <a:p>
            <a:pPr lvl="1"/>
            <a:r>
              <a:rPr lang="en-GB" sz="1800" dirty="0"/>
              <a:t>Pub Landlord.</a:t>
            </a:r>
          </a:p>
          <a:p>
            <a:pPr lvl="2"/>
            <a:r>
              <a:rPr lang="en-GB" sz="1600" dirty="0"/>
              <a:t>Needs something that works easily.</a:t>
            </a:r>
          </a:p>
          <a:p>
            <a:pPr lvl="2"/>
            <a:r>
              <a:rPr lang="en-GB" sz="1600" dirty="0"/>
              <a:t>Needs something that works reliably.</a:t>
            </a:r>
          </a:p>
          <a:p>
            <a:pPr lvl="1"/>
            <a:endParaRPr lang="en-GB" sz="1600" dirty="0"/>
          </a:p>
          <a:p>
            <a:pPr lvl="1"/>
            <a:r>
              <a:rPr lang="en-GB" sz="1600" dirty="0"/>
              <a:t>This part was hard.</a:t>
            </a:r>
          </a:p>
          <a:p>
            <a:pPr lvl="2"/>
            <a:r>
              <a:rPr lang="en-GB" sz="16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46503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B25D-EB50-42D6-A0CD-F15561F22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38787-DEE0-094B-91D2-0AC23D42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cap="none" dirty="0"/>
              <a:t>Planning The Project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CF19-A154-374B-8AB9-7AEBC63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7"/>
            <a:ext cx="9484235" cy="39660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 dirty="0"/>
              <a:t>The App:</a:t>
            </a:r>
          </a:p>
          <a:p>
            <a:pPr marL="0" indent="0">
              <a:buNone/>
            </a:pPr>
            <a:endParaRPr lang="en-GB" sz="1800" dirty="0"/>
          </a:p>
          <a:p>
            <a:pPr lvl="1"/>
            <a:r>
              <a:rPr lang="en-GB" sz="1800" dirty="0" err="1"/>
              <a:t>Filestructure</a:t>
            </a:r>
            <a:r>
              <a:rPr lang="en-GB" sz="1800" dirty="0"/>
              <a:t>:</a:t>
            </a:r>
          </a:p>
          <a:p>
            <a:pPr lvl="2"/>
            <a:r>
              <a:rPr lang="en-GB" sz="1600" dirty="0"/>
              <a:t>Boilerplate code.</a:t>
            </a:r>
          </a:p>
          <a:p>
            <a:pPr marL="457200" lvl="1" indent="0">
              <a:buNone/>
            </a:pPr>
            <a:endParaRPr lang="en-GB" sz="1600" dirty="0"/>
          </a:p>
          <a:p>
            <a:pPr lvl="1"/>
            <a:r>
              <a:rPr lang="en-GB" sz="1600" dirty="0" err="1"/>
              <a:t>Datastructure</a:t>
            </a:r>
            <a:r>
              <a:rPr lang="en-GB" sz="1600" dirty="0"/>
              <a:t>:</a:t>
            </a:r>
          </a:p>
          <a:p>
            <a:pPr lvl="2"/>
            <a:r>
              <a:rPr lang="en-GB" sz="1600" dirty="0"/>
              <a:t>Relationship tree.</a:t>
            </a:r>
          </a:p>
          <a:p>
            <a:pPr lvl="1"/>
            <a:endParaRPr lang="en-GB" sz="1600" dirty="0"/>
          </a:p>
          <a:p>
            <a:pPr lvl="1"/>
            <a:r>
              <a:rPr lang="en-GB" sz="1600" dirty="0"/>
              <a:t>Graph Paper:</a:t>
            </a:r>
          </a:p>
          <a:p>
            <a:pPr lvl="2"/>
            <a:r>
              <a:rPr lang="en-GB" sz="1600" dirty="0"/>
              <a:t>Useful?</a:t>
            </a:r>
          </a:p>
          <a:p>
            <a:pPr lvl="2"/>
            <a:endParaRPr lang="en-GB" sz="1600" dirty="0"/>
          </a:p>
          <a:p>
            <a:pPr lvl="2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21011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B25D-EB50-42D6-A0CD-F15561F22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38787-DEE0-094B-91D2-0AC23D42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cap="none" dirty="0"/>
              <a:t>Coding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CF19-A154-374B-8AB9-7AEBC63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7"/>
            <a:ext cx="9484235" cy="39660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 dirty="0"/>
              <a:t>Weekend work:</a:t>
            </a:r>
          </a:p>
          <a:p>
            <a:pPr lvl="1"/>
            <a:r>
              <a:rPr lang="en-GB" sz="1600" dirty="0"/>
              <a:t>Largely Boilerplate and </a:t>
            </a:r>
            <a:r>
              <a:rPr lang="en-GB" sz="1600" dirty="0" err="1"/>
              <a:t>Copypasta</a:t>
            </a:r>
            <a:r>
              <a:rPr lang="en-GB" sz="1600" dirty="0"/>
              <a:t>.</a:t>
            </a:r>
          </a:p>
          <a:p>
            <a:pPr lvl="2"/>
            <a:r>
              <a:rPr lang="en-GB" sz="1600" dirty="0"/>
              <a:t>Transliterating code from labs.</a:t>
            </a:r>
          </a:p>
          <a:p>
            <a:pPr lvl="3"/>
            <a:r>
              <a:rPr lang="en-GB" sz="1600" dirty="0"/>
              <a:t>No meaningful processing.</a:t>
            </a:r>
          </a:p>
          <a:p>
            <a:pPr marL="0" indent="0">
              <a:buNone/>
            </a:pPr>
            <a:endParaRPr lang="en-GB" sz="1800" dirty="0"/>
          </a:p>
          <a:p>
            <a:pPr lvl="1"/>
            <a:r>
              <a:rPr lang="en-GB" sz="1800" dirty="0"/>
              <a:t>Monday afternoon:</a:t>
            </a:r>
          </a:p>
          <a:p>
            <a:pPr marL="457200" lvl="1" indent="0">
              <a:buNone/>
            </a:pPr>
            <a:endParaRPr lang="en-GB" sz="1800" dirty="0"/>
          </a:p>
          <a:p>
            <a:pPr lvl="2"/>
            <a:r>
              <a:rPr lang="en-GB" sz="1600" dirty="0"/>
              <a:t>Stop parallel working.</a:t>
            </a:r>
          </a:p>
          <a:p>
            <a:pPr lvl="2"/>
            <a:endParaRPr lang="en-GB" sz="1600" dirty="0"/>
          </a:p>
          <a:p>
            <a:pPr lvl="2"/>
            <a:r>
              <a:rPr lang="en-GB" sz="1600" dirty="0"/>
              <a:t>One problem/fault/issue at a time.</a:t>
            </a:r>
          </a:p>
          <a:p>
            <a:pPr lvl="2"/>
            <a:endParaRPr lang="en-GB" sz="1600" dirty="0"/>
          </a:p>
          <a:p>
            <a:pPr lvl="2"/>
            <a:r>
              <a:rPr lang="en-GB" sz="1600" dirty="0"/>
              <a:t>Complete features before starting new ones.</a:t>
            </a:r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04548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B25D-EB50-42D6-A0CD-F15561F22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38787-DEE0-094B-91D2-0AC23D42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cap="none" dirty="0"/>
              <a:t>Coding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CF19-A154-374B-8AB9-7AEBC63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7"/>
            <a:ext cx="9484235" cy="39660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 dirty="0"/>
              <a:t>Tuesday Morning:</a:t>
            </a:r>
          </a:p>
          <a:p>
            <a:pPr marL="0" indent="0">
              <a:buNone/>
            </a:pPr>
            <a:endParaRPr lang="en-GB" sz="1800" dirty="0"/>
          </a:p>
          <a:p>
            <a:pPr lvl="1"/>
            <a:r>
              <a:rPr lang="en-GB" sz="1600" dirty="0"/>
              <a:t>Heavy Focus on Question Database CRUD.</a:t>
            </a:r>
          </a:p>
          <a:p>
            <a:pPr lvl="2"/>
            <a:r>
              <a:rPr lang="en-GB" sz="1600" dirty="0"/>
              <a:t>Multiple hours spent on solving single bugs.</a:t>
            </a:r>
          </a:p>
          <a:p>
            <a:pPr lvl="2"/>
            <a:endParaRPr lang="en-GB" sz="1600" dirty="0"/>
          </a:p>
          <a:p>
            <a:pPr lvl="2"/>
            <a:r>
              <a:rPr lang="en-GB" sz="1600" dirty="0"/>
              <a:t>Solutions were all infuriatingly simple.</a:t>
            </a:r>
          </a:p>
          <a:p>
            <a:pPr marL="914400" lvl="2" indent="0">
              <a:buNone/>
            </a:pPr>
            <a:endParaRPr lang="en-GB" sz="1800" dirty="0"/>
          </a:p>
          <a:p>
            <a:pPr lvl="1"/>
            <a:r>
              <a:rPr lang="en-GB" sz="1800" dirty="0"/>
              <a:t>Tuesday afternoon:</a:t>
            </a:r>
          </a:p>
          <a:p>
            <a:pPr marL="914400" lvl="2" indent="0">
              <a:buNone/>
            </a:pPr>
            <a:endParaRPr lang="en-GB" sz="1600" dirty="0"/>
          </a:p>
          <a:p>
            <a:pPr lvl="2"/>
            <a:r>
              <a:rPr lang="en-GB" sz="1600" dirty="0"/>
              <a:t>Heavy focus on mirroring Question CRUD</a:t>
            </a:r>
          </a:p>
          <a:p>
            <a:pPr lvl="3"/>
            <a:r>
              <a:rPr lang="en-GB" sz="1400" dirty="0"/>
              <a:t>Achieved for difficulties and topics.</a:t>
            </a:r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91196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B25D-EB50-42D6-A0CD-F15561F22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38787-DEE0-094B-91D2-0AC23D42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cap="none" dirty="0"/>
              <a:t>Coding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CF19-A154-374B-8AB9-7AEBC63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7"/>
            <a:ext cx="9484235" cy="39660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 dirty="0"/>
              <a:t>Wednesday Morning:</a:t>
            </a:r>
          </a:p>
          <a:p>
            <a:pPr marL="0" indent="0">
              <a:buNone/>
            </a:pPr>
            <a:endParaRPr lang="en-GB" sz="1800" dirty="0"/>
          </a:p>
          <a:p>
            <a:pPr lvl="1"/>
            <a:r>
              <a:rPr lang="en-GB" sz="1600" dirty="0"/>
              <a:t>Added in user topic functionality:</a:t>
            </a:r>
          </a:p>
          <a:p>
            <a:pPr lvl="2"/>
            <a:r>
              <a:rPr lang="en-GB" sz="1600" dirty="0"/>
              <a:t>New Class, controller, repo and HTML.</a:t>
            </a:r>
          </a:p>
          <a:p>
            <a:pPr lvl="2"/>
            <a:endParaRPr lang="en-GB" sz="1600" dirty="0"/>
          </a:p>
          <a:p>
            <a:pPr lvl="2"/>
            <a:r>
              <a:rPr lang="en-GB" sz="1600" dirty="0"/>
              <a:t>This took less time than previous such work.</a:t>
            </a:r>
          </a:p>
          <a:p>
            <a:pPr marL="914400" lvl="2" indent="0">
              <a:buNone/>
            </a:pPr>
            <a:endParaRPr lang="en-GB" sz="1800" dirty="0"/>
          </a:p>
          <a:p>
            <a:pPr lvl="1"/>
            <a:r>
              <a:rPr lang="en-GB" sz="1800" dirty="0"/>
              <a:t>Wednesday afternoon:</a:t>
            </a:r>
          </a:p>
          <a:p>
            <a:pPr marL="914400" lvl="2" indent="0">
              <a:buNone/>
            </a:pPr>
            <a:endParaRPr lang="en-GB" sz="1600" dirty="0"/>
          </a:p>
          <a:p>
            <a:pPr lvl="2"/>
            <a:r>
              <a:rPr lang="en-GB" sz="1600" dirty="0"/>
              <a:t>HTML &amp; CSS.</a:t>
            </a:r>
          </a:p>
          <a:p>
            <a:pPr lvl="3"/>
            <a:r>
              <a:rPr lang="en-GB" sz="1400" dirty="0"/>
              <a:t>Achieved basic layout functionality.</a:t>
            </a:r>
          </a:p>
          <a:p>
            <a:pPr lvl="3"/>
            <a:r>
              <a:rPr lang="en-GB" sz="1400" dirty="0"/>
              <a:t>Spent too long on icing, not enough on the cake.</a:t>
            </a:r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94683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468</Words>
  <Application>Microsoft Macintosh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DougsQuiz - Introduction</vt:lpstr>
      <vt:lpstr>An Original Brief - MVP</vt:lpstr>
      <vt:lpstr>An Original Brief - MVP</vt:lpstr>
      <vt:lpstr>An Original Brief - Extensions</vt:lpstr>
      <vt:lpstr>Planning The Project</vt:lpstr>
      <vt:lpstr>Planning The Project</vt:lpstr>
      <vt:lpstr>Coding</vt:lpstr>
      <vt:lpstr>Coding</vt:lpstr>
      <vt:lpstr>Coding</vt:lpstr>
      <vt:lpstr>Summary</vt:lpstr>
      <vt:lpstr>App Showcase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DougsQuiz</dc:title>
  <dc:creator>Douglas MacIntyre</dc:creator>
  <cp:lastModifiedBy>Douglas MacIntyre</cp:lastModifiedBy>
  <cp:revision>10</cp:revision>
  <dcterms:created xsi:type="dcterms:W3CDTF">2020-10-07T19:30:03Z</dcterms:created>
  <dcterms:modified xsi:type="dcterms:W3CDTF">2020-10-07T20:23:28Z</dcterms:modified>
</cp:coreProperties>
</file>