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25A2-B0E5-F04D-B8F2-A69519478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82526-4B9B-864F-8F05-4B8AD9E07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489F-3746-CC42-9E14-F7FADE47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31D1-CDFE-E54A-859A-00D0FAA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DDB7-BF9B-B748-857E-C24E552D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686B1D-9E5C-EA48-AA58-E32F776A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CD5EE-BB8D-DB4E-A0D4-EE63D0883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EE71554-FCB9-4741-B213-513869155786}"/>
              </a:ext>
            </a:extLst>
          </p:cNvPr>
          <p:cNvSpPr txBox="1">
            <a:spLocks/>
          </p:cNvSpPr>
          <p:nvPr userDrawn="1"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rgbClr val="FFFFFF"/>
                </a:solidFill>
              </a:rPr>
              <a:t>An Original Brief</a:t>
            </a: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B31AE274-DD9D-5243-A754-E46A94369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71235B-293D-5F48-A630-F89E4EEB90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MVP - Questions: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Question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Correct Answer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Incorrect Answers</a:t>
            </a:r>
          </a:p>
          <a:p>
            <a:pPr lvl="2"/>
            <a:r>
              <a:rPr lang="en-GB">
                <a:solidFill>
                  <a:srgbClr val="FFFFFF"/>
                </a:solidFill>
              </a:rPr>
              <a:t>There should be three. So so that each question is multiple choice.</a:t>
            </a:r>
          </a:p>
          <a:p>
            <a:pPr marL="914400" lvl="2" indent="0">
              <a:buNone/>
            </a:pPr>
            <a:endParaRPr lang="en-GB">
              <a:solidFill>
                <a:srgbClr val="FFFFFF"/>
              </a:solidFill>
            </a:endParaRPr>
          </a:p>
          <a:p>
            <a:pPr lvl="1"/>
            <a:r>
              <a:rPr lang="en-GB" sz="2000">
                <a:solidFill>
                  <a:srgbClr val="FFFFFF"/>
                </a:solidFill>
              </a:rPr>
              <a:t>A difficulty level (easy, medium, hard)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A Topic (history, geography, literature, et cetera)</a:t>
            </a:r>
          </a:p>
          <a:p>
            <a:pPr lvl="1"/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B495-DDAD-F84B-A59F-B790434E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72D1-11C7-9E40-A0EC-D42D964E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15D2-E03C-1F49-8C0D-69D3449F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D2F9-DD30-4340-AE19-4C9F8D3A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F3C3-93DF-3249-B432-6745930F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128D2-496F-554D-86C5-9C6A65DF7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43369-EEE8-6747-9CBC-9F4910C0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F5FC-AD25-B44D-9FC2-BBCBC965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B9C7-4AE4-0941-B6E9-29892CB6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C4F5-55D9-9D4C-837F-8131065A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1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321E-4129-354B-A8A4-7827ECBB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D662-C0E4-3D43-B216-9779DBE8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F04F-B898-D34B-AC9E-C2CA1994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1A08-59C8-7C42-A0B6-B9D3482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86AB-0C97-5348-9A95-7A661E7E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E81C24D-5775-914D-850C-422FB1E47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491B4-5CD4-5945-A135-BFA47AB92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26F8595-2887-E445-B1F1-41E8440B4625}"/>
              </a:ext>
            </a:extLst>
          </p:cNvPr>
          <p:cNvSpPr txBox="1">
            <a:spLocks/>
          </p:cNvSpPr>
          <p:nvPr userDrawn="1"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rgbClr val="FFFFFF"/>
                </a:solidFill>
              </a:rPr>
              <a:t>An Original Brief</a:t>
            </a: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C04315D-C13A-894E-B063-5E0945E39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868FB-6F19-9944-B67B-D59685B41B6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MVP - Questions: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Question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Correct Answer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Incorrect Answers</a:t>
            </a:r>
          </a:p>
          <a:p>
            <a:pPr lvl="2"/>
            <a:r>
              <a:rPr lang="en-GB">
                <a:solidFill>
                  <a:srgbClr val="FFFFFF"/>
                </a:solidFill>
              </a:rPr>
              <a:t>There should be three. So so that each question is multiple choice.</a:t>
            </a:r>
          </a:p>
          <a:p>
            <a:pPr marL="914400" lvl="2" indent="0">
              <a:buNone/>
            </a:pPr>
            <a:endParaRPr lang="en-GB">
              <a:solidFill>
                <a:srgbClr val="FFFFFF"/>
              </a:solidFill>
            </a:endParaRPr>
          </a:p>
          <a:p>
            <a:pPr lvl="1"/>
            <a:r>
              <a:rPr lang="en-GB" sz="2000">
                <a:solidFill>
                  <a:srgbClr val="FFFFFF"/>
                </a:solidFill>
              </a:rPr>
              <a:t>A difficulty level (easy, medium, hard)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A Topic (history, geography, literature, et cetera)</a:t>
            </a:r>
          </a:p>
          <a:p>
            <a:pPr lvl="1"/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2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2F30-7922-CD4F-B1F8-95ACD58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FB49-36DF-AB41-9D4E-A9A61EB8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E71D-BC49-A440-A785-7885355E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8CA4-B555-7E49-955C-86FC70B4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B7FF-313A-0E4E-8895-F50F0057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13F3-C609-D440-A733-50FF6C35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7B16-5AE8-B443-A260-B5EE0294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CACB4-957A-A643-A94B-D6AAA871A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7F49B-2A77-044C-B625-B0827ED7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87269-D225-C749-B082-17F6F537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11EEC-1EB4-B442-91A1-BA84B1D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FEF3-C6D9-BE49-8F78-52D5603C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968E-A8D1-9C41-AB64-F561A399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22ABA-3114-0642-8459-54532D2D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3D140-D2A5-5746-9852-7CC96EF6F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2070A-EE47-3549-BB67-AF543154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C65F6-736A-394F-AC48-ECA555AF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327BE-C0F3-F44A-9AE6-A9EF148F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225D8-D4DC-8F44-A951-E82A66FA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1DB7-0FC8-924B-862F-C97FD657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9FB76-638C-C540-93A1-5DCCD151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B32A1-37C7-8B48-8F0C-D29F2CA3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1B671-4639-F340-99B9-8E2929A8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79299-FA36-0E4D-9C8F-A5B754C6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15358-D776-B040-845C-8F55226E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1933E-9E5E-3E4F-8784-4B2F7A69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88B7-9B86-BA4B-A607-D0FEEBB6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7587-B86E-6448-B526-C95E720A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E8957-B1D0-E147-A282-136370E8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013C2-8EF6-8548-8079-287E6A1C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684F-F849-4A47-8789-887C278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A4394-DF23-BC43-9BB5-125E4842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0767-C292-5A49-B1DE-549B64E9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D8562-53E1-324B-B262-809E2F90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9A0EB-3250-884F-AC80-5986FA94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2972-1BA0-784F-BDA0-DE0ABFB4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2079-F878-EA45-BE3D-4E38A985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7AA23-D0D1-5C4C-9F4D-83F5FD42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E53E8-7943-6348-8D16-4C7B4AC9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6363-74AD-8045-9B66-C03DE3E1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5693-E538-FB4A-8BD6-330BCB335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6044-ADDF-034A-8522-2584C5A92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A402-89F9-AD41-AD79-4F1919F2C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Introduction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DougsQuiz</a:t>
            </a:r>
            <a:endParaRPr lang="en-US" sz="2400" dirty="0"/>
          </a:p>
          <a:p>
            <a:pPr lvl="1"/>
            <a:r>
              <a:rPr lang="en-US" sz="2000" dirty="0"/>
              <a:t>Bespoke pub quizzes</a:t>
            </a:r>
          </a:p>
          <a:p>
            <a:pPr marL="0"/>
            <a:endParaRPr lang="en-US" sz="2400" dirty="0"/>
          </a:p>
          <a:p>
            <a:r>
              <a:rPr lang="en-US" sz="2400" dirty="0"/>
              <a:t>Automatically Generated</a:t>
            </a:r>
          </a:p>
          <a:p>
            <a:pPr lvl="1"/>
            <a:r>
              <a:rPr lang="en-US" sz="2000" dirty="0"/>
              <a:t>According To Customer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16286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Summary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Consolidation achieved?</a:t>
            </a:r>
          </a:p>
          <a:p>
            <a:pPr lvl="1"/>
            <a:r>
              <a:rPr lang="en-GB" sz="1600" dirty="0"/>
              <a:t>Yes. For many things.</a:t>
            </a:r>
          </a:p>
          <a:p>
            <a:pPr lvl="1"/>
            <a:r>
              <a:rPr lang="en-GB" sz="1600" dirty="0"/>
              <a:t>No. For some others.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I would have loved another day or two.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sz="1800" dirty="0"/>
              <a:t>What would I do differently?</a:t>
            </a:r>
          </a:p>
          <a:p>
            <a:pPr lvl="1"/>
            <a:r>
              <a:rPr lang="en-GB" sz="1600" dirty="0"/>
              <a:t>No labs </a:t>
            </a:r>
            <a:r>
              <a:rPr lang="en-GB" sz="1600" dirty="0" err="1"/>
              <a:t>transliteraton</a:t>
            </a:r>
            <a:r>
              <a:rPr lang="en-GB" sz="1600" dirty="0"/>
              <a:t>.</a:t>
            </a:r>
          </a:p>
          <a:p>
            <a:pPr lvl="1"/>
            <a:r>
              <a:rPr lang="en-GB" sz="1600" dirty="0"/>
              <a:t>No </a:t>
            </a:r>
            <a:r>
              <a:rPr lang="en-GB" sz="1600" dirty="0" err="1"/>
              <a:t>copypasta</a:t>
            </a:r>
            <a:r>
              <a:rPr lang="en-GB" sz="1600" dirty="0"/>
              <a:t>.</a:t>
            </a:r>
          </a:p>
          <a:p>
            <a:pPr lvl="1"/>
            <a:r>
              <a:rPr lang="en-GB" sz="1600" dirty="0"/>
              <a:t>Take longer to compete one part fully.</a:t>
            </a:r>
          </a:p>
          <a:p>
            <a:pPr lvl="2"/>
            <a:r>
              <a:rPr lang="en-GB" sz="1400" dirty="0"/>
              <a:t>Better understanding of material.</a:t>
            </a:r>
          </a:p>
          <a:p>
            <a:pPr lvl="1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648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dirty="0" err="1"/>
              <a:t>Datastructure</a:t>
            </a:r>
            <a:endParaRPr lang="en-US" sz="4000" u="sng" cap="non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/>
              <a:t>Launch Excel!</a:t>
            </a:r>
            <a:endParaRPr lang="en-GB" sz="14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3716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dirty="0"/>
              <a:t>App Showcase</a:t>
            </a:r>
            <a:endParaRPr lang="en-US" sz="4000" u="sng" cap="non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Launch the browser!</a:t>
            </a:r>
            <a:endParaRPr lang="en-GB" sz="14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8713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An Original Brief - MVP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MVP - Questions:</a:t>
            </a:r>
          </a:p>
          <a:p>
            <a:pPr marL="0"/>
            <a:endParaRPr lang="en-US" sz="1800" dirty="0"/>
          </a:p>
          <a:p>
            <a:pPr lvl="1"/>
            <a:r>
              <a:rPr lang="en-US" sz="1800" dirty="0"/>
              <a:t>Question</a:t>
            </a:r>
          </a:p>
          <a:p>
            <a:pPr lvl="1"/>
            <a:r>
              <a:rPr lang="en-US" sz="1800" dirty="0"/>
              <a:t>Correct Answer</a:t>
            </a:r>
          </a:p>
          <a:p>
            <a:pPr lvl="1"/>
            <a:r>
              <a:rPr lang="en-US" sz="1800" dirty="0"/>
              <a:t>Incorrect Answers</a:t>
            </a:r>
          </a:p>
          <a:p>
            <a:pPr lvl="2"/>
            <a:r>
              <a:rPr lang="en-US" sz="1800" dirty="0"/>
              <a:t>There should be three. So so that each question is multiple choice.</a:t>
            </a:r>
          </a:p>
          <a:p>
            <a:pPr marL="914400" lvl="2"/>
            <a:endParaRPr lang="en-US" sz="1800" dirty="0"/>
          </a:p>
          <a:p>
            <a:pPr lvl="1"/>
            <a:r>
              <a:rPr lang="en-US" sz="1800" dirty="0"/>
              <a:t>A difficulty level</a:t>
            </a:r>
          </a:p>
          <a:p>
            <a:pPr lvl="2"/>
            <a:r>
              <a:rPr lang="en-US" sz="1800" dirty="0"/>
              <a:t>easy, medium, hard</a:t>
            </a:r>
          </a:p>
          <a:p>
            <a:pPr lvl="1"/>
            <a:r>
              <a:rPr lang="en-US" sz="1800" dirty="0"/>
              <a:t>A Topic</a:t>
            </a:r>
          </a:p>
          <a:p>
            <a:pPr lvl="2"/>
            <a:r>
              <a:rPr lang="en-US" sz="1800" dirty="0"/>
              <a:t>history, geography, literature, et cetera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8277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An Original Brief - MVP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MVP – Functionality:</a:t>
            </a:r>
          </a:p>
          <a:p>
            <a:endParaRPr lang="en-GB" sz="1800" dirty="0"/>
          </a:p>
          <a:p>
            <a:pPr lvl="1"/>
            <a:r>
              <a:rPr lang="en-GB" sz="1800" dirty="0"/>
              <a:t>Manipulate questions and answers in the archive.</a:t>
            </a:r>
          </a:p>
          <a:p>
            <a:pPr lvl="2"/>
            <a:r>
              <a:rPr lang="en-GB" sz="1800" dirty="0"/>
              <a:t>e.g. </a:t>
            </a:r>
          </a:p>
          <a:p>
            <a:pPr lvl="3"/>
            <a:r>
              <a:rPr lang="en-GB" sz="1600" dirty="0"/>
              <a:t>Change question it to make it easier or harder.</a:t>
            </a:r>
          </a:p>
          <a:p>
            <a:pPr lvl="4"/>
            <a:r>
              <a:rPr lang="en-GB" sz="1600" dirty="0"/>
              <a:t>Change the difficulty level of the question or the question topic.</a:t>
            </a:r>
          </a:p>
          <a:p>
            <a:pPr lvl="3"/>
            <a:r>
              <a:rPr lang="en-GB" sz="1600" dirty="0"/>
              <a:t>Update the answers to existing questions if needed.</a:t>
            </a:r>
          </a:p>
          <a:p>
            <a:pPr lvl="4"/>
            <a:r>
              <a:rPr lang="en-GB" sz="1600" dirty="0"/>
              <a:t>If world records are broken or if there is a new champion of a sport.</a:t>
            </a:r>
          </a:p>
          <a:p>
            <a:pPr marL="1371600" lvl="3" indent="0">
              <a:buNone/>
            </a:pPr>
            <a:endParaRPr lang="en-GB" sz="1600" dirty="0"/>
          </a:p>
          <a:p>
            <a:pPr lvl="1"/>
            <a:r>
              <a:rPr lang="en-GB" sz="1800" dirty="0"/>
              <a:t>Add new topics.</a:t>
            </a:r>
          </a:p>
          <a:p>
            <a:pPr lvl="1"/>
            <a:endParaRPr lang="en-GB" sz="1800" b="1" u="sng" dirty="0"/>
          </a:p>
          <a:p>
            <a:pPr lvl="1"/>
            <a:r>
              <a:rPr lang="en-GB" sz="1800" b="1" u="sng" dirty="0"/>
              <a:t>Create individual quizzes.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260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An Original Brief - Extensions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Extensions:</a:t>
            </a:r>
          </a:p>
          <a:p>
            <a:pPr lvl="1"/>
            <a:r>
              <a:rPr lang="en-GB" sz="1600" dirty="0"/>
              <a:t>Filter the question list.</a:t>
            </a:r>
          </a:p>
          <a:p>
            <a:pPr lvl="2"/>
            <a:r>
              <a:rPr lang="en-GB" sz="1200" dirty="0"/>
              <a:t>By topic or by difficulty.</a:t>
            </a:r>
          </a:p>
          <a:p>
            <a:pPr lvl="1"/>
            <a:r>
              <a:rPr lang="en-GB" sz="1600" dirty="0"/>
              <a:t>Allow questions to have more than one topic.</a:t>
            </a:r>
          </a:p>
          <a:p>
            <a:pPr lvl="2"/>
            <a:r>
              <a:rPr lang="en-GB" sz="1200" dirty="0"/>
              <a:t>So that the quizmaster can create their own “playlists”.</a:t>
            </a:r>
          </a:p>
          <a:p>
            <a:pPr lvl="1"/>
            <a:r>
              <a:rPr lang="en-GB" sz="1600" dirty="0"/>
              <a:t>Generate a random quiz of N questions from the question archive.</a:t>
            </a:r>
          </a:p>
          <a:p>
            <a:pPr lvl="2"/>
            <a:r>
              <a:rPr lang="en-GB" sz="1200" dirty="0"/>
              <a:t>A quick-quiz function.</a:t>
            </a:r>
          </a:p>
          <a:p>
            <a:endParaRPr lang="en-GB" sz="2000" dirty="0"/>
          </a:p>
          <a:p>
            <a:r>
              <a:rPr lang="en-GB" sz="1800" dirty="0"/>
              <a:t>Advanced Extensions:</a:t>
            </a:r>
          </a:p>
          <a:p>
            <a:pPr lvl="1"/>
            <a:r>
              <a:rPr lang="en-GB" sz="1600" dirty="0"/>
              <a:t>Highlight if the question has been used already in a quiz.</a:t>
            </a:r>
          </a:p>
          <a:p>
            <a:pPr lvl="2"/>
            <a:r>
              <a:rPr lang="en-GB" sz="1200" dirty="0"/>
              <a:t>When this was and/or how many quizzes the question has been used in.</a:t>
            </a:r>
          </a:p>
          <a:p>
            <a:pPr lvl="1"/>
            <a:r>
              <a:rPr lang="en-GB" sz="1600" dirty="0"/>
              <a:t>Selectable filter for exclusion of questions which have already been used.</a:t>
            </a:r>
          </a:p>
          <a:p>
            <a:pPr lvl="1"/>
            <a:r>
              <a:rPr lang="en-GB" sz="1600" dirty="0"/>
              <a:t>Add True/False questions to the database as their own question type with parallel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191208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Planning The Project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Proto-Persona: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800" dirty="0"/>
              <a:t>Pub Landlord.</a:t>
            </a:r>
          </a:p>
          <a:p>
            <a:pPr lvl="2"/>
            <a:r>
              <a:rPr lang="en-GB" sz="1600" dirty="0"/>
              <a:t>Needs something that works easily.</a:t>
            </a:r>
          </a:p>
          <a:p>
            <a:pPr lvl="2"/>
            <a:r>
              <a:rPr lang="en-GB" sz="1600" dirty="0"/>
              <a:t>Needs something that works reliably.</a:t>
            </a:r>
          </a:p>
          <a:p>
            <a:pPr lvl="1"/>
            <a:endParaRPr lang="en-GB" sz="1600" dirty="0"/>
          </a:p>
          <a:p>
            <a:pPr lvl="1"/>
            <a:r>
              <a:rPr lang="en-GB" sz="1800" dirty="0"/>
              <a:t>This part was hard.</a:t>
            </a:r>
          </a:p>
          <a:p>
            <a:pPr lvl="2"/>
            <a:r>
              <a:rPr lang="en-GB" sz="1600" dirty="0"/>
              <a:t>Why?</a:t>
            </a:r>
          </a:p>
          <a:p>
            <a:pPr lvl="2"/>
            <a:endParaRPr lang="en-GB" sz="1600" dirty="0"/>
          </a:p>
          <a:p>
            <a:pPr lvl="1"/>
            <a:r>
              <a:rPr lang="en-GB" sz="1800" dirty="0"/>
              <a:t>Trello?</a:t>
            </a:r>
          </a:p>
          <a:p>
            <a:pPr lvl="2"/>
            <a:r>
              <a:rPr lang="en-GB" sz="1600" dirty="0"/>
              <a:t>Paper!</a:t>
            </a:r>
          </a:p>
        </p:txBody>
      </p:sp>
    </p:spTree>
    <p:extLst>
      <p:ext uri="{BB962C8B-B14F-4D97-AF65-F5344CB8AC3E}">
        <p14:creationId xmlns:p14="http://schemas.microsoft.com/office/powerpoint/2010/main" val="146503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Planning The Project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The App: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800" dirty="0" err="1"/>
              <a:t>Filestructure</a:t>
            </a:r>
            <a:r>
              <a:rPr lang="en-GB" sz="1800" dirty="0"/>
              <a:t>:</a:t>
            </a:r>
          </a:p>
          <a:p>
            <a:pPr lvl="2"/>
            <a:r>
              <a:rPr lang="en-GB" sz="1600" dirty="0"/>
              <a:t>Boilerplate code.</a:t>
            </a:r>
          </a:p>
          <a:p>
            <a:pPr marL="457200" lvl="1" indent="0">
              <a:buNone/>
            </a:pPr>
            <a:endParaRPr lang="en-GB" sz="1600" dirty="0"/>
          </a:p>
          <a:p>
            <a:pPr lvl="1"/>
            <a:r>
              <a:rPr lang="en-GB" sz="1600" dirty="0" err="1"/>
              <a:t>Datastructure</a:t>
            </a:r>
            <a:r>
              <a:rPr lang="en-GB" sz="1600" dirty="0"/>
              <a:t>:</a:t>
            </a:r>
          </a:p>
          <a:p>
            <a:pPr lvl="2"/>
            <a:r>
              <a:rPr lang="en-GB" sz="1600" dirty="0"/>
              <a:t>Relationship tree.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Graph Paper:</a:t>
            </a:r>
          </a:p>
          <a:p>
            <a:pPr lvl="2"/>
            <a:r>
              <a:rPr lang="en-GB" sz="1600" dirty="0"/>
              <a:t>Useful?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2101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Coding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Weekend work:</a:t>
            </a:r>
          </a:p>
          <a:p>
            <a:pPr lvl="1"/>
            <a:r>
              <a:rPr lang="en-GB" sz="1600" dirty="0"/>
              <a:t>Largely Boilerplate and </a:t>
            </a:r>
            <a:r>
              <a:rPr lang="en-GB" sz="1600" dirty="0" err="1"/>
              <a:t>Copypasta</a:t>
            </a:r>
            <a:r>
              <a:rPr lang="en-GB" sz="1600" dirty="0"/>
              <a:t>.</a:t>
            </a:r>
          </a:p>
          <a:p>
            <a:pPr lvl="2"/>
            <a:r>
              <a:rPr lang="en-GB" sz="1600" dirty="0"/>
              <a:t>Transliterating code from labs.</a:t>
            </a:r>
          </a:p>
          <a:p>
            <a:pPr lvl="3"/>
            <a:r>
              <a:rPr lang="en-GB" sz="1600" dirty="0"/>
              <a:t>No meaningful processing.</a:t>
            </a:r>
          </a:p>
          <a:p>
            <a:pPr lvl="3"/>
            <a:r>
              <a:rPr lang="en-GB" sz="1600" dirty="0"/>
              <a:t>Available time spent poorly.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800" dirty="0"/>
              <a:t>Monday realisations:</a:t>
            </a:r>
          </a:p>
          <a:p>
            <a:pPr marL="457200" lvl="1" indent="0">
              <a:buNone/>
            </a:pPr>
            <a:endParaRPr lang="en-GB" sz="1800" dirty="0"/>
          </a:p>
          <a:p>
            <a:pPr lvl="2"/>
            <a:r>
              <a:rPr lang="en-GB" sz="1600" dirty="0"/>
              <a:t>Stop parallel working.</a:t>
            </a:r>
          </a:p>
          <a:p>
            <a:pPr lvl="2"/>
            <a:endParaRPr lang="en-GB" sz="1600" dirty="0"/>
          </a:p>
          <a:p>
            <a:pPr lvl="2"/>
            <a:r>
              <a:rPr lang="en-GB" sz="1600" dirty="0"/>
              <a:t>One problem/fault/issue at a time.</a:t>
            </a:r>
          </a:p>
          <a:p>
            <a:pPr lvl="2"/>
            <a:endParaRPr lang="en-GB" sz="1600" dirty="0"/>
          </a:p>
          <a:p>
            <a:pPr lvl="2"/>
            <a:r>
              <a:rPr lang="en-GB" sz="1600" dirty="0"/>
              <a:t>Complete functions / features before starting new ones.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0454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Coding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Tuesday Morning: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600" dirty="0"/>
              <a:t>Heavy Focus on Question Database CRUD.</a:t>
            </a:r>
          </a:p>
          <a:p>
            <a:pPr lvl="2"/>
            <a:r>
              <a:rPr lang="en-GB" sz="1600" dirty="0"/>
              <a:t>Multiple hours spent on solving bugs.</a:t>
            </a:r>
          </a:p>
          <a:p>
            <a:pPr lvl="3"/>
            <a:r>
              <a:rPr lang="en-GB" sz="1400" dirty="0"/>
              <a:t>Three bastards. Five hours.</a:t>
            </a:r>
          </a:p>
          <a:p>
            <a:pPr lvl="2"/>
            <a:endParaRPr lang="en-GB" sz="1600" dirty="0"/>
          </a:p>
          <a:p>
            <a:pPr lvl="2"/>
            <a:r>
              <a:rPr lang="en-GB" sz="1600" dirty="0"/>
              <a:t>Solutions were all infuriatingly simple.</a:t>
            </a:r>
          </a:p>
          <a:p>
            <a:pPr marL="914400" lvl="2" indent="0">
              <a:buNone/>
            </a:pPr>
            <a:endParaRPr lang="en-GB" sz="1800" dirty="0"/>
          </a:p>
          <a:p>
            <a:r>
              <a:rPr lang="en-GB" sz="1800" dirty="0"/>
              <a:t>Tuesday afternoon:</a:t>
            </a:r>
          </a:p>
          <a:p>
            <a:pPr marL="457200" lvl="1" indent="0">
              <a:buNone/>
            </a:pPr>
            <a:endParaRPr lang="en-GB" sz="1800" dirty="0"/>
          </a:p>
          <a:p>
            <a:pPr lvl="1"/>
            <a:r>
              <a:rPr lang="en-GB" sz="1600" dirty="0"/>
              <a:t>Heavy focus on replicating Question CRUD</a:t>
            </a:r>
          </a:p>
          <a:p>
            <a:pPr marL="457200" lvl="1" indent="0">
              <a:buNone/>
            </a:pPr>
            <a:endParaRPr lang="en-GB" sz="1600" dirty="0"/>
          </a:p>
          <a:p>
            <a:pPr lvl="2"/>
            <a:r>
              <a:rPr lang="en-GB" sz="1600" dirty="0"/>
              <a:t>Achieved for difficulties and topics.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9119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Coding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Wednesday Morning: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600" dirty="0"/>
              <a:t>Added in user topic functionality:</a:t>
            </a:r>
          </a:p>
          <a:p>
            <a:pPr lvl="2"/>
            <a:r>
              <a:rPr lang="en-GB" sz="1600" dirty="0"/>
              <a:t>New Class, controller, repo and HTML.</a:t>
            </a:r>
          </a:p>
          <a:p>
            <a:pPr lvl="2"/>
            <a:endParaRPr lang="en-GB" sz="1600" dirty="0"/>
          </a:p>
          <a:p>
            <a:pPr lvl="2"/>
            <a:r>
              <a:rPr lang="en-GB" sz="1600" dirty="0"/>
              <a:t>This took less time than previous such work.</a:t>
            </a:r>
          </a:p>
          <a:p>
            <a:pPr marL="914400" lvl="2" indent="0">
              <a:buNone/>
            </a:pPr>
            <a:endParaRPr lang="en-GB" sz="1800" dirty="0"/>
          </a:p>
          <a:p>
            <a:r>
              <a:rPr lang="en-GB" sz="2000" dirty="0"/>
              <a:t>Wednesday afternoon:</a:t>
            </a:r>
          </a:p>
          <a:p>
            <a:pPr marL="457200" lvl="1" indent="0">
              <a:buNone/>
            </a:pPr>
            <a:endParaRPr lang="en-GB" sz="1800" dirty="0"/>
          </a:p>
          <a:p>
            <a:pPr lvl="1"/>
            <a:r>
              <a:rPr lang="en-GB" sz="1800" dirty="0"/>
              <a:t>HTML &amp; CSS.</a:t>
            </a:r>
          </a:p>
          <a:p>
            <a:pPr lvl="2"/>
            <a:r>
              <a:rPr lang="en-GB" sz="1400" dirty="0"/>
              <a:t>Achieved basic layout functionality.</a:t>
            </a:r>
          </a:p>
          <a:p>
            <a:pPr lvl="2"/>
            <a:r>
              <a:rPr lang="en-GB" sz="1400" dirty="0"/>
              <a:t>Spent too long on icing, not enough on the cake.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94683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506</Words>
  <Application>Microsoft Macintosh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</vt:lpstr>
      <vt:lpstr>An Original Brief - MVP</vt:lpstr>
      <vt:lpstr>An Original Brief - MVP</vt:lpstr>
      <vt:lpstr>An Original Brief - Extensions</vt:lpstr>
      <vt:lpstr>Planning The Project</vt:lpstr>
      <vt:lpstr>Planning The Project</vt:lpstr>
      <vt:lpstr>Coding</vt:lpstr>
      <vt:lpstr>Coding</vt:lpstr>
      <vt:lpstr>Coding</vt:lpstr>
      <vt:lpstr>Summary</vt:lpstr>
      <vt:lpstr>Datastructure</vt:lpstr>
      <vt:lpstr>App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DougsQuiz</dc:title>
  <dc:creator>Douglas MacIntyre</dc:creator>
  <cp:lastModifiedBy>Douglas MacIntyre</cp:lastModifiedBy>
  <cp:revision>20</cp:revision>
  <dcterms:created xsi:type="dcterms:W3CDTF">2020-10-07T19:30:03Z</dcterms:created>
  <dcterms:modified xsi:type="dcterms:W3CDTF">2020-10-08T06:30:49Z</dcterms:modified>
</cp:coreProperties>
</file>