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D904-35DE-4142-BDB5-5758B7FC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4AC4-E095-416F-B1D6-285AB816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788E-C16E-49D8-B3C1-89D69D32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5C73-7BCF-4ED7-AA50-5FE9638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F96B-DB5E-4C03-BDF0-98773A53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0BE3-6644-4E41-AABE-80E03F7E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3491-B5B4-437B-AABC-0F7B6FEC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F471-6C72-469B-874E-447ECE4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F712-2C2E-4CC1-8650-54CDA905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1F6-35A2-4D9C-B320-C593C1BF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8959B-BE26-4237-B0A8-337BAA59C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ECA3-C56D-446C-8AC3-A239E7B6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4B41-270E-4B70-A8D3-8531EF69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5817-9444-4CFA-B502-F1727C2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2707-E760-4363-98E3-F41206CB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215-1842-43A2-985E-291E5AD6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3678-9139-4F36-8F66-CFCC0569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611-29EC-417E-84A1-A2D6577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1D98-CB10-4DD4-BA65-81482349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2637-BF17-41E0-B034-EBA7B990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1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A418-356F-40B7-AC07-20A1D720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C5E2-5020-4B67-9911-81BCBBE5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9575-ECE8-43DC-91A3-7B11169F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5AAF-8E04-4F42-93BA-98CA70E9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A59B-3ADA-4330-98FA-55C7370C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4A1-061E-452D-B232-76DE4086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332-CA9A-4F82-A910-69181BC63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6DEB0-89D9-4740-B7A4-E094691C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2CA5-17C7-4819-BE15-D319612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E332-D154-4810-8CAD-D101E3A6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7A84-3128-48D8-8F1A-D9F24A8A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46C2-A5A8-4171-88EE-6DE283AE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45D1-2A6C-43E7-ABAA-6F4E45FC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9E269-91F7-4233-AA8F-BCC74DDC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8B003-87D9-4A10-8CA5-A5917A3AD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774C7-D250-4C65-B590-7B4906066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AECA6-683B-468A-AD54-9D1F9F00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22563-36B8-4FC8-AA6A-EB3FFC9E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5EBD5-B718-4A32-B88A-F70A9D16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3016-05CF-4E1B-B14B-EA63D6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5E80C-7A8D-4DFA-8B55-92CEAC16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45C9B-686F-4116-BA33-5635FAD2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DBCED-FE16-4E2A-B2BC-328041F1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11824-564C-499E-97C0-F893715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CEEF3-BABC-46A5-993D-99D73CB6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FCED-FB42-4A0F-B0BC-A41C4E51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CFC-939D-4442-80EF-7F835FD3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9C14-92DA-4582-8985-E5F117F6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C19AB-F7CE-44B1-9662-99728BB7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8067-35E2-481A-AF7B-8ADDFCAD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075D-5286-4886-81FF-56F5AF0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3C68-1C61-4206-97BD-B66B5B1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21F9-1155-4CB6-ACFC-B1742D6C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319F0-6752-44F5-A011-EBE541E24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467FC-1219-47E3-880D-C2E77EC9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5991-3B70-419B-A45B-F3A63ED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2AF6-E3A9-40FE-9314-E1E8F3E1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57D4-8DA6-48F7-9761-ECC4630D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53BAF-A7D6-4B37-B9F0-05DAF934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CF3D-7EF0-4846-ACD1-34064E83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4EC8-1A55-4019-BCEF-C0F1BF149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BA10-AD91-4098-951E-48B310B67AB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FBE3-AAB3-4D5C-B6C1-7B86E6098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2FAD-FF36-4F91-BF9B-2A08977A2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7D2AF-7539-4024-993B-BC6A17A6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47162"/>
              </p:ext>
            </p:extLst>
          </p:nvPr>
        </p:nvGraphicFramePr>
        <p:xfrm>
          <a:off x="3368433" y="1718471"/>
          <a:ext cx="42692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35">
                  <a:extLst>
                    <a:ext uri="{9D8B030D-6E8A-4147-A177-3AD203B41FA5}">
                      <a16:colId xmlns:a16="http://schemas.microsoft.com/office/drawing/2014/main" val="2157747490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26177188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89591522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46401419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111186551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6462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0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6AD76-55A4-42F1-BDD4-0481EEB8FD77}"/>
              </a:ext>
            </a:extLst>
          </p:cNvPr>
          <p:cNvSpPr txBox="1"/>
          <p:nvPr/>
        </p:nvSpPr>
        <p:spPr>
          <a:xfrm>
            <a:off x="2462189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09B-408A-41AC-8181-EB4CC266E3AF}"/>
              </a:ext>
            </a:extLst>
          </p:cNvPr>
          <p:cNvSpPr txBox="1"/>
          <p:nvPr/>
        </p:nvSpPr>
        <p:spPr>
          <a:xfrm>
            <a:off x="2761042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41BB0-8582-4044-9205-188772C19B5F}"/>
              </a:ext>
            </a:extLst>
          </p:cNvPr>
          <p:cNvSpPr txBox="1"/>
          <p:nvPr/>
        </p:nvSpPr>
        <p:spPr>
          <a:xfrm>
            <a:off x="3059895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2EAB2-A5A3-469B-ACE5-D7886EF48E3F}"/>
              </a:ext>
            </a:extLst>
          </p:cNvPr>
          <p:cNvSpPr txBox="1"/>
          <p:nvPr/>
        </p:nvSpPr>
        <p:spPr>
          <a:xfrm>
            <a:off x="3358748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E0094-BCA1-4EAA-A959-0D84188C6811}"/>
              </a:ext>
            </a:extLst>
          </p:cNvPr>
          <p:cNvSpPr txBox="1"/>
          <p:nvPr/>
        </p:nvSpPr>
        <p:spPr>
          <a:xfrm>
            <a:off x="3657601" y="2025061"/>
            <a:ext cx="41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5667897-94F1-4C90-833C-A00C57F9A552}"/>
              </a:ext>
            </a:extLst>
          </p:cNvPr>
          <p:cNvSpPr/>
          <p:nvPr/>
        </p:nvSpPr>
        <p:spPr>
          <a:xfrm>
            <a:off x="1373831" y="3546088"/>
            <a:ext cx="780586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6DE16-33BA-41E8-9B6C-36176B917C77}"/>
              </a:ext>
            </a:extLst>
          </p:cNvPr>
          <p:cNvSpPr txBox="1"/>
          <p:nvPr/>
        </p:nvSpPr>
        <p:spPr>
          <a:xfrm>
            <a:off x="1442967" y="5393174"/>
            <a:ext cx="6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1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B94919F-955D-4D0C-A8F0-38D1A67F0531}"/>
              </a:ext>
            </a:extLst>
          </p:cNvPr>
          <p:cNvSpPr/>
          <p:nvPr/>
        </p:nvSpPr>
        <p:spPr>
          <a:xfrm>
            <a:off x="2542485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35731-8B28-4D43-A948-D2E7664DFE23}"/>
              </a:ext>
            </a:extLst>
          </p:cNvPr>
          <p:cNvSpPr txBox="1"/>
          <p:nvPr/>
        </p:nvSpPr>
        <p:spPr>
          <a:xfrm>
            <a:off x="2611622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1DEA6B1-942D-4799-AA06-3A974A0A6601}"/>
              </a:ext>
            </a:extLst>
          </p:cNvPr>
          <p:cNvSpPr/>
          <p:nvPr/>
        </p:nvSpPr>
        <p:spPr>
          <a:xfrm>
            <a:off x="3682131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611FB-A13D-409E-8652-4C79A9CE2ECE}"/>
              </a:ext>
            </a:extLst>
          </p:cNvPr>
          <p:cNvSpPr txBox="1"/>
          <p:nvPr/>
        </p:nvSpPr>
        <p:spPr>
          <a:xfrm>
            <a:off x="3751268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D940F-379E-41C8-9048-4F822599BE1C}"/>
              </a:ext>
            </a:extLst>
          </p:cNvPr>
          <p:cNvSpPr txBox="1"/>
          <p:nvPr/>
        </p:nvSpPr>
        <p:spPr>
          <a:xfrm>
            <a:off x="3765767" y="5087631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5A417-D495-4BE0-9096-73135141A563}"/>
              </a:ext>
            </a:extLst>
          </p:cNvPr>
          <p:cNvSpPr txBox="1"/>
          <p:nvPr/>
        </p:nvSpPr>
        <p:spPr>
          <a:xfrm>
            <a:off x="2638386" y="5046145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73EC7-1808-40BA-A27C-F11A7AA57E5C}"/>
              </a:ext>
            </a:extLst>
          </p:cNvPr>
          <p:cNvSpPr txBox="1"/>
          <p:nvPr/>
        </p:nvSpPr>
        <p:spPr>
          <a:xfrm>
            <a:off x="3765767" y="4782088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6: 1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2E2A677-7266-4644-9EA7-D97C27E7636B}"/>
              </a:ext>
            </a:extLst>
          </p:cNvPr>
          <p:cNvSpPr/>
          <p:nvPr/>
        </p:nvSpPr>
        <p:spPr>
          <a:xfrm>
            <a:off x="4762312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D5B01-DA52-4C63-8409-66E4DE5BFD2A}"/>
              </a:ext>
            </a:extLst>
          </p:cNvPr>
          <p:cNvSpPr txBox="1"/>
          <p:nvPr/>
        </p:nvSpPr>
        <p:spPr>
          <a:xfrm>
            <a:off x="4831449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50B7E-2804-475F-9304-F0CD9534F4ED}"/>
              </a:ext>
            </a:extLst>
          </p:cNvPr>
          <p:cNvSpPr txBox="1"/>
          <p:nvPr/>
        </p:nvSpPr>
        <p:spPr>
          <a:xfrm>
            <a:off x="4845948" y="5087631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1EF7D-116E-436A-9102-8718EC27EB41}"/>
              </a:ext>
            </a:extLst>
          </p:cNvPr>
          <p:cNvSpPr txBox="1"/>
          <p:nvPr/>
        </p:nvSpPr>
        <p:spPr>
          <a:xfrm>
            <a:off x="4845948" y="4782088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6: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2142E-C97C-45A0-84CE-67C210AF1C23}"/>
              </a:ext>
            </a:extLst>
          </p:cNvPr>
          <p:cNvSpPr txBox="1"/>
          <p:nvPr/>
        </p:nvSpPr>
        <p:spPr>
          <a:xfrm>
            <a:off x="4833669" y="4476545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8: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7EABC7-9164-4B8D-8D7E-0FBE434AF373}"/>
              </a:ext>
            </a:extLst>
          </p:cNvPr>
          <p:cNvCxnSpPr>
            <a:stCxn id="5" idx="2"/>
          </p:cNvCxnSpPr>
          <p:nvPr/>
        </p:nvCxnSpPr>
        <p:spPr>
          <a:xfrm flipH="1">
            <a:off x="2047364" y="2394393"/>
            <a:ext cx="863105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6EE0E0-59FA-4F96-AAFE-0FEA33AB0010}"/>
              </a:ext>
            </a:extLst>
          </p:cNvPr>
          <p:cNvCxnSpPr>
            <a:stCxn id="6" idx="2"/>
          </p:cNvCxnSpPr>
          <p:nvPr/>
        </p:nvCxnSpPr>
        <p:spPr>
          <a:xfrm flipH="1">
            <a:off x="3076622" y="2394393"/>
            <a:ext cx="132700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2B7F5A-DCA2-4DBF-AE25-8F8FDE54733D}"/>
              </a:ext>
            </a:extLst>
          </p:cNvPr>
          <p:cNvCxnSpPr>
            <a:stCxn id="7" idx="2"/>
          </p:cNvCxnSpPr>
          <p:nvPr/>
        </p:nvCxnSpPr>
        <p:spPr>
          <a:xfrm>
            <a:off x="3508175" y="2394393"/>
            <a:ext cx="483962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C4F537-8755-48A6-AEC9-2D3EDDA5D7D9}"/>
              </a:ext>
            </a:extLst>
          </p:cNvPr>
          <p:cNvCxnSpPr>
            <a:stCxn id="8" idx="2"/>
          </p:cNvCxnSpPr>
          <p:nvPr/>
        </p:nvCxnSpPr>
        <p:spPr>
          <a:xfrm>
            <a:off x="3867244" y="2394393"/>
            <a:ext cx="1289823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F404D8-9596-4283-9F3A-21B35CC6AB1D}"/>
              </a:ext>
            </a:extLst>
          </p:cNvPr>
          <p:cNvSpPr txBox="1"/>
          <p:nvPr/>
        </p:nvSpPr>
        <p:spPr>
          <a:xfrm>
            <a:off x="1833261" y="6093914"/>
            <a:ext cx="299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Map: (key: difference;</a:t>
            </a:r>
          </a:p>
          <a:p>
            <a:r>
              <a:rPr lang="en-US" dirty="0"/>
              <a:t>Value: number of difference)</a:t>
            </a:r>
          </a:p>
        </p:txBody>
      </p:sp>
    </p:spTree>
    <p:extLst>
      <p:ext uri="{BB962C8B-B14F-4D97-AF65-F5344CB8AC3E}">
        <p14:creationId xmlns:p14="http://schemas.microsoft.com/office/powerpoint/2010/main" val="179102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Fukun Lai</dc:creator>
  <cp:lastModifiedBy>Fukun Lai</cp:lastModifiedBy>
  <cp:revision>3</cp:revision>
  <dcterms:created xsi:type="dcterms:W3CDTF">2021-06-14T14:39:47Z</dcterms:created>
  <dcterms:modified xsi:type="dcterms:W3CDTF">2021-06-24T16:34:48Z</dcterms:modified>
</cp:coreProperties>
</file>