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4" r:id="rId2"/>
    <p:sldMasterId id="2147483672" r:id="rId3"/>
    <p:sldMasterId id="2147483680" r:id="rId4"/>
    <p:sldMasterId id="2147483736" r:id="rId5"/>
    <p:sldMasterId id="2147483688" r:id="rId6"/>
    <p:sldMasterId id="2147483713" r:id="rId7"/>
  </p:sldMasterIdLst>
  <p:notesMasterIdLst>
    <p:notesMasterId r:id="rId24"/>
  </p:notesMasterIdLst>
  <p:sldIdLst>
    <p:sldId id="258" r:id="rId8"/>
    <p:sldId id="274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21" r:id="rId19"/>
    <p:sldId id="322" r:id="rId20"/>
    <p:sldId id="323" r:id="rId21"/>
    <p:sldId id="324" r:id="rId22"/>
    <p:sldId id="32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A052"/>
    <a:srgbClr val="026937"/>
    <a:srgbClr val="CD9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2290" autoAdjust="0"/>
  </p:normalViewPr>
  <p:slideViewPr>
    <p:cSldViewPr snapToGrid="0" snapToObjects="1">
      <p:cViewPr varScale="1">
        <p:scale>
          <a:sx n="107" d="100"/>
          <a:sy n="107" d="100"/>
        </p:scale>
        <p:origin x="19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6FFBD-C8B5-4731-AA49-027F3054ED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8A290F-8878-49B2-9698-6165FDFD704D}">
      <dgm:prSet phldrT="[Text]" custT="1"/>
      <dgm:spPr>
        <a:solidFill>
          <a:srgbClr val="026937"/>
        </a:solidFill>
        <a:ln w="76200">
          <a:solidFill>
            <a:srgbClr val="CEA052"/>
          </a:solidFill>
        </a:ln>
      </dgm:spPr>
      <dgm:t>
        <a:bodyPr/>
        <a:lstStyle/>
        <a:p>
          <a:r>
            <a:rPr lang="en-US" sz="2800" dirty="0" err="1" smtClean="0"/>
            <a:t>ImageFileSearch</a:t>
          </a:r>
          <a:endParaRPr lang="en-US" sz="2800" dirty="0" smtClean="0"/>
        </a:p>
        <a:p>
          <a:r>
            <a:rPr lang="en-US" sz="2000" dirty="0" smtClean="0"/>
            <a:t>-List&lt;String&gt; IMAGE_EXTENSIONS</a:t>
          </a:r>
        </a:p>
        <a:p>
          <a:r>
            <a:rPr lang="en-US" sz="2000" dirty="0" smtClean="0"/>
            <a:t>-String[] PATHS</a:t>
          </a:r>
        </a:p>
        <a:p>
          <a:r>
            <a:rPr lang="en-US" sz="2000" dirty="0" smtClean="0"/>
            <a:t>+abstract List&lt;Path&gt; search(String)</a:t>
          </a:r>
        </a:p>
        <a:p>
          <a:r>
            <a:rPr lang="en-US" sz="2000" dirty="0" smtClean="0"/>
            <a:t>+test()</a:t>
          </a:r>
        </a:p>
        <a:p>
          <a:r>
            <a:rPr lang="en-US" sz="2000" dirty="0" smtClean="0"/>
            <a:t>+</a:t>
          </a:r>
          <a:r>
            <a:rPr lang="en-US" sz="2000" dirty="0" err="1" smtClean="0"/>
            <a:t>boolean</a:t>
          </a:r>
          <a:r>
            <a:rPr lang="en-US" sz="2000" dirty="0" smtClean="0"/>
            <a:t> filter(Path)</a:t>
          </a:r>
          <a:endParaRPr lang="en-US" sz="2000" dirty="0"/>
        </a:p>
      </dgm:t>
    </dgm:pt>
    <dgm:pt modelId="{63367927-E1CA-48A9-9374-63AC7567E29F}" type="parTrans" cxnId="{81B2C8D1-5BFB-49D8-96A3-54C6E8A46F0B}">
      <dgm:prSet/>
      <dgm:spPr/>
      <dgm:t>
        <a:bodyPr/>
        <a:lstStyle/>
        <a:p>
          <a:endParaRPr lang="en-US"/>
        </a:p>
      </dgm:t>
    </dgm:pt>
    <dgm:pt modelId="{5388EEC8-F9F6-4982-B005-28DF86012C95}" type="sibTrans" cxnId="{81B2C8D1-5BFB-49D8-96A3-54C6E8A46F0B}">
      <dgm:prSet/>
      <dgm:spPr/>
      <dgm:t>
        <a:bodyPr/>
        <a:lstStyle/>
        <a:p>
          <a:endParaRPr lang="en-US"/>
        </a:p>
      </dgm:t>
    </dgm:pt>
    <dgm:pt modelId="{6A749929-167B-4DFB-A8BB-AFD4BAC17FDD}">
      <dgm:prSet phldrT="[Text]" custT="1"/>
      <dgm:spPr>
        <a:solidFill>
          <a:srgbClr val="026937"/>
        </a:solidFill>
        <a:ln w="76200">
          <a:solidFill>
            <a:srgbClr val="CEA052"/>
          </a:solidFill>
        </a:ln>
      </dgm:spPr>
      <dgm:t>
        <a:bodyPr/>
        <a:lstStyle/>
        <a:p>
          <a:r>
            <a:rPr lang="en-US" sz="2800" dirty="0" err="1" smtClean="0"/>
            <a:t>ParallelImageFileSearch</a:t>
          </a:r>
          <a:endParaRPr lang="en-US" sz="2800" dirty="0" smtClean="0"/>
        </a:p>
        <a:p>
          <a:r>
            <a:rPr lang="en-US" sz="2000" dirty="0" smtClean="0"/>
            <a:t>+List&lt;Path&gt; search(String)</a:t>
          </a:r>
          <a:endParaRPr lang="en-US" sz="2000" dirty="0"/>
        </a:p>
      </dgm:t>
    </dgm:pt>
    <dgm:pt modelId="{AE1180C9-AB0F-43B6-9920-3EB1F4C71BF7}" type="parTrans" cxnId="{66126B94-C835-4508-BFB1-26AC3108A29D}">
      <dgm:prSet/>
      <dgm:spPr>
        <a:solidFill>
          <a:srgbClr val="026937"/>
        </a:solidFill>
        <a:ln>
          <a:solidFill>
            <a:srgbClr val="CEA052"/>
          </a:solidFill>
        </a:ln>
      </dgm:spPr>
      <dgm:t>
        <a:bodyPr/>
        <a:lstStyle/>
        <a:p>
          <a:endParaRPr lang="en-US"/>
        </a:p>
      </dgm:t>
    </dgm:pt>
    <dgm:pt modelId="{38F6745E-1091-4C59-86DA-C304AC919F6C}" type="sibTrans" cxnId="{66126B94-C835-4508-BFB1-26AC3108A29D}">
      <dgm:prSet/>
      <dgm:spPr/>
      <dgm:t>
        <a:bodyPr/>
        <a:lstStyle/>
        <a:p>
          <a:endParaRPr lang="en-US"/>
        </a:p>
      </dgm:t>
    </dgm:pt>
    <dgm:pt modelId="{D993AA76-D0D4-4555-A9E9-3FF963809B12}">
      <dgm:prSet phldrT="[Text]" custT="1"/>
      <dgm:spPr>
        <a:solidFill>
          <a:srgbClr val="026937"/>
        </a:solidFill>
        <a:ln w="76200">
          <a:solidFill>
            <a:srgbClr val="CEA052"/>
          </a:solidFill>
        </a:ln>
      </dgm:spPr>
      <dgm:t>
        <a:bodyPr/>
        <a:lstStyle/>
        <a:p>
          <a:r>
            <a:rPr lang="en-US" sz="2800" dirty="0" err="1" smtClean="0"/>
            <a:t>SerialImageFileSearch</a:t>
          </a:r>
          <a:endParaRPr lang="en-US" sz="2800" dirty="0" smtClean="0"/>
        </a:p>
        <a:p>
          <a:r>
            <a:rPr lang="en-US" sz="2000" dirty="0" smtClean="0"/>
            <a:t>+List&lt;Path&gt; search(String)</a:t>
          </a:r>
          <a:endParaRPr lang="en-US" sz="2000" dirty="0"/>
        </a:p>
      </dgm:t>
    </dgm:pt>
    <dgm:pt modelId="{62E827C3-F670-49D8-BD95-9440D2CD305A}" type="parTrans" cxnId="{B7BE32A0-D6E9-455F-991D-A8F8214B0C44}">
      <dgm:prSet/>
      <dgm:spPr>
        <a:ln>
          <a:solidFill>
            <a:srgbClr val="CEA052"/>
          </a:solidFill>
        </a:ln>
      </dgm:spPr>
      <dgm:t>
        <a:bodyPr/>
        <a:lstStyle/>
        <a:p>
          <a:endParaRPr lang="en-US"/>
        </a:p>
      </dgm:t>
    </dgm:pt>
    <dgm:pt modelId="{F0DBCE49-1B00-4F4A-A47A-E741C2FC3C02}" type="sibTrans" cxnId="{B7BE32A0-D6E9-455F-991D-A8F8214B0C44}">
      <dgm:prSet/>
      <dgm:spPr/>
      <dgm:t>
        <a:bodyPr/>
        <a:lstStyle/>
        <a:p>
          <a:endParaRPr lang="en-US"/>
        </a:p>
      </dgm:t>
    </dgm:pt>
    <dgm:pt modelId="{60A3943F-009A-46DB-B67D-B60F8376D63C}" type="pres">
      <dgm:prSet presAssocID="{E496FFBD-C8B5-4731-AA49-027F3054ED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352498C-2A6C-41A5-928F-F4626FE33FC2}" type="pres">
      <dgm:prSet presAssocID="{C08A290F-8878-49B2-9698-6165FDFD704D}" presName="hierRoot1" presStyleCnt="0">
        <dgm:presLayoutVars>
          <dgm:hierBranch val="init"/>
        </dgm:presLayoutVars>
      </dgm:prSet>
      <dgm:spPr/>
    </dgm:pt>
    <dgm:pt modelId="{6CBBC6AC-935B-4BB4-A995-21C0415257C2}" type="pres">
      <dgm:prSet presAssocID="{C08A290F-8878-49B2-9698-6165FDFD704D}" presName="rootComposite1" presStyleCnt="0"/>
      <dgm:spPr/>
    </dgm:pt>
    <dgm:pt modelId="{E11360E2-B285-4EA7-A007-7BC1D5AB206F}" type="pres">
      <dgm:prSet presAssocID="{C08A290F-8878-49B2-9698-6165FDFD704D}" presName="rootText1" presStyleLbl="node0" presStyleIdx="0" presStyleCnt="1" custScaleX="148156" custScaleY="1708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61BE3D-8EF2-4F2A-9C5B-000C12E453AD}" type="pres">
      <dgm:prSet presAssocID="{C08A290F-8878-49B2-9698-6165FDFD704D}" presName="rootConnector1" presStyleLbl="node1" presStyleIdx="0" presStyleCnt="0"/>
      <dgm:spPr/>
    </dgm:pt>
    <dgm:pt modelId="{76963B0E-3700-4FA2-912C-23C78EFFAD24}" type="pres">
      <dgm:prSet presAssocID="{C08A290F-8878-49B2-9698-6165FDFD704D}" presName="hierChild2" presStyleCnt="0"/>
      <dgm:spPr/>
    </dgm:pt>
    <dgm:pt modelId="{C77E7567-978F-42F2-BF0F-E9D389CBB707}" type="pres">
      <dgm:prSet presAssocID="{AE1180C9-AB0F-43B6-9920-3EB1F4C71BF7}" presName="Name37" presStyleLbl="parChTrans1D2" presStyleIdx="0" presStyleCnt="2"/>
      <dgm:spPr/>
    </dgm:pt>
    <dgm:pt modelId="{E930C854-267B-4A23-9126-0B8AD6AA5B2E}" type="pres">
      <dgm:prSet presAssocID="{6A749929-167B-4DFB-A8BB-AFD4BAC17FDD}" presName="hierRoot2" presStyleCnt="0">
        <dgm:presLayoutVars>
          <dgm:hierBranch val="init"/>
        </dgm:presLayoutVars>
      </dgm:prSet>
      <dgm:spPr/>
    </dgm:pt>
    <dgm:pt modelId="{F26815CE-E526-4D00-83EF-93483D042A7E}" type="pres">
      <dgm:prSet presAssocID="{6A749929-167B-4DFB-A8BB-AFD4BAC17FDD}" presName="rootComposite" presStyleCnt="0"/>
      <dgm:spPr/>
    </dgm:pt>
    <dgm:pt modelId="{1B85F879-9B91-4F73-A44F-FB2825000CEC}" type="pres">
      <dgm:prSet presAssocID="{6A749929-167B-4DFB-A8BB-AFD4BAC17FDD}" presName="rootText" presStyleLbl="node2" presStyleIdx="0" presStyleCnt="2" custScaleX="130077" custScaleY="750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68606-8E0B-45E5-8842-CA187B528DEF}" type="pres">
      <dgm:prSet presAssocID="{6A749929-167B-4DFB-A8BB-AFD4BAC17FDD}" presName="rootConnector" presStyleLbl="node2" presStyleIdx="0" presStyleCnt="2"/>
      <dgm:spPr/>
    </dgm:pt>
    <dgm:pt modelId="{79188CD8-C349-49D6-8619-251E3CC11224}" type="pres">
      <dgm:prSet presAssocID="{6A749929-167B-4DFB-A8BB-AFD4BAC17FDD}" presName="hierChild4" presStyleCnt="0"/>
      <dgm:spPr/>
    </dgm:pt>
    <dgm:pt modelId="{72783AA1-23E4-425F-8578-ADFE46F1D221}" type="pres">
      <dgm:prSet presAssocID="{6A749929-167B-4DFB-A8BB-AFD4BAC17FDD}" presName="hierChild5" presStyleCnt="0"/>
      <dgm:spPr/>
    </dgm:pt>
    <dgm:pt modelId="{5A8780BD-2CF2-4D78-9A59-F6F7A7340E45}" type="pres">
      <dgm:prSet presAssocID="{62E827C3-F670-49D8-BD95-9440D2CD305A}" presName="Name37" presStyleLbl="parChTrans1D2" presStyleIdx="1" presStyleCnt="2"/>
      <dgm:spPr/>
    </dgm:pt>
    <dgm:pt modelId="{B457EB23-A5F2-4823-81E7-252558B0D2B1}" type="pres">
      <dgm:prSet presAssocID="{D993AA76-D0D4-4555-A9E9-3FF963809B12}" presName="hierRoot2" presStyleCnt="0">
        <dgm:presLayoutVars>
          <dgm:hierBranch val="init"/>
        </dgm:presLayoutVars>
      </dgm:prSet>
      <dgm:spPr/>
    </dgm:pt>
    <dgm:pt modelId="{51F07215-BE03-44EB-8F48-1D31167603A9}" type="pres">
      <dgm:prSet presAssocID="{D993AA76-D0D4-4555-A9E9-3FF963809B12}" presName="rootComposite" presStyleCnt="0"/>
      <dgm:spPr/>
    </dgm:pt>
    <dgm:pt modelId="{50383622-A347-4DC9-BCEC-13896F5B15CD}" type="pres">
      <dgm:prSet presAssocID="{D993AA76-D0D4-4555-A9E9-3FF963809B12}" presName="rootText" presStyleLbl="node2" presStyleIdx="1" presStyleCnt="2" custScaleX="129992" custScaleY="752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0592DD-50C2-497E-897C-382FCFD9C1C0}" type="pres">
      <dgm:prSet presAssocID="{D993AA76-D0D4-4555-A9E9-3FF963809B12}" presName="rootConnector" presStyleLbl="node2" presStyleIdx="1" presStyleCnt="2"/>
      <dgm:spPr/>
    </dgm:pt>
    <dgm:pt modelId="{60E00A67-3BC3-42D7-B866-122F45C0AD33}" type="pres">
      <dgm:prSet presAssocID="{D993AA76-D0D4-4555-A9E9-3FF963809B12}" presName="hierChild4" presStyleCnt="0"/>
      <dgm:spPr/>
    </dgm:pt>
    <dgm:pt modelId="{D55E386D-147F-4E0A-AC38-E05144CBCC37}" type="pres">
      <dgm:prSet presAssocID="{D993AA76-D0D4-4555-A9E9-3FF963809B12}" presName="hierChild5" presStyleCnt="0"/>
      <dgm:spPr/>
    </dgm:pt>
    <dgm:pt modelId="{7230DED0-CA90-4F1A-A3CC-701AFC4BDB12}" type="pres">
      <dgm:prSet presAssocID="{C08A290F-8878-49B2-9698-6165FDFD704D}" presName="hierChild3" presStyleCnt="0"/>
      <dgm:spPr/>
    </dgm:pt>
  </dgm:ptLst>
  <dgm:cxnLst>
    <dgm:cxn modelId="{2C752840-3772-4448-B7E8-8B0848C431DB}" type="presOf" srcId="{E496FFBD-C8B5-4731-AA49-027F3054ED22}" destId="{60A3943F-009A-46DB-B67D-B60F8376D63C}" srcOrd="0" destOrd="0" presId="urn:microsoft.com/office/officeart/2005/8/layout/orgChart1"/>
    <dgm:cxn modelId="{B7BE32A0-D6E9-455F-991D-A8F8214B0C44}" srcId="{C08A290F-8878-49B2-9698-6165FDFD704D}" destId="{D993AA76-D0D4-4555-A9E9-3FF963809B12}" srcOrd="1" destOrd="0" parTransId="{62E827C3-F670-49D8-BD95-9440D2CD305A}" sibTransId="{F0DBCE49-1B00-4F4A-A47A-E741C2FC3C02}"/>
    <dgm:cxn modelId="{F4C8A5A8-F211-4009-827C-8798C0CDF7C4}" type="presOf" srcId="{C08A290F-8878-49B2-9698-6165FDFD704D}" destId="{E11360E2-B285-4EA7-A007-7BC1D5AB206F}" srcOrd="0" destOrd="0" presId="urn:microsoft.com/office/officeart/2005/8/layout/orgChart1"/>
    <dgm:cxn modelId="{7CDD53E9-CF6E-4A4C-AF8B-2DCFF2C89615}" type="presOf" srcId="{D993AA76-D0D4-4555-A9E9-3FF963809B12}" destId="{490592DD-50C2-497E-897C-382FCFD9C1C0}" srcOrd="1" destOrd="0" presId="urn:microsoft.com/office/officeart/2005/8/layout/orgChart1"/>
    <dgm:cxn modelId="{83242B2C-1CE7-4781-8DD1-8A4FEFC23303}" type="presOf" srcId="{6A749929-167B-4DFB-A8BB-AFD4BAC17FDD}" destId="{1B85F879-9B91-4F73-A44F-FB2825000CEC}" srcOrd="0" destOrd="0" presId="urn:microsoft.com/office/officeart/2005/8/layout/orgChart1"/>
    <dgm:cxn modelId="{2692E794-28B2-4978-A83F-B184DF049C3D}" type="presOf" srcId="{62E827C3-F670-49D8-BD95-9440D2CD305A}" destId="{5A8780BD-2CF2-4D78-9A59-F6F7A7340E45}" srcOrd="0" destOrd="0" presId="urn:microsoft.com/office/officeart/2005/8/layout/orgChart1"/>
    <dgm:cxn modelId="{CE1EBFA9-F9D7-4BEF-BC73-ED2CB1798CEC}" type="presOf" srcId="{C08A290F-8878-49B2-9698-6165FDFD704D}" destId="{EA61BE3D-8EF2-4F2A-9C5B-000C12E453AD}" srcOrd="1" destOrd="0" presId="urn:microsoft.com/office/officeart/2005/8/layout/orgChart1"/>
    <dgm:cxn modelId="{6943B8B9-4402-416E-9E85-D32DCA2961D7}" type="presOf" srcId="{AE1180C9-AB0F-43B6-9920-3EB1F4C71BF7}" destId="{C77E7567-978F-42F2-BF0F-E9D389CBB707}" srcOrd="0" destOrd="0" presId="urn:microsoft.com/office/officeart/2005/8/layout/orgChart1"/>
    <dgm:cxn modelId="{476333BB-1CE8-45E1-8DDD-B4BAFF2F9A39}" type="presOf" srcId="{D993AA76-D0D4-4555-A9E9-3FF963809B12}" destId="{50383622-A347-4DC9-BCEC-13896F5B15CD}" srcOrd="0" destOrd="0" presId="urn:microsoft.com/office/officeart/2005/8/layout/orgChart1"/>
    <dgm:cxn modelId="{AED870C7-5533-4F25-96C5-BA006B15B8EC}" type="presOf" srcId="{6A749929-167B-4DFB-A8BB-AFD4BAC17FDD}" destId="{C1F68606-8E0B-45E5-8842-CA187B528DEF}" srcOrd="1" destOrd="0" presId="urn:microsoft.com/office/officeart/2005/8/layout/orgChart1"/>
    <dgm:cxn modelId="{81B2C8D1-5BFB-49D8-96A3-54C6E8A46F0B}" srcId="{E496FFBD-C8B5-4731-AA49-027F3054ED22}" destId="{C08A290F-8878-49B2-9698-6165FDFD704D}" srcOrd="0" destOrd="0" parTransId="{63367927-E1CA-48A9-9374-63AC7567E29F}" sibTransId="{5388EEC8-F9F6-4982-B005-28DF86012C95}"/>
    <dgm:cxn modelId="{66126B94-C835-4508-BFB1-26AC3108A29D}" srcId="{C08A290F-8878-49B2-9698-6165FDFD704D}" destId="{6A749929-167B-4DFB-A8BB-AFD4BAC17FDD}" srcOrd="0" destOrd="0" parTransId="{AE1180C9-AB0F-43B6-9920-3EB1F4C71BF7}" sibTransId="{38F6745E-1091-4C59-86DA-C304AC919F6C}"/>
    <dgm:cxn modelId="{D09906F3-DF88-4857-90EA-13505B5ED077}" type="presParOf" srcId="{60A3943F-009A-46DB-B67D-B60F8376D63C}" destId="{8352498C-2A6C-41A5-928F-F4626FE33FC2}" srcOrd="0" destOrd="0" presId="urn:microsoft.com/office/officeart/2005/8/layout/orgChart1"/>
    <dgm:cxn modelId="{D1D6E2AA-634B-4588-9B4C-77F70C79A46A}" type="presParOf" srcId="{8352498C-2A6C-41A5-928F-F4626FE33FC2}" destId="{6CBBC6AC-935B-4BB4-A995-21C0415257C2}" srcOrd="0" destOrd="0" presId="urn:microsoft.com/office/officeart/2005/8/layout/orgChart1"/>
    <dgm:cxn modelId="{CD17C2C9-9E59-4448-887E-DCC8A51CF493}" type="presParOf" srcId="{6CBBC6AC-935B-4BB4-A995-21C0415257C2}" destId="{E11360E2-B285-4EA7-A007-7BC1D5AB206F}" srcOrd="0" destOrd="0" presId="urn:microsoft.com/office/officeart/2005/8/layout/orgChart1"/>
    <dgm:cxn modelId="{29095D69-E1C9-4481-BD6E-5BFEA71FA226}" type="presParOf" srcId="{6CBBC6AC-935B-4BB4-A995-21C0415257C2}" destId="{EA61BE3D-8EF2-4F2A-9C5B-000C12E453AD}" srcOrd="1" destOrd="0" presId="urn:microsoft.com/office/officeart/2005/8/layout/orgChart1"/>
    <dgm:cxn modelId="{C6568F30-E3EC-4632-806D-C1D2CBDE7847}" type="presParOf" srcId="{8352498C-2A6C-41A5-928F-F4626FE33FC2}" destId="{76963B0E-3700-4FA2-912C-23C78EFFAD24}" srcOrd="1" destOrd="0" presId="urn:microsoft.com/office/officeart/2005/8/layout/orgChart1"/>
    <dgm:cxn modelId="{2219CA7E-5C0C-4E09-8B25-16C73017533B}" type="presParOf" srcId="{76963B0E-3700-4FA2-912C-23C78EFFAD24}" destId="{C77E7567-978F-42F2-BF0F-E9D389CBB707}" srcOrd="0" destOrd="0" presId="urn:microsoft.com/office/officeart/2005/8/layout/orgChart1"/>
    <dgm:cxn modelId="{6DBCE569-CD4F-42CB-8ACA-F4E1BA1E7156}" type="presParOf" srcId="{76963B0E-3700-4FA2-912C-23C78EFFAD24}" destId="{E930C854-267B-4A23-9126-0B8AD6AA5B2E}" srcOrd="1" destOrd="0" presId="urn:microsoft.com/office/officeart/2005/8/layout/orgChart1"/>
    <dgm:cxn modelId="{8BCED079-94AE-4659-BE75-63E2A2DB9F15}" type="presParOf" srcId="{E930C854-267B-4A23-9126-0B8AD6AA5B2E}" destId="{F26815CE-E526-4D00-83EF-93483D042A7E}" srcOrd="0" destOrd="0" presId="urn:microsoft.com/office/officeart/2005/8/layout/orgChart1"/>
    <dgm:cxn modelId="{B8C487E6-B3AA-4E78-AC22-2EAA8E2CBC33}" type="presParOf" srcId="{F26815CE-E526-4D00-83EF-93483D042A7E}" destId="{1B85F879-9B91-4F73-A44F-FB2825000CEC}" srcOrd="0" destOrd="0" presId="urn:microsoft.com/office/officeart/2005/8/layout/orgChart1"/>
    <dgm:cxn modelId="{61E43F55-D666-41C5-8197-89909BE6B352}" type="presParOf" srcId="{F26815CE-E526-4D00-83EF-93483D042A7E}" destId="{C1F68606-8E0B-45E5-8842-CA187B528DEF}" srcOrd="1" destOrd="0" presId="urn:microsoft.com/office/officeart/2005/8/layout/orgChart1"/>
    <dgm:cxn modelId="{7E798B92-DFA0-4FF8-8550-AA5715259029}" type="presParOf" srcId="{E930C854-267B-4A23-9126-0B8AD6AA5B2E}" destId="{79188CD8-C349-49D6-8619-251E3CC11224}" srcOrd="1" destOrd="0" presId="urn:microsoft.com/office/officeart/2005/8/layout/orgChart1"/>
    <dgm:cxn modelId="{7DA3DBE6-86BC-41A4-A330-474279DC65D1}" type="presParOf" srcId="{E930C854-267B-4A23-9126-0B8AD6AA5B2E}" destId="{72783AA1-23E4-425F-8578-ADFE46F1D221}" srcOrd="2" destOrd="0" presId="urn:microsoft.com/office/officeart/2005/8/layout/orgChart1"/>
    <dgm:cxn modelId="{985676CC-7DEE-4C6C-9D3B-E69AF63A2BE9}" type="presParOf" srcId="{76963B0E-3700-4FA2-912C-23C78EFFAD24}" destId="{5A8780BD-2CF2-4D78-9A59-F6F7A7340E45}" srcOrd="2" destOrd="0" presId="urn:microsoft.com/office/officeart/2005/8/layout/orgChart1"/>
    <dgm:cxn modelId="{97A0AE08-3591-4490-9CAC-B6FAFACD6407}" type="presParOf" srcId="{76963B0E-3700-4FA2-912C-23C78EFFAD24}" destId="{B457EB23-A5F2-4823-81E7-252558B0D2B1}" srcOrd="3" destOrd="0" presId="urn:microsoft.com/office/officeart/2005/8/layout/orgChart1"/>
    <dgm:cxn modelId="{AA00DE13-B322-431F-9B04-FAA463219481}" type="presParOf" srcId="{B457EB23-A5F2-4823-81E7-252558B0D2B1}" destId="{51F07215-BE03-44EB-8F48-1D31167603A9}" srcOrd="0" destOrd="0" presId="urn:microsoft.com/office/officeart/2005/8/layout/orgChart1"/>
    <dgm:cxn modelId="{B0ED461F-EC47-4AA4-99D0-1453703C8C19}" type="presParOf" srcId="{51F07215-BE03-44EB-8F48-1D31167603A9}" destId="{50383622-A347-4DC9-BCEC-13896F5B15CD}" srcOrd="0" destOrd="0" presId="urn:microsoft.com/office/officeart/2005/8/layout/orgChart1"/>
    <dgm:cxn modelId="{F22057E0-89DC-4D4D-9967-000F8BD2BEC8}" type="presParOf" srcId="{51F07215-BE03-44EB-8F48-1D31167603A9}" destId="{490592DD-50C2-497E-897C-382FCFD9C1C0}" srcOrd="1" destOrd="0" presId="urn:microsoft.com/office/officeart/2005/8/layout/orgChart1"/>
    <dgm:cxn modelId="{663DC407-6DD6-4673-A6A5-20592A9F4904}" type="presParOf" srcId="{B457EB23-A5F2-4823-81E7-252558B0D2B1}" destId="{60E00A67-3BC3-42D7-B866-122F45C0AD33}" srcOrd="1" destOrd="0" presId="urn:microsoft.com/office/officeart/2005/8/layout/orgChart1"/>
    <dgm:cxn modelId="{19418073-57AC-4EFA-BE4E-3C854AC774B0}" type="presParOf" srcId="{B457EB23-A5F2-4823-81E7-252558B0D2B1}" destId="{D55E386D-147F-4E0A-AC38-E05144CBCC37}" srcOrd="2" destOrd="0" presId="urn:microsoft.com/office/officeart/2005/8/layout/orgChart1"/>
    <dgm:cxn modelId="{6426F036-C190-4B67-814B-CA08C103FCD8}" type="presParOf" srcId="{8352498C-2A6C-41A5-928F-F4626FE33FC2}" destId="{7230DED0-CA90-4F1A-A3CC-701AFC4BDB1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780BD-2CF2-4D78-9A59-F6F7A7340E45}">
      <dsp:nvSpPr>
        <dsp:cNvPr id="0" name=""/>
        <dsp:cNvSpPr/>
      </dsp:nvSpPr>
      <dsp:spPr>
        <a:xfrm>
          <a:off x="4114800" y="2449912"/>
          <a:ext cx="2166522" cy="602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150"/>
              </a:lnTo>
              <a:lnTo>
                <a:pt x="2166522" y="301150"/>
              </a:lnTo>
              <a:lnTo>
                <a:pt x="2166522" y="602301"/>
              </a:lnTo>
            </a:path>
          </a:pathLst>
        </a:custGeom>
        <a:noFill/>
        <a:ln w="25400" cap="flat" cmpd="sng" algn="ctr">
          <a:solidFill>
            <a:srgbClr val="CEA05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E7567-978F-42F2-BF0F-E9D389CBB707}">
      <dsp:nvSpPr>
        <dsp:cNvPr id="0" name=""/>
        <dsp:cNvSpPr/>
      </dsp:nvSpPr>
      <dsp:spPr>
        <a:xfrm>
          <a:off x="1949496" y="2449912"/>
          <a:ext cx="2165303" cy="602301"/>
        </a:xfrm>
        <a:custGeom>
          <a:avLst/>
          <a:gdLst/>
          <a:ahLst/>
          <a:cxnLst/>
          <a:rect l="0" t="0" r="0" b="0"/>
          <a:pathLst>
            <a:path>
              <a:moveTo>
                <a:pt x="2165303" y="0"/>
              </a:moveTo>
              <a:lnTo>
                <a:pt x="2165303" y="301150"/>
              </a:lnTo>
              <a:lnTo>
                <a:pt x="0" y="301150"/>
              </a:lnTo>
              <a:lnTo>
                <a:pt x="0" y="602301"/>
              </a:lnTo>
            </a:path>
          </a:pathLst>
        </a:custGeom>
        <a:noFill/>
        <a:ln w="25400" cap="flat" cmpd="sng" algn="ctr">
          <a:solidFill>
            <a:srgbClr val="CEA05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360E2-B285-4EA7-A007-7BC1D5AB206F}">
      <dsp:nvSpPr>
        <dsp:cNvPr id="0" name=""/>
        <dsp:cNvSpPr/>
      </dsp:nvSpPr>
      <dsp:spPr>
        <a:xfrm>
          <a:off x="1990165" y="408"/>
          <a:ext cx="4249268" cy="2449504"/>
        </a:xfrm>
        <a:prstGeom prst="rect">
          <a:avLst/>
        </a:prstGeom>
        <a:solidFill>
          <a:srgbClr val="026937"/>
        </a:solidFill>
        <a:ln w="76200" cap="flat" cmpd="sng" algn="ctr">
          <a:solidFill>
            <a:srgbClr val="CEA0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ImageFileSearch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-List&lt;String&gt; IMAGE_EXTENSIONS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-String[] PATHS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+abstract List&lt;Path&gt; search(String)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+test()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+</a:t>
          </a:r>
          <a:r>
            <a:rPr lang="en-US" sz="2000" kern="1200" dirty="0" err="1" smtClean="0"/>
            <a:t>boolean</a:t>
          </a:r>
          <a:r>
            <a:rPr lang="en-US" sz="2000" kern="1200" dirty="0" smtClean="0"/>
            <a:t> filter(Path)</a:t>
          </a:r>
          <a:endParaRPr lang="en-US" sz="2000" kern="1200" dirty="0"/>
        </a:p>
      </dsp:txBody>
      <dsp:txXfrm>
        <a:off x="1990165" y="408"/>
        <a:ext cx="4249268" cy="2449504"/>
      </dsp:txXfrm>
    </dsp:sp>
    <dsp:sp modelId="{1B85F879-9B91-4F73-A44F-FB2825000CEC}">
      <dsp:nvSpPr>
        <dsp:cNvPr id="0" name=""/>
        <dsp:cNvSpPr/>
      </dsp:nvSpPr>
      <dsp:spPr>
        <a:xfrm>
          <a:off x="84124" y="3052214"/>
          <a:ext cx="3730743" cy="1076542"/>
        </a:xfrm>
        <a:prstGeom prst="rect">
          <a:avLst/>
        </a:prstGeom>
        <a:solidFill>
          <a:srgbClr val="026937"/>
        </a:solidFill>
        <a:ln w="76200" cap="flat" cmpd="sng" algn="ctr">
          <a:solidFill>
            <a:srgbClr val="CEA0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ParallelImageFileSearch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+List&lt;Path&gt; search(String)</a:t>
          </a:r>
          <a:endParaRPr lang="en-US" sz="2000" kern="1200" dirty="0"/>
        </a:p>
      </dsp:txBody>
      <dsp:txXfrm>
        <a:off x="84124" y="3052214"/>
        <a:ext cx="3730743" cy="1076542"/>
      </dsp:txXfrm>
    </dsp:sp>
    <dsp:sp modelId="{50383622-A347-4DC9-BCEC-13896F5B15CD}">
      <dsp:nvSpPr>
        <dsp:cNvPr id="0" name=""/>
        <dsp:cNvSpPr/>
      </dsp:nvSpPr>
      <dsp:spPr>
        <a:xfrm>
          <a:off x="4417169" y="3052214"/>
          <a:ext cx="3728305" cy="1079640"/>
        </a:xfrm>
        <a:prstGeom prst="rect">
          <a:avLst/>
        </a:prstGeom>
        <a:solidFill>
          <a:srgbClr val="026937"/>
        </a:solidFill>
        <a:ln w="76200" cap="flat" cmpd="sng" algn="ctr">
          <a:solidFill>
            <a:srgbClr val="CEA05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SerialImageFileSearch</a:t>
          </a:r>
          <a:endParaRPr lang="en-US" sz="2800" kern="1200" dirty="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+List&lt;Path&gt; search(String)</a:t>
          </a:r>
          <a:endParaRPr lang="en-US" sz="2000" kern="1200" dirty="0"/>
        </a:p>
      </dsp:txBody>
      <dsp:txXfrm>
        <a:off x="4417169" y="3052214"/>
        <a:ext cx="3728305" cy="1079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9352B-2D40-4613-BEDF-1A3E7CAA3389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9D67-4EBE-43D8-8AB2-4405E6759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2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9D67-4EBE-43D8-8AB2-4405E6759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01517"/>
            <a:ext cx="82296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729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3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709109" y="753259"/>
            <a:ext cx="4016350" cy="1470025"/>
          </a:xfrm>
        </p:spPr>
        <p:txBody>
          <a:bodyPr>
            <a:noAutofit/>
          </a:bodyPr>
          <a:lstStyle>
            <a:lvl1pPr>
              <a:defRPr sz="3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09109" y="2426569"/>
            <a:ext cx="401635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8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09109" y="1488271"/>
            <a:ext cx="4016350" cy="1470025"/>
          </a:xfrm>
        </p:spPr>
        <p:txBody>
          <a:bodyPr>
            <a:noAutofit/>
          </a:bodyPr>
          <a:lstStyle>
            <a:lvl1pPr>
              <a:defRPr sz="3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6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58904"/>
            <a:ext cx="5562600" cy="1470025"/>
          </a:xfrm>
        </p:spPr>
        <p:txBody>
          <a:bodyPr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A80-8F0F-8B4A-B1EE-DA8BDE36D26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B472-D40B-B948-A0B6-260DEB7B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48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A80-8F0F-8B4A-B1EE-DA8BDE36D262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B472-D40B-B948-A0B6-260DEB7BC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7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229600" cy="1470025"/>
          </a:xfrm>
        </p:spPr>
        <p:txBody>
          <a:bodyPr/>
          <a:lstStyle>
            <a:lvl1pPr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6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239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7957"/>
            <a:ext cx="8229600" cy="4131141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7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001000" cy="1470025"/>
          </a:xfrm>
        </p:spPr>
        <p:txBody>
          <a:bodyPr/>
          <a:lstStyle>
            <a:lvl1pPr algn="l"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27957"/>
            <a:ext cx="4038600" cy="4131141"/>
          </a:xfrm>
        </p:spPr>
        <p:txBody>
          <a:bodyPr/>
          <a:lstStyle>
            <a:lvl1pPr algn="l">
              <a:defRPr sz="2800">
                <a:latin typeface="Arial"/>
                <a:cs typeface="Arial"/>
              </a:defRPr>
            </a:lvl1pPr>
            <a:lvl2pPr algn="l">
              <a:defRPr sz="24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1800">
                <a:latin typeface="Arial"/>
                <a:cs typeface="Arial"/>
              </a:defRPr>
            </a:lvl4pPr>
            <a:lvl5pPr algn="l"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27957"/>
            <a:ext cx="4038600" cy="4131141"/>
          </a:xfrm>
        </p:spPr>
        <p:txBody>
          <a:bodyPr/>
          <a:lstStyle>
            <a:lvl1pPr algn="l">
              <a:defRPr sz="2800">
                <a:latin typeface="Arial"/>
                <a:cs typeface="Arial"/>
              </a:defRPr>
            </a:lvl1pPr>
            <a:lvl2pPr algn="l">
              <a:defRPr sz="24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1800">
                <a:latin typeface="Arial"/>
                <a:cs typeface="Arial"/>
              </a:defRPr>
            </a:lvl4pPr>
            <a:lvl5pPr algn="l"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9951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913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7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776875"/>
            <a:ext cx="4040188" cy="3482223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137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776875"/>
            <a:ext cx="4041775" cy="3482223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80239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6129"/>
            <a:ext cx="8229600" cy="11430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80239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86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23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8744"/>
            <a:ext cx="3008313" cy="1619513"/>
          </a:xfrm>
        </p:spPr>
        <p:txBody>
          <a:bodyPr anchor="b">
            <a:noAutofit/>
          </a:bodyPr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7704"/>
            <a:ext cx="5111750" cy="5050871"/>
          </a:xfrm>
        </p:spPr>
        <p:txBody>
          <a:bodyPr/>
          <a:lstStyle>
            <a:lvl1pPr>
              <a:defRPr sz="3200">
                <a:latin typeface="Arial"/>
                <a:cs typeface="Arial"/>
              </a:defRPr>
            </a:lvl1pPr>
            <a:lvl2pPr>
              <a:defRPr sz="28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98258"/>
            <a:ext cx="3008313" cy="3520318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78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14069"/>
            <a:ext cx="5486400" cy="3713506"/>
          </a:xfr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6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804894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30456"/>
            <a:ext cx="8229600" cy="4525963"/>
          </a:xfr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64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42501"/>
            <a:ext cx="2057400" cy="5083662"/>
          </a:xfrm>
        </p:spPr>
        <p:txBody>
          <a:bodyPr vert="eaVert"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42501"/>
            <a:ext cx="6019800" cy="5083662"/>
          </a:xfr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5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40885"/>
            <a:ext cx="8229600" cy="1470025"/>
          </a:xfrm>
        </p:spPr>
        <p:txBody>
          <a:bodyPr/>
          <a:lstStyle>
            <a:lvl1pPr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966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9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77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9337"/>
            <a:ext cx="8229600" cy="4131141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75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57200" y="1950362"/>
            <a:ext cx="8001000" cy="1470025"/>
          </a:xfrm>
        </p:spPr>
        <p:txBody>
          <a:bodyPr/>
          <a:lstStyle>
            <a:lvl1pPr algn="l">
              <a:defRPr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3420387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D9E5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9337"/>
            <a:ext cx="4038600" cy="4131141"/>
          </a:xfrm>
        </p:spPr>
        <p:txBody>
          <a:bodyPr/>
          <a:lstStyle>
            <a:lvl1pPr algn="l">
              <a:defRPr sz="2800">
                <a:latin typeface="Arial"/>
                <a:cs typeface="Arial"/>
              </a:defRPr>
            </a:lvl1pPr>
            <a:lvl2pPr algn="l">
              <a:defRPr sz="24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1800">
                <a:latin typeface="Arial"/>
                <a:cs typeface="Arial"/>
              </a:defRPr>
            </a:lvl4pPr>
            <a:lvl5pPr algn="l"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9337"/>
            <a:ext cx="4038600" cy="4131141"/>
          </a:xfrm>
        </p:spPr>
        <p:txBody>
          <a:bodyPr/>
          <a:lstStyle>
            <a:lvl1pPr algn="l">
              <a:defRPr sz="2800">
                <a:latin typeface="Arial"/>
                <a:cs typeface="Arial"/>
              </a:defRPr>
            </a:lvl1pPr>
            <a:lvl2pPr algn="l">
              <a:defRPr sz="24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1800">
                <a:latin typeface="Arial"/>
                <a:cs typeface="Arial"/>
              </a:defRPr>
            </a:lvl4pPr>
            <a:lvl5pPr algn="l"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3089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2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2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56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5375"/>
            <a:ext cx="4040188" cy="3482223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656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05375"/>
            <a:ext cx="4041775" cy="3482223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3089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14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30895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849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64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288"/>
            <a:ext cx="3008313" cy="1619513"/>
          </a:xfrm>
        </p:spPr>
        <p:txBody>
          <a:bodyPr anchor="b">
            <a:noAutofit/>
          </a:bodyPr>
          <a:lstStyle>
            <a:lvl1pPr algn="l">
              <a:defRPr sz="32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23248"/>
            <a:ext cx="5111750" cy="5050871"/>
          </a:xfrm>
        </p:spPr>
        <p:txBody>
          <a:bodyPr/>
          <a:lstStyle>
            <a:lvl1pPr>
              <a:defRPr sz="3200">
                <a:latin typeface="Arial"/>
                <a:cs typeface="Arial"/>
              </a:defRPr>
            </a:lvl1pPr>
            <a:lvl2pPr>
              <a:defRPr sz="28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53802"/>
            <a:ext cx="3008313" cy="3520318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333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250917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4386"/>
            <a:ext cx="5486400" cy="3713506"/>
          </a:xfr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17655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703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36260"/>
            <a:ext cx="8229600" cy="1143000"/>
          </a:xfrm>
        </p:spPr>
        <p:txBody>
          <a:bodyPr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90253"/>
            <a:ext cx="8229600" cy="4285663"/>
          </a:xfr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946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07521"/>
            <a:ext cx="2057400" cy="5083662"/>
          </a:xfrm>
        </p:spPr>
        <p:txBody>
          <a:bodyPr vert="eaVert"/>
          <a:lstStyle>
            <a:lvl1pPr algn="l"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07521"/>
            <a:ext cx="6019800" cy="5083662"/>
          </a:xfrm>
        </p:spPr>
        <p:txBody>
          <a:bodyPr vert="eaVert"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1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15000"/>
            <a:ext cx="8229600" cy="14700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70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A6CFA1A-A022-D649-8AD9-9F30A5C06CF5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907A361-AE56-CD4A-B91B-424163485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2516"/>
            <a:ext cx="8229599" cy="11430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A6CFA1A-A022-D649-8AD9-9F30A5C06CF5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907A361-AE56-CD4A-B91B-424163485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5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BA6CFA1A-A022-D649-8AD9-9F30A5C06CF5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907A361-AE56-CD4A-B91B-424163485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7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7644" y="753259"/>
            <a:ext cx="3031592" cy="1470025"/>
          </a:xfrm>
        </p:spPr>
        <p:txBody>
          <a:bodyPr>
            <a:noAutofit/>
          </a:bodyPr>
          <a:lstStyle>
            <a:lvl1pPr>
              <a:defRPr sz="3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7644" y="2426569"/>
            <a:ext cx="3031592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3C63FDA4-5734-0949-BDA6-D0D6FDC3166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2D8AB15-73F2-6A4F-B882-FCD5E5C83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FDA4-5734-0949-BDA6-D0D6FDC31663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AB15-73F2-6A4F-B882-FCD5E5C83B5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327644" y="753259"/>
            <a:ext cx="3031592" cy="1470025"/>
          </a:xfrm>
        </p:spPr>
        <p:txBody>
          <a:bodyPr>
            <a:noAutofit/>
          </a:bodyPr>
          <a:lstStyle>
            <a:lvl1pPr>
              <a:defRPr sz="3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3C63FDA4-5734-0949-BDA6-D0D6FDC31663}" type="datetimeFigureOut">
              <a:rPr lang="en-US" smtClean="0"/>
              <a:pPr/>
              <a:t>7/22/2018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02D8AB15-73F2-6A4F-B882-FCD5E5C83B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8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D24543-DE0D-2249-9D6A-916A21ACF412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8E2FD69-6208-BE4A-B8A8-AF0081759E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owerpoint-03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5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2" r:id="rId2"/>
    <p:sldLayoutId id="21474836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CFA1A-A022-D649-8AD9-9F30A5C06CF5}" type="datetimeFigureOut">
              <a:rPr lang="en-US" smtClean="0"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7A361-AE56-CD4A-B91B-4241634854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owerpoint-04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  <p:sldLayoutId id="214748367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C63FDA4-5734-0949-BDA6-D0D6FDC3166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2D8AB15-73F2-6A4F-B882-FCD5E5C83B5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owerpoint-02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8" r:id="rId2"/>
    <p:sldLayoutId id="214748367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956F9B4-387C-D346-B378-FCBE2DEF1520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0C54124-DEB3-A044-A6A6-99CE06F3CDD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owerpoint-09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5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6" r:id="rId2"/>
    <p:sldLayoutId id="2147483687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24534A80-8F0F-8B4A-B1EE-DA8BDE36D262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BDBB472-D40B-B948-A0B6-260DEB7BCB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owerpoint-10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3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43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F99458C6-6EA7-0747-AD3E-29AE00637213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C59E8A03-9FD3-E846-B7D6-1BC2DFA4AA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owerpoint-07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2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43CACD-E90F-B945-A583-CAB10D8D8394}" type="datetimeFigureOut">
              <a:rPr lang="en-US" smtClean="0"/>
              <a:pPr/>
              <a:t>7/22/2018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32821AE-27C5-2448-940B-495755ADA72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powerpoint-06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5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7370</a:t>
            </a:r>
            <a:br>
              <a:rPr lang="en-US" dirty="0"/>
            </a:br>
            <a:r>
              <a:rPr lang="en-US" dirty="0"/>
              <a:t>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Hendrix</a:t>
            </a:r>
          </a:p>
        </p:txBody>
      </p:sp>
    </p:spTree>
    <p:extLst>
      <p:ext uri="{BB962C8B-B14F-4D97-AF65-F5344CB8AC3E}">
        <p14:creationId xmlns:p14="http://schemas.microsoft.com/office/powerpoint/2010/main" val="34923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ImageFileSearch</a:t>
            </a:r>
            <a:r>
              <a:rPr lang="en-US" dirty="0"/>
              <a:t>::test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path :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PATHS)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search(path).size();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 = end - start;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out.printf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t%s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t%d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\t%,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d%n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path,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getSimpleName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ImageFileSearch</a:t>
            </a:r>
            <a:r>
              <a:rPr lang="en-US" dirty="0"/>
              <a:t>::</a:t>
            </a:r>
            <a:r>
              <a:rPr lang="en-US" dirty="0" smtClean="0"/>
              <a:t>main</a:t>
            </a:r>
            <a:br>
              <a:rPr lang="en-US" dirty="0" smtClean="0"/>
            </a:br>
            <a:r>
              <a:rPr lang="en-US" dirty="0" smtClean="0"/>
              <a:t>(static </a:t>
            </a:r>
            <a:r>
              <a:rPr lang="en-US" dirty="0"/>
              <a:t>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tests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SerialImageFileSearch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b="1" dirty="0" smtClean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ParallelImageFileSearch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out.println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"directory\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tclass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\t# images\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tnanoseconds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;");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ImageFileSearch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 : tests) {</a:t>
            </a:r>
          </a:p>
          <a:p>
            <a:pPr marL="0" indent="0">
              <a:buNone/>
            </a:pPr>
            <a:r>
              <a:rPr lang="nn-NO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n-NO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 i = 0; i &lt; 3; i++)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23736"/>
              </p:ext>
            </p:extLst>
          </p:nvPr>
        </p:nvGraphicFramePr>
        <p:xfrm>
          <a:off x="704335" y="1963180"/>
          <a:ext cx="7811017" cy="4258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087"/>
                <a:gridCol w="1427206"/>
                <a:gridCol w="1309816"/>
                <a:gridCol w="2143898"/>
                <a:gridCol w="2269010"/>
              </a:tblGrid>
              <a:tr h="3082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files searched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images found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SerialImageFileSearch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ParallelImageFileSearch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</a:tr>
              <a:tr h="438901">
                <a:tc rowSpan="3"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r>
                        <a:rPr lang="en-US" sz="1800" baseline="30000" dirty="0">
                          <a:effectLst/>
                        </a:rPr>
                        <a:t>st</a:t>
                      </a:r>
                      <a:r>
                        <a:rPr lang="en-US" sz="1800" dirty="0">
                          <a:effectLst/>
                        </a:rPr>
                        <a:t> iteration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vert="vert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35,826,276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8,272,604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/>
                    </a:solidFill>
                  </a:tcPr>
                </a:tc>
              </a:tr>
              <a:tr h="438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12,966,600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6,912,994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>
                        <a:alpha val="50196"/>
                      </a:srgbClr>
                    </a:solidFill>
                  </a:tcPr>
                </a:tc>
              </a:tr>
              <a:tr h="438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73,740,479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39,905,107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</a:tr>
              <a:tr h="438901">
                <a:tc rowSpan="3"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r>
                        <a:rPr lang="en-US" sz="1800" baseline="30000" dirty="0">
                          <a:effectLst/>
                        </a:rPr>
                        <a:t>nd</a:t>
                      </a:r>
                      <a:r>
                        <a:rPr lang="en-US" sz="1800" dirty="0">
                          <a:effectLst/>
                        </a:rPr>
                        <a:t> iteration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vert="vert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590,589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596,221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</a:tr>
              <a:tr h="438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7,060,705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6,414,308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</a:tr>
              <a:tr h="438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57,785,349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36,082,019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</a:tr>
              <a:tr h="438901">
                <a:tc rowSpan="3">
                  <a:txBody>
                    <a:bodyPr/>
                    <a:lstStyle/>
                    <a:p>
                      <a:pPr marL="71755" marR="717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r>
                        <a:rPr lang="en-US" sz="1800" baseline="30000" dirty="0">
                          <a:effectLst/>
                        </a:rPr>
                        <a:t>rd</a:t>
                      </a:r>
                      <a:r>
                        <a:rPr lang="en-US" sz="1800" dirty="0">
                          <a:effectLst/>
                        </a:rPr>
                        <a:t> iteration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vert="vert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498,174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558,078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</a:tr>
              <a:tr h="438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7,056,865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5,719,015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</a:tr>
              <a:tr h="438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793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55,346,703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38,445,400 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D9E5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0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Discussion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14" y="2018786"/>
            <a:ext cx="6000572" cy="36000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68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Discussion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016252"/>
            <a:ext cx="6000750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30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488791"/>
              </p:ext>
            </p:extLst>
          </p:nvPr>
        </p:nvGraphicFramePr>
        <p:xfrm>
          <a:off x="2714041" y="5697555"/>
          <a:ext cx="3715917" cy="1039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933"/>
                <a:gridCol w="2314984"/>
              </a:tblGrid>
              <a:tr h="25684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files searched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Parallel time / serial time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</a:tr>
              <a:tr h="25684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112%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/>
                    </a:solidFill>
                  </a:tcPr>
                </a:tc>
              </a:tr>
              <a:tr h="25684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81%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>
                        <a:alpha val="50196"/>
                      </a:srgbClr>
                    </a:solidFill>
                  </a:tcPr>
                </a:tc>
              </a:tr>
              <a:tr h="25684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0269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69%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rgbClr val="CEA052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016252"/>
            <a:ext cx="6000750" cy="3600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91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738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  <a:p>
            <a:r>
              <a:rPr lang="en-US" dirty="0"/>
              <a:t>Java 8 Stream API</a:t>
            </a:r>
          </a:p>
          <a:p>
            <a:r>
              <a:rPr lang="en-US" dirty="0"/>
              <a:t>Parallel vs Non-parallel (i.e. serial)</a:t>
            </a:r>
          </a:p>
          <a:p>
            <a:r>
              <a:rPr lang="en-US" dirty="0"/>
              <a:t>Local file </a:t>
            </a:r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Used to search unordered data</a:t>
            </a:r>
          </a:p>
          <a:p>
            <a:r>
              <a:rPr lang="en-US" dirty="0"/>
              <a:t>Normal search complexity </a:t>
            </a:r>
            <a:r>
              <a:rPr lang="en-US" i="1" dirty="0"/>
              <a:t>O(n)</a:t>
            </a:r>
          </a:p>
          <a:p>
            <a:r>
              <a:rPr lang="en-US" dirty="0"/>
              <a:t>Worst case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Have to search every item (possibly no item found).</a:t>
            </a:r>
          </a:p>
          <a:p>
            <a:r>
              <a:rPr lang="en-US" dirty="0"/>
              <a:t>Average case </a:t>
            </a:r>
            <a:r>
              <a:rPr lang="en-US" i="1" dirty="0"/>
              <a:t>n/2</a:t>
            </a:r>
          </a:p>
          <a:p>
            <a:r>
              <a:rPr lang="en-US" dirty="0"/>
              <a:t>Best case </a:t>
            </a:r>
            <a:r>
              <a:rPr lang="en-US" i="1" dirty="0"/>
              <a:t>1</a:t>
            </a:r>
          </a:p>
          <a:p>
            <a:pPr lvl="1"/>
            <a:r>
              <a:rPr lang="en-US" dirty="0"/>
              <a:t>The first item examined is the item searched for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</a:t>
            </a:r>
            <a:r>
              <a:rPr lang="en-US" dirty="0" smtClean="0"/>
              <a:t>Search</a:t>
            </a:r>
            <a:br>
              <a:rPr lang="en-US" dirty="0" smtClean="0"/>
            </a:br>
            <a:r>
              <a:rPr lang="en-US" i="1" dirty="0" smtClean="0"/>
              <a:t>where </a:t>
            </a:r>
            <a:r>
              <a:rPr lang="en-US" i="1" dirty="0"/>
              <a:t>multiple items may exist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unordered data</a:t>
            </a:r>
          </a:p>
          <a:p>
            <a:r>
              <a:rPr lang="en-US" dirty="0"/>
              <a:t>May return 0, 1, or multiple items.</a:t>
            </a:r>
          </a:p>
          <a:p>
            <a:r>
              <a:rPr lang="en-US" dirty="0"/>
              <a:t>Must examine every item.</a:t>
            </a:r>
          </a:p>
          <a:p>
            <a:pPr lvl="1"/>
            <a:r>
              <a:rPr lang="en-US" dirty="0"/>
              <a:t>No way to know if unsearched data fits criteria.</a:t>
            </a:r>
          </a:p>
          <a:p>
            <a:r>
              <a:rPr lang="en-US" dirty="0"/>
              <a:t>Best, average, and worst case is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Every case is </a:t>
            </a:r>
            <a:r>
              <a:rPr lang="en-US" i="1" dirty="0"/>
              <a:t>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2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 file system</a:t>
            </a:r>
          </a:p>
          <a:p>
            <a:pPr lvl="1"/>
            <a:r>
              <a:rPr lang="en-US" dirty="0"/>
              <a:t>Directory and subdirectories</a:t>
            </a:r>
          </a:p>
          <a:p>
            <a:r>
              <a:rPr lang="en-US" dirty="0"/>
              <a:t>Image file.</a:t>
            </a:r>
          </a:p>
          <a:p>
            <a:pPr lvl="1"/>
            <a:r>
              <a:rPr lang="en-US" dirty="0"/>
              <a:t>Extension is one of </a:t>
            </a:r>
            <a:r>
              <a:rPr lang="en-US" b="1" dirty="0"/>
              <a:t>jpg</a:t>
            </a:r>
            <a:r>
              <a:rPr lang="en-US" dirty="0"/>
              <a:t>, </a:t>
            </a:r>
            <a:r>
              <a:rPr lang="en-US" b="1" dirty="0"/>
              <a:t>jpeg</a:t>
            </a:r>
            <a:r>
              <a:rPr lang="en-US" dirty="0"/>
              <a:t>, </a:t>
            </a:r>
            <a:r>
              <a:rPr lang="en-US" b="1" dirty="0"/>
              <a:t>gif</a:t>
            </a:r>
            <a:r>
              <a:rPr lang="en-US" dirty="0"/>
              <a:t>, or </a:t>
            </a:r>
            <a:r>
              <a:rPr lang="en-US" b="1" dirty="0" err="1"/>
              <a:t>png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/>
              <a:t>File size is less than 3,000,000 bytes.</a:t>
            </a:r>
          </a:p>
          <a:p>
            <a:r>
              <a:rPr lang="en-US" dirty="0"/>
              <a:t>Reasoning:</a:t>
            </a:r>
          </a:p>
          <a:p>
            <a:pPr lvl="1"/>
            <a:r>
              <a:rPr lang="en-US" dirty="0"/>
              <a:t>Returns about 50% of the files searched </a:t>
            </a:r>
            <a:r>
              <a:rPr lang="en-US" i="1" dirty="0"/>
              <a:t>in this particular experiment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330638"/>
              </p:ext>
            </p:extLst>
          </p:nvPr>
        </p:nvGraphicFramePr>
        <p:xfrm>
          <a:off x="457200" y="2127250"/>
          <a:ext cx="8229600" cy="4132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72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ImageFileSearch</a:t>
            </a:r>
            <a:r>
              <a:rPr lang="en-US" dirty="0"/>
              <a:t>::filter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659"/>
            <a:ext cx="8229600" cy="4394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path.toString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dot 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pathString.lastIndexOf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(".");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(dot &gt; 0)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extension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pathString.substring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(dot).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IMAGE_EXTENSIONS.contains</a:t>
            </a:r>
            <a:r>
              <a:rPr lang="en-US" sz="1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(extension))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BasicFileAttributes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readAttributes</a:t>
            </a:r>
            <a:r>
              <a:rPr lang="en-US" sz="1500" i="1" dirty="0">
                <a:latin typeface="Courier New" panose="02070309020205020404" pitchFamily="49" charset="0"/>
                <a:cs typeface="Courier New" panose="02070309020205020404" pitchFamily="49" charset="0"/>
              </a:rPr>
              <a:t>(path, </a:t>
            </a:r>
            <a:r>
              <a:rPr lang="en-US" sz="15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BasicFileAttributes.</a:t>
            </a:r>
            <a:r>
              <a:rPr lang="en-US" sz="1500" b="1" i="1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attr.size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 3_000_000;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5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SerialImageFileSearch</a:t>
            </a:r>
            <a:r>
              <a:rPr lang="en-US" dirty="0"/>
              <a:t>::search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(Stream&lt;Path&gt;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       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(pathname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pathStream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.filter(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::filter)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ParallelImageFileSearch</a:t>
            </a:r>
            <a:r>
              <a:rPr lang="en-US" dirty="0"/>
              <a:t>::search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(Stream&lt;Path&gt;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Files.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walk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Paths.get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(pathname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)))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pathStream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.parallel()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.filter(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::filter)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5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 Option 2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 Slide Option 3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ver Slide Option 4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ver Slide Option 5 (includes title slide, title/author slide,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over Slide Option 6 (includes title slide and ending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Inside Slide Option 1 (includes different content layouts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Inside Slide Option 2 (includes different content layouts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546</Words>
  <Application>Microsoft Office PowerPoint</Application>
  <PresentationFormat>On-screen Show (4:3)</PresentationFormat>
  <Paragraphs>164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Cover Slide Option 2 (includes title slide, title/author slide, and ending slide)</vt:lpstr>
      <vt:lpstr>Cover Slide Option 3 (includes title slide, title/author slide, and ending slide)</vt:lpstr>
      <vt:lpstr>Cover Slide Option 4 (includes title slide, title/author slide, and ending slide)</vt:lpstr>
      <vt:lpstr>Cover Slide Option 5 (includes title slide, title/author slide, and ending slide)</vt:lpstr>
      <vt:lpstr>Cover Slide Option 6 (includes title slide and ending slide)</vt:lpstr>
      <vt:lpstr>Inside Slide Option 1 (includes different content layouts)</vt:lpstr>
      <vt:lpstr>Inside Slide Option 2 (includes different content layouts)</vt:lpstr>
      <vt:lpstr>CS 7370 Project Presentation</vt:lpstr>
      <vt:lpstr>Algorithm</vt:lpstr>
      <vt:lpstr>Linear Search</vt:lpstr>
      <vt:lpstr>Linear Search where multiple items may exist</vt:lpstr>
      <vt:lpstr>What</vt:lpstr>
      <vt:lpstr>Implementation</vt:lpstr>
      <vt:lpstr>ImageFileSearch::filter</vt:lpstr>
      <vt:lpstr>SerialImageFileSearch::search</vt:lpstr>
      <vt:lpstr>ParallelImageFileSearch::search</vt:lpstr>
      <vt:lpstr>ImageFileSearch::test</vt:lpstr>
      <vt:lpstr>ImageFileSearch::main (static method)</vt:lpstr>
      <vt:lpstr>Results &amp; Discussion</vt:lpstr>
      <vt:lpstr>Results &amp; Discussion</vt:lpstr>
      <vt:lpstr>Results &amp; Discussion</vt:lpstr>
      <vt:lpstr>Results &amp; Discussion</vt:lpstr>
      <vt:lpstr>Questions?</vt:lpstr>
    </vt:vector>
  </TitlesOfParts>
  <Company>Wright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Earnest</dc:creator>
  <cp:lastModifiedBy>Joseph Hendrix</cp:lastModifiedBy>
  <cp:revision>72</cp:revision>
  <dcterms:created xsi:type="dcterms:W3CDTF">2016-09-27T14:33:50Z</dcterms:created>
  <dcterms:modified xsi:type="dcterms:W3CDTF">2018-07-22T23:36:11Z</dcterms:modified>
</cp:coreProperties>
</file>