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904-35DE-4142-BDB5-5758B7FC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4AC4-E095-416F-B1D6-285AB816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88E-C16E-49D8-B3C1-89D69D3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C73-7BCF-4ED7-AA50-5FE9638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F96B-DB5E-4C03-BDF0-98773A53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BE3-6644-4E41-AABE-80E03F7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3491-B5B4-437B-AABC-0F7B6FEC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F471-6C72-469B-874E-447ECE4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F712-2C2E-4CC1-8650-54CDA905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1F6-35A2-4D9C-B320-C593C1B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959B-BE26-4237-B0A8-337BAA59C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CA3-C56D-446C-8AC3-A239E7B6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4B41-270E-4B70-A8D3-8531EF69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817-9444-4CFA-B502-F1727C2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2707-E760-4363-98E3-F41206CB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215-1842-43A2-985E-291E5AD6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3678-9139-4F36-8F66-CFCC0569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611-29EC-417E-84A1-A2D6577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1D98-CB10-4DD4-BA65-81482349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2637-BF17-41E0-B034-EBA7B99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418-356F-40B7-AC07-20A1D72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5E2-5020-4B67-9911-81BCBBE5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575-ECE8-43DC-91A3-7B11169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5AAF-8E04-4F42-93BA-98CA70E9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59B-3ADA-4330-98FA-55C7370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4A1-061E-452D-B232-76DE4086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332-CA9A-4F82-A910-69181BC6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DEB0-89D9-4740-B7A4-E094691C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CA5-17C7-4819-BE15-D319612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E332-D154-4810-8CAD-D101E3A6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7A84-3128-48D8-8F1A-D9F24A8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6C2-A5A8-4171-88EE-6DE283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45D1-2A6C-43E7-ABAA-6F4E45F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E269-91F7-4233-AA8F-BCC74DDC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8B003-87D9-4A10-8CA5-A5917A3A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774C7-D250-4C65-B590-7B490606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AECA6-683B-468A-AD54-9D1F9F0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2563-36B8-4FC8-AA6A-EB3FFC9E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EBD5-B718-4A32-B88A-F70A9D16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016-05CF-4E1B-B14B-EA63D6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5E80C-7A8D-4DFA-8B55-92CEAC16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45C9B-686F-4116-BA33-5635FAD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BCED-FE16-4E2A-B2BC-328041F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1824-564C-499E-97C0-F893715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EEF3-BABC-46A5-993D-99D73CB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FCED-FB42-4A0F-B0BC-A41C4E5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CFC-939D-4442-80EF-7F835FD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9C14-92DA-4582-8985-E5F117F6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19AB-F7CE-44B1-9662-99728BB7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8067-35E2-481A-AF7B-8ADDFCA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075D-5286-4886-81FF-56F5AF0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3C68-1C61-4206-97BD-B66B5B1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1F9-1155-4CB6-ACFC-B1742D6C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319F0-6752-44F5-A011-EBE541E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467FC-1219-47E3-880D-C2E77EC9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5991-3B70-419B-A45B-F3A63ED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2AF6-E3A9-40FE-9314-E1E8F3E1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57D4-8DA6-48F7-9761-ECC4630D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53BAF-A7D6-4B37-B9F0-05DAF93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CF3D-7EF0-4846-ACD1-34064E83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4EC8-1A55-4019-BCEF-C0F1BF14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BA10-AD91-4098-951E-48B310B67AB5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FBE3-AAB3-4D5C-B6C1-7B86E609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2FAD-FF36-4F91-BF9B-2A08977A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7D2AF-7539-4024-993B-BC6A17A6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47162"/>
              </p:ext>
            </p:extLst>
          </p:nvPr>
        </p:nvGraphicFramePr>
        <p:xfrm>
          <a:off x="3368433" y="1718471"/>
          <a:ext cx="42692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35">
                  <a:extLst>
                    <a:ext uri="{9D8B030D-6E8A-4147-A177-3AD203B41FA5}">
                      <a16:colId xmlns:a16="http://schemas.microsoft.com/office/drawing/2014/main" val="2157747490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26177188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89591522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46401419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111186551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646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0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Fukun Lai</dc:creator>
  <cp:lastModifiedBy>Fukun Lai</cp:lastModifiedBy>
  <cp:revision>2</cp:revision>
  <dcterms:created xsi:type="dcterms:W3CDTF">2021-06-14T14:39:47Z</dcterms:created>
  <dcterms:modified xsi:type="dcterms:W3CDTF">2021-06-14T15:15:26Z</dcterms:modified>
</cp:coreProperties>
</file>