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61" r:id="rId8"/>
    <p:sldId id="264" r:id="rId9"/>
    <p:sldId id="266" r:id="rId10"/>
    <p:sldId id="267" r:id="rId11"/>
    <p:sldId id="26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59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djangoprojec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3810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679825"/>
            <a:ext cx="9144000" cy="2445385"/>
          </a:xfrm>
        </p:spPr>
        <p:txBody>
          <a:bodyPr>
            <a:normAutofit fontScale="90000"/>
          </a:bodyPr>
          <a:lstStyle/>
          <a:p>
            <a:r>
              <a:rPr lang="en-US" sz="3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UNBOOK-Book Reader Website</a:t>
            </a:r>
            <a:endParaRPr lang="en-US" sz="3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Anshika Srivastava (2426MCA942)</a:t>
            </a:r>
            <a:endParaRPr lang="en-US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Akanksha Dwivedi (2426MCA172)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Aachal Kushwaha (2426MCA939)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/>
          <p:cNvSpPr txBox="1"/>
          <p:nvPr/>
        </p:nvSpPr>
        <p:spPr>
          <a:xfrm>
            <a:off x="9156700" y="5363874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Divya Singhal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Designation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8263" y="1472334"/>
            <a:ext cx="11353800" cy="4575175"/>
          </a:xfrm>
        </p:spPr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endParaRPr lang="en-IN" sz="66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endParaRPr lang="en-IN" sz="66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IN" sz="6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Thank you! </a:t>
            </a:r>
            <a:endParaRPr lang="en-IN" sz="66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(Development Environment, Server requirement (if required), Client requirement (if required)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(Language and Platforms like Frameworks, VS code, Android Studio and Jupiter notebook etc. 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29190" y="1659890"/>
            <a:ext cx="11367366" cy="353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2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Books are a timeless source of knowledge, imagination, and entertainment. With the advent of digital technology, accessing books has become more convenient. This project aims to create a user-friendly platform for book lovers, offering features to browse, explore, and read books online. By leveraging modern web technologies and APIs, the platform will enhance the digital reading experience.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5925" y="1922145"/>
            <a:ext cx="11596370" cy="3906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shift to digital platforms for book consumption has grown significantly over the years. Platforms like Kindle and Google Books have set benchmarks for e-book reading. However, there remains a gap in integrating dynamic browsing with a lightweight setup that allows users to discover and explore books effortlessly. This project builds on existing solutions by combining unique UI/UX features and a robust backend for a seamless user experience.</a:t>
            </a:r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68036" y="2082780"/>
            <a:ext cx="11055928" cy="353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Goal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UNBOOK is a digital library platform designed to revolutionize how readers interact with classic literature. Our mission is to create an accessible, user-friendly platform that combines traditional reading experiences with modern technology, making classic literature available to everyone while providing personalized reading features and progress tracking capabilities.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book lovers with an intuitive platform to browse and read books online.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simplify the user journey using secure and authenitcied website.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leverage the Project Gutenger API to read exciting book.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implement unique UI/UX features like last read,categories, recommend books.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&amp; 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6696" y="1590061"/>
            <a:ext cx="9720695" cy="4563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l"/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US" sz="18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Environment: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Standard PC or laptop with at least 8 GB RAM and 500 GB storage.</a:t>
            </a:r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 Requirement: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Compatible with modern browsers (Chrome, Firefox, Edge, etc.) on desktops, tablets, and smartphones.</a:t>
            </a:r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sz="18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and Frameworks:</a:t>
            </a:r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HTML, CSS, JavaScript</a:t>
            </a: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Django</a:t>
            </a: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Integration: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Project gutenger API</a:t>
            </a: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Platforms:</a:t>
            </a:r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Editor: Visual Studio Code</a:t>
            </a: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Deployment: Firebase Hosting</a:t>
            </a: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Management: django sqllite</a:t>
            </a:r>
            <a:endParaRPr lang="en-U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 Tools: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Version control using Git/GitHub</a:t>
            </a:r>
            <a:r>
              <a:rPr lang="en-US" sz="1800" b="0" i="0" dirty="0">
                <a:solidFill>
                  <a:srgbClr val="ECECE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b="0" i="0" dirty="0">
              <a:solidFill>
                <a:srgbClr val="ECECE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0165" y="1340427"/>
            <a:ext cx="11793680" cy="53824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Module: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registrationLogin/, logout functionality, Session management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Browsing Module: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genres and dynamically fetch book data using the Project gutenger api.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Details Module: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API integration with Gutenberg,Book categorization, Search functionality, Cache management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Module: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Progress tracking,Last read position, Reading history.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Preferences Module: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Content formatting ,Page navigation, Responsive display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65414" y="1545320"/>
            <a:ext cx="11461172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indent="0" algn="l">
              <a:buNone/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Homepage: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Redirected to a homepage displaying categories of books.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 Selection: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select a category, view book thumbnails, and navigate using pagination.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 Details: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selecting a book, details including author information are displayed.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Reading Experience: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Optional virtual reader with animations for an engaging experience.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Data Storage: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l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preferences and bookmarks are stored .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45918" y="2275726"/>
            <a:ext cx="11700164" cy="195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Gutenger API Documentation: Project Gutenger</a:t>
            </a:r>
            <a:r>
              <a:rPr lang="en-US" sz="24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API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Django Framework: </a:t>
            </a:r>
            <a:r>
              <a:rPr lang="en-US" sz="24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Django Official Site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UI/UX Principles for E-Reading Platforms: Various articles and publications on digital user experience.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3800</Words>
  <Application>WPS Presentation</Application>
  <PresentationFormat>Widescreen</PresentationFormat>
  <Paragraphs>102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Tahoma</vt:lpstr>
      <vt:lpstr>Aptos</vt:lpstr>
      <vt:lpstr>Segoe Print</vt:lpstr>
      <vt:lpstr>Symbol</vt:lpstr>
      <vt:lpstr>Microsoft YaHei</vt:lpstr>
      <vt:lpstr>Arial Unicode MS</vt:lpstr>
      <vt:lpstr>Aptos Display</vt:lpstr>
      <vt:lpstr>Office Theme</vt:lpstr>
      <vt:lpstr>Mini Project-I (K24MCA18P) Odd Semester Session 2024-25</vt:lpstr>
      <vt:lpstr>Content</vt:lpstr>
      <vt:lpstr>Introduction</vt:lpstr>
      <vt:lpstr>Literature Review</vt:lpstr>
      <vt:lpstr>Objective of the Project</vt:lpstr>
      <vt:lpstr>Technology (Software &amp; Hardware Requirements)</vt:lpstr>
      <vt:lpstr>Modules</vt:lpstr>
      <vt:lpstr>Workflow/Gantt Chart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anshika241824</cp:lastModifiedBy>
  <cp:revision>16</cp:revision>
  <dcterms:created xsi:type="dcterms:W3CDTF">2024-09-12T08:34:00Z</dcterms:created>
  <dcterms:modified xsi:type="dcterms:W3CDTF">2024-12-23T07:27:15Z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2D6DFDA5251041A6A2D0E41F43CE9276_13</vt:lpwstr>
  </property>
  <property fmtid="{D5CDD505-2E9C-101B-9397-08002B2CF9AE}" pid="3" name="KSOProductBuildVer">
    <vt:lpwstr>2057-12.2.0.18639</vt:lpwstr>
  </property>
</Properties>
</file>