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3" r:id="rId6"/>
    <p:sldId id="261" r:id="rId7"/>
    <p:sldId id="264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ALI SRIVASTAV" userId="b2236a16c686484e" providerId="LiveId" clId="{87D0EFCA-7119-4FF7-AB4C-93805C5FD913}"/>
    <pc:docChg chg="modSld">
      <pc:chgData name="SANDALI SRIVASTAV" userId="b2236a16c686484e" providerId="LiveId" clId="{87D0EFCA-7119-4FF7-AB4C-93805C5FD913}" dt="2024-10-14T17:54:22.227" v="1" actId="20577"/>
      <pc:docMkLst>
        <pc:docMk/>
      </pc:docMkLst>
      <pc:sldChg chg="modSp mod">
        <pc:chgData name="SANDALI SRIVASTAV" userId="b2236a16c686484e" providerId="LiveId" clId="{87D0EFCA-7119-4FF7-AB4C-93805C5FD913}" dt="2024-10-14T17:54:22.227" v="1" actId="20577"/>
        <pc:sldMkLst>
          <pc:docMk/>
          <pc:sldMk cId="1493161671" sldId="256"/>
        </pc:sldMkLst>
        <pc:spChg chg="mod">
          <ac:chgData name="SANDALI SRIVASTAV" userId="b2236a16c686484e" providerId="LiveId" clId="{87D0EFCA-7119-4FF7-AB4C-93805C5FD913}" dt="2024-10-14T17:54:22.227" v="1" actId="20577"/>
          <ac:spMkLst>
            <pc:docMk/>
            <pc:sldMk cId="1493161671" sldId="256"/>
            <ac:spMk id="3" creationId="{F2C24FBC-2E61-AD49-3BD0-DA7AA89F9A81}"/>
          </ac:spMkLst>
        </pc:spChg>
      </pc:sldChg>
    </pc:docChg>
  </pc:docChgLst>
  <pc:docChgLst>
    <pc:chgData name="SANDALI SRIVASTAV" userId="b2236a16c686484e" providerId="LiveId" clId="{3CFA3010-2C01-4E82-A4A9-70C2C14738DA}"/>
    <pc:docChg chg="custSel delSld modSld">
      <pc:chgData name="SANDALI SRIVASTAV" userId="b2236a16c686484e" providerId="LiveId" clId="{3CFA3010-2C01-4E82-A4A9-70C2C14738DA}" dt="2024-10-15T16:36:08.955" v="40" actId="478"/>
      <pc:docMkLst>
        <pc:docMk/>
      </pc:docMkLst>
      <pc:sldChg chg="addSp delSp modSp mod">
        <pc:chgData name="SANDALI SRIVASTAV" userId="b2236a16c686484e" providerId="LiveId" clId="{3CFA3010-2C01-4E82-A4A9-70C2C14738DA}" dt="2024-10-15T16:36:08.955" v="40" actId="478"/>
        <pc:sldMkLst>
          <pc:docMk/>
          <pc:sldMk cId="3642173662" sldId="263"/>
        </pc:sldMkLst>
        <pc:spChg chg="del">
          <ac:chgData name="SANDALI SRIVASTAV" userId="b2236a16c686484e" providerId="LiveId" clId="{3CFA3010-2C01-4E82-A4A9-70C2C14738DA}" dt="2024-10-15T16:36:08.955" v="40" actId="478"/>
          <ac:spMkLst>
            <pc:docMk/>
            <pc:sldMk cId="3642173662" sldId="263"/>
            <ac:spMk id="2" creationId="{417FD491-CAD3-3CB4-E699-C19EBBF7D99A}"/>
          </ac:spMkLst>
        </pc:spChg>
        <pc:spChg chg="add mod">
          <ac:chgData name="SANDALI SRIVASTAV" userId="b2236a16c686484e" providerId="LiveId" clId="{3CFA3010-2C01-4E82-A4A9-70C2C14738DA}" dt="2024-10-15T16:36:08.955" v="40" actId="478"/>
          <ac:spMkLst>
            <pc:docMk/>
            <pc:sldMk cId="3642173662" sldId="263"/>
            <ac:spMk id="4" creationId="{4B51DB53-67DE-234C-3BBC-1ECFE4D66C8D}"/>
          </ac:spMkLst>
        </pc:spChg>
        <pc:spChg chg="mod">
          <ac:chgData name="SANDALI SRIVASTAV" userId="b2236a16c686484e" providerId="LiveId" clId="{3CFA3010-2C01-4E82-A4A9-70C2C14738DA}" dt="2024-10-15T15:42:21.515" v="39" actId="5793"/>
          <ac:spMkLst>
            <pc:docMk/>
            <pc:sldMk cId="3642173662" sldId="263"/>
            <ac:spMk id="5" creationId="{E6A676C2-8498-1A7F-0D2D-8EF4ED2CB30A}"/>
          </ac:spMkLst>
        </pc:spChg>
      </pc:sldChg>
      <pc:sldChg chg="addSp delSp modSp mod">
        <pc:chgData name="SANDALI SRIVASTAV" userId="b2236a16c686484e" providerId="LiveId" clId="{3CFA3010-2C01-4E82-A4A9-70C2C14738DA}" dt="2024-10-15T15:40:16.903" v="36" actId="20577"/>
        <pc:sldMkLst>
          <pc:docMk/>
          <pc:sldMk cId="3917661257" sldId="267"/>
        </pc:sldMkLst>
        <pc:spChg chg="mod">
          <ac:chgData name="SANDALI SRIVASTAV" userId="b2236a16c686484e" providerId="LiveId" clId="{3CFA3010-2C01-4E82-A4A9-70C2C14738DA}" dt="2024-10-15T15:39:09.899" v="27" actId="1076"/>
          <ac:spMkLst>
            <pc:docMk/>
            <pc:sldMk cId="3917661257" sldId="267"/>
            <ac:spMk id="2" creationId="{1531CC37-D043-130F-E4E6-184C71A56FB0}"/>
          </ac:spMkLst>
        </pc:spChg>
        <pc:spChg chg="add del mod">
          <ac:chgData name="SANDALI SRIVASTAV" userId="b2236a16c686484e" providerId="LiveId" clId="{3CFA3010-2C01-4E82-A4A9-70C2C14738DA}" dt="2024-10-15T15:36:49.568" v="17"/>
          <ac:spMkLst>
            <pc:docMk/>
            <pc:sldMk cId="3917661257" sldId="267"/>
            <ac:spMk id="3" creationId="{A84D4287-2ADE-873A-121F-F81BD0C384DF}"/>
          </ac:spMkLst>
        </pc:spChg>
        <pc:spChg chg="add del mod">
          <ac:chgData name="SANDALI SRIVASTAV" userId="b2236a16c686484e" providerId="LiveId" clId="{3CFA3010-2C01-4E82-A4A9-70C2C14738DA}" dt="2024-10-15T15:38:00.754" v="22"/>
          <ac:spMkLst>
            <pc:docMk/>
            <pc:sldMk cId="3917661257" sldId="267"/>
            <ac:spMk id="4" creationId="{BDE52DAB-50FE-B96B-2101-9C1C99606A21}"/>
          </ac:spMkLst>
        </pc:spChg>
        <pc:spChg chg="add mod">
          <ac:chgData name="SANDALI SRIVASTAV" userId="b2236a16c686484e" providerId="LiveId" clId="{3CFA3010-2C01-4E82-A4A9-70C2C14738DA}" dt="2024-10-15T15:40:16.903" v="36" actId="20577"/>
          <ac:spMkLst>
            <pc:docMk/>
            <pc:sldMk cId="3917661257" sldId="267"/>
            <ac:spMk id="5" creationId="{750A03BC-A0DA-E4F9-FA91-C57860D1AAF0}"/>
          </ac:spMkLst>
        </pc:spChg>
      </pc:sldChg>
      <pc:sldChg chg="del">
        <pc:chgData name="SANDALI SRIVASTAV" userId="b2236a16c686484e" providerId="LiveId" clId="{3CFA3010-2C01-4E82-A4A9-70C2C14738DA}" dt="2024-10-15T15:37:42.649" v="18" actId="2696"/>
        <pc:sldMkLst>
          <pc:docMk/>
          <pc:sldMk cId="3091055730" sldId="270"/>
        </pc:sldMkLst>
      </pc:sldChg>
    </pc:docChg>
  </pc:docChgLst>
  <pc:docChgLst>
    <pc:chgData name="SANDALI SRIVASTAV" userId="b2236a16c686484e" providerId="LiveId" clId="{DA1E1EAB-5C3B-4181-A8C1-006604FC3B6C}"/>
    <pc:docChg chg="custSel delSld modSld">
      <pc:chgData name="SANDALI SRIVASTAV" userId="b2236a16c686484e" providerId="LiveId" clId="{DA1E1EAB-5C3B-4181-A8C1-006604FC3B6C}" dt="2024-10-15T17:05:40.463" v="91" actId="20577"/>
      <pc:docMkLst>
        <pc:docMk/>
      </pc:docMkLst>
      <pc:sldChg chg="modSp mod">
        <pc:chgData name="SANDALI SRIVASTAV" userId="b2236a16c686484e" providerId="LiveId" clId="{DA1E1EAB-5C3B-4181-A8C1-006604FC3B6C}" dt="2024-10-15T16:42:06.005" v="75" actId="114"/>
        <pc:sldMkLst>
          <pc:docMk/>
          <pc:sldMk cId="3642173662" sldId="263"/>
        </pc:sldMkLst>
        <pc:spChg chg="mod">
          <ac:chgData name="SANDALI SRIVASTAV" userId="b2236a16c686484e" providerId="LiveId" clId="{DA1E1EAB-5C3B-4181-A8C1-006604FC3B6C}" dt="2024-10-15T16:42:06.005" v="75" actId="114"/>
          <ac:spMkLst>
            <pc:docMk/>
            <pc:sldMk cId="3642173662" sldId="263"/>
            <ac:spMk id="4" creationId="{4B51DB53-67DE-234C-3BBC-1ECFE4D66C8D}"/>
          </ac:spMkLst>
        </pc:spChg>
      </pc:sldChg>
      <pc:sldChg chg="modSp mod">
        <pc:chgData name="SANDALI SRIVASTAV" userId="b2236a16c686484e" providerId="LiveId" clId="{DA1E1EAB-5C3B-4181-A8C1-006604FC3B6C}" dt="2024-10-15T17:05:40.463" v="91" actId="20577"/>
        <pc:sldMkLst>
          <pc:docMk/>
          <pc:sldMk cId="3998786505" sldId="266"/>
        </pc:sldMkLst>
        <pc:spChg chg="mod">
          <ac:chgData name="SANDALI SRIVASTAV" userId="b2236a16c686484e" providerId="LiveId" clId="{DA1E1EAB-5C3B-4181-A8C1-006604FC3B6C}" dt="2024-10-15T17:05:40.463" v="91" actId="20577"/>
          <ac:spMkLst>
            <pc:docMk/>
            <pc:sldMk cId="3998786505" sldId="266"/>
            <ac:spMk id="5" creationId="{D632FF72-3A95-498C-753E-27CA2AED6BE5}"/>
          </ac:spMkLst>
        </pc:spChg>
      </pc:sldChg>
      <pc:sldChg chg="del">
        <pc:chgData name="SANDALI SRIVASTAV" userId="b2236a16c686484e" providerId="LiveId" clId="{DA1E1EAB-5C3B-4181-A8C1-006604FC3B6C}" dt="2024-10-15T17:03:07.355" v="76" actId="2696"/>
        <pc:sldMkLst>
          <pc:docMk/>
          <pc:sldMk cId="1329742295" sldId="269"/>
        </pc:sldMkLst>
      </pc:sldChg>
    </pc:docChg>
  </pc:docChgLst>
  <pc:docChgLst>
    <pc:chgData name="SANDALI SRIVASTAV" userId="b2236a16c686484e" providerId="LiveId" clId="{6E8987AA-581D-471C-9D8B-3883DFBA15A3}"/>
    <pc:docChg chg="modSld">
      <pc:chgData name="SANDALI SRIVASTAV" userId="b2236a16c686484e" providerId="LiveId" clId="{6E8987AA-581D-471C-9D8B-3883DFBA15A3}" dt="2024-10-17T16:39:02.086" v="233" actId="20577"/>
      <pc:docMkLst>
        <pc:docMk/>
      </pc:docMkLst>
      <pc:sldChg chg="modSp mod">
        <pc:chgData name="SANDALI SRIVASTAV" userId="b2236a16c686484e" providerId="LiveId" clId="{6E8987AA-581D-471C-9D8B-3883DFBA15A3}" dt="2024-10-17T16:33:49.868" v="24" actId="20577"/>
        <pc:sldMkLst>
          <pc:docMk/>
          <pc:sldMk cId="1493161671" sldId="256"/>
        </pc:sldMkLst>
        <pc:spChg chg="mod">
          <ac:chgData name="SANDALI SRIVASTAV" userId="b2236a16c686484e" providerId="LiveId" clId="{6E8987AA-581D-471C-9D8B-3883DFBA15A3}" dt="2024-10-17T16:33:49.868" v="24" actId="20577"/>
          <ac:spMkLst>
            <pc:docMk/>
            <pc:sldMk cId="1493161671" sldId="256"/>
            <ac:spMk id="3" creationId="{F2C24FBC-2E61-AD49-3BD0-DA7AA89F9A81}"/>
          </ac:spMkLst>
        </pc:spChg>
      </pc:sldChg>
      <pc:sldChg chg="modSp mod">
        <pc:chgData name="SANDALI SRIVASTAV" userId="b2236a16c686484e" providerId="LiveId" clId="{6E8987AA-581D-471C-9D8B-3883DFBA15A3}" dt="2024-10-17T16:35:23.672" v="99" actId="20577"/>
        <pc:sldMkLst>
          <pc:docMk/>
          <pc:sldMk cId="2115622822" sldId="259"/>
        </pc:sldMkLst>
        <pc:spChg chg="mod">
          <ac:chgData name="SANDALI SRIVASTAV" userId="b2236a16c686484e" providerId="LiveId" clId="{6E8987AA-581D-471C-9D8B-3883DFBA15A3}" dt="2024-10-17T16:35:23.672" v="99" actId="20577"/>
          <ac:spMkLst>
            <pc:docMk/>
            <pc:sldMk cId="2115622822" sldId="259"/>
            <ac:spMk id="5" creationId="{5417BD6D-03AD-639D-0D53-24A0683B6D63}"/>
          </ac:spMkLst>
        </pc:spChg>
      </pc:sldChg>
      <pc:sldChg chg="modSp mod">
        <pc:chgData name="SANDALI SRIVASTAV" userId="b2236a16c686484e" providerId="LiveId" clId="{6E8987AA-581D-471C-9D8B-3883DFBA15A3}" dt="2024-10-17T16:35:39.082" v="116" actId="20577"/>
        <pc:sldMkLst>
          <pc:docMk/>
          <pc:sldMk cId="807820237" sldId="260"/>
        </pc:sldMkLst>
        <pc:spChg chg="mod">
          <ac:chgData name="SANDALI SRIVASTAV" userId="b2236a16c686484e" providerId="LiveId" clId="{6E8987AA-581D-471C-9D8B-3883DFBA15A3}" dt="2024-10-17T16:35:39.082" v="116" actId="20577"/>
          <ac:spMkLst>
            <pc:docMk/>
            <pc:sldMk cId="807820237" sldId="260"/>
            <ac:spMk id="7" creationId="{D6C81322-404A-8F32-3AE1-ABB88A4C8920}"/>
          </ac:spMkLst>
        </pc:spChg>
      </pc:sldChg>
      <pc:sldChg chg="modSp mod">
        <pc:chgData name="SANDALI SRIVASTAV" userId="b2236a16c686484e" providerId="LiveId" clId="{6E8987AA-581D-471C-9D8B-3883DFBA15A3}" dt="2024-10-17T16:36:40.799" v="165" actId="20577"/>
        <pc:sldMkLst>
          <pc:docMk/>
          <pc:sldMk cId="3642173662" sldId="263"/>
        </pc:sldMkLst>
        <pc:spChg chg="mod">
          <ac:chgData name="SANDALI SRIVASTAV" userId="b2236a16c686484e" providerId="LiveId" clId="{6E8987AA-581D-471C-9D8B-3883DFBA15A3}" dt="2024-10-17T16:36:40.799" v="165" actId="20577"/>
          <ac:spMkLst>
            <pc:docMk/>
            <pc:sldMk cId="3642173662" sldId="263"/>
            <ac:spMk id="5" creationId="{E6A676C2-8498-1A7F-0D2D-8EF4ED2CB30A}"/>
          </ac:spMkLst>
        </pc:spChg>
      </pc:sldChg>
      <pc:sldChg chg="modSp mod">
        <pc:chgData name="SANDALI SRIVASTAV" userId="b2236a16c686484e" providerId="LiveId" clId="{6E8987AA-581D-471C-9D8B-3883DFBA15A3}" dt="2024-10-17T16:39:02.086" v="233" actId="20577"/>
        <pc:sldMkLst>
          <pc:docMk/>
          <pc:sldMk cId="3998786505" sldId="266"/>
        </pc:sldMkLst>
        <pc:spChg chg="mod">
          <ac:chgData name="SANDALI SRIVASTAV" userId="b2236a16c686484e" providerId="LiveId" clId="{6E8987AA-581D-471C-9D8B-3883DFBA15A3}" dt="2024-10-17T16:39:02.086" v="233" actId="20577"/>
          <ac:spMkLst>
            <pc:docMk/>
            <pc:sldMk cId="3998786505" sldId="266"/>
            <ac:spMk id="5" creationId="{D632FF72-3A95-498C-753E-27CA2AED6B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A7FFA-FD7B-6376-1C93-E8193B5BF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F760C2-D073-3669-8111-B01FD6A2F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98FB7-239D-110B-BB62-72A15F31E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8A10C-68BC-84BC-BDD8-212AB99DA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1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2639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(K24MCA18P)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7526"/>
            <a:ext cx="9144000" cy="138449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LIVE CHAT OPERATOR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:-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Sandali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Srivastava  2426mca803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Name:- Sakshi Tripathi  2426mca698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8193024" y="5634038"/>
            <a:ext cx="3998976" cy="1223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Ms. Divya 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singhal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Assistance Professor</a:t>
            </a: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266AB-4FDC-DC5D-1539-EDBFF62C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  <a:tabLst>
                <a:tab pos="457200" algn="l"/>
              </a:tabLst>
            </a:pP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Google </a:t>
            </a:r>
          </a:p>
          <a:p>
            <a:pPr marL="514350" lvl="0" indent="-514350">
              <a:buFont typeface="+mj-lt"/>
              <a:buAutoNum type="arabicPeriod"/>
              <a:tabLst>
                <a:tab pos="457200" algn="l"/>
              </a:tabLst>
            </a:pPr>
            <a:r>
              <a:rPr lang="en-IN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ChatGPT</a:t>
            </a:r>
          </a:p>
          <a:p>
            <a:pPr marL="514350" lvl="0" indent="-514350">
              <a:buFont typeface="+mj-lt"/>
              <a:buAutoNum type="arabicPeriod"/>
              <a:tabLst>
                <a:tab pos="457200" algn="l"/>
              </a:tabLst>
            </a:pPr>
            <a:r>
              <a:rPr lang="en-IN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</a:t>
            </a: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ouTube Videos </a:t>
            </a: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</a:p>
          <a:p>
            <a:pPr lvl="0"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</a:t>
            </a:r>
          </a:p>
          <a:p>
            <a:pPr lvl="0"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</a:t>
            </a:r>
          </a:p>
          <a:p>
            <a:pPr lvl="0"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</a:t>
            </a:r>
          </a:p>
          <a:p>
            <a:pPr lvl="0"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</a:t>
            </a:r>
          </a:p>
          <a:p>
            <a:pPr lvl="0"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dirty="0"/>
              <a:t>A Live chat operator is a computer program that talks to people through text. It can answer questions, help with tasks, and provide information, much like a conversation with a person.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dirty="0"/>
              <a:t>We find  on websites or in apps, where they assist with things like customer support.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dirty="0"/>
              <a:t>They use simple rules to respond, making it easier for users to get the help they need quickly.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dirty="0"/>
              <a:t>Live chat are also known as virtual assistance and are used in many industries.</a:t>
            </a: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34826BB-0292-CE35-238D-6F5E3019F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AC1EEB-7B68-3149-D52F-0CDE9260A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80735" y="2055019"/>
            <a:ext cx="4121943" cy="27479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C81322-404A-8F32-3AE1-ABB88A4C8920}"/>
              </a:ext>
            </a:extLst>
          </p:cNvPr>
          <p:cNvSpPr txBox="1"/>
          <p:nvPr/>
        </p:nvSpPr>
        <p:spPr>
          <a:xfrm>
            <a:off x="289322" y="1622439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These live chat operate based on predefined rules and scripts rather than learning from interactions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0B62C-AD5B-1D75-6F43-282F1E1F28BC}"/>
              </a:ext>
            </a:extLst>
          </p:cNvPr>
          <p:cNvSpPr txBox="1"/>
          <p:nvPr/>
        </p:nvSpPr>
        <p:spPr>
          <a:xfrm>
            <a:off x="289322" y="3000035"/>
            <a:ext cx="533935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Advantages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Predictability</a:t>
            </a:r>
            <a:r>
              <a:rPr lang="en-US" sz="2000" dirty="0"/>
              <a:t>: Responses are consistent, making them reliable for standard inquiries.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Cost-Effectiveness</a:t>
            </a:r>
            <a:r>
              <a:rPr lang="en-US" sz="2000" dirty="0"/>
              <a:t>: Lower development and operational costs compared to AI-driven chatbots.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Ease of Implementation</a:t>
            </a:r>
            <a:r>
              <a:rPr lang="en-US" sz="2000" dirty="0"/>
              <a:t>: Simpler to develop and deploy, especially for organizations with limited technical resources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7A07D-3EFC-2A4C-0461-98F29B71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A676C2-8498-1A7F-0D2D-8EF4ED2CB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Limitations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Lack of Understanding</a:t>
            </a:r>
            <a:r>
              <a:rPr lang="en-US" sz="2000" dirty="0"/>
              <a:t>: These operator can misunderstand user input if it does not match predefined patterns, leading to frustration.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Limited Scope</a:t>
            </a:r>
            <a:r>
              <a:rPr lang="en-US" sz="2000" dirty="0"/>
              <a:t>: They cannot handle unexpected queries or adapt to new information without manual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User Experience</a:t>
            </a:r>
            <a:r>
              <a:rPr lang="en-US" sz="2000" dirty="0"/>
              <a:t>: May lead to a subpar user experience due to rigid interactions and lack of personalization</a:t>
            </a:r>
            <a:r>
              <a:rPr lang="en-US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lvl="0" indent="0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51DB53-67DE-234C-3BBC-1ECFE4D6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2856" cy="1399032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IN" dirty="0"/>
              <a:t>                                 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364217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3FF4-855C-A317-936E-1CA113829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024"/>
            <a:ext cx="10515600" cy="552297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3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Collection</a:t>
            </a:r>
          </a:p>
          <a:p>
            <a:pPr>
              <a:tabLst>
                <a:tab pos="4572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Surveys: Gathering feedback or information from users.</a:t>
            </a:r>
          </a:p>
          <a:p>
            <a:pPr>
              <a:tabLst>
                <a:tab pos="4572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Market Research: Collecting data on consumer preferences.</a:t>
            </a:r>
          </a:p>
          <a:p>
            <a:pPr>
              <a:tabLst>
                <a:tab pos="457200" algn="l"/>
              </a:tabLst>
            </a:pP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3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Basic Information and Assistance</a:t>
            </a:r>
          </a:p>
          <a:p>
            <a:pPr>
              <a:tabLst>
                <a:tab pos="457200" algn="l"/>
              </a:tabLst>
            </a:pPr>
            <a:r>
              <a:rPr lang="en-US" sz="2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FAQs: Providing quick answers to common questions.</a:t>
            </a:r>
          </a:p>
          <a:p>
            <a:pPr>
              <a:tabLst>
                <a:tab pos="457200" algn="l"/>
              </a:tabLst>
            </a:pPr>
            <a:r>
              <a:rPr lang="en-US" sz="2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 Service: Directing users to relevant resources or departments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tabLst>
                <a:tab pos="457200" algn="l"/>
              </a:tabLst>
            </a:pP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3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Product Information</a:t>
            </a:r>
          </a:p>
          <a:p>
            <a:pPr>
              <a:tabLst>
                <a:tab pos="457200" algn="l"/>
              </a:tabLst>
            </a:pPr>
            <a:r>
              <a:rPr lang="en-US" sz="2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Offering details about products or services.</a:t>
            </a:r>
          </a:p>
          <a:p>
            <a:pPr>
              <a:tabLst>
                <a:tab pos="457200" algn="l"/>
              </a:tabLst>
            </a:pP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3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Automated Responses </a:t>
            </a:r>
          </a:p>
          <a:p>
            <a:pPr>
              <a:tabLst>
                <a:tab pos="4572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 pre-defined answers to common questions, improving response time and efficiency.</a:t>
            </a:r>
          </a:p>
          <a:p>
            <a:pPr>
              <a:tabLst>
                <a:tab pos="457200" algn="l"/>
              </a:tabLst>
            </a:pP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3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24/7 Availability</a:t>
            </a:r>
          </a:p>
          <a:p>
            <a:pPr>
              <a:tabLst>
                <a:tab pos="4572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Offer support outside of regular business hours, enhancing customer service</a:t>
            </a:r>
          </a:p>
          <a:p>
            <a:pPr>
              <a:tabLst>
                <a:tab pos="457200" algn="l"/>
              </a:tabLst>
            </a:pP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424C3-10EB-A72A-5C5E-D564495E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Programming Languages :</a:t>
            </a:r>
          </a:p>
          <a:p>
            <a:pPr lvl="0">
              <a:tabLst>
                <a:tab pos="457200" algn="l"/>
              </a:tabLst>
            </a:pPr>
            <a:r>
              <a:rPr lang="en-IN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</a:p>
          <a:p>
            <a:pPr marL="457200" lvl="0" indent="-457200"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</a:t>
            </a:r>
          </a:p>
          <a:p>
            <a:pPr marL="457200" lvl="0" indent="-457200"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CSS</a:t>
            </a:r>
          </a:p>
          <a:p>
            <a:pPr lvl="0">
              <a:tabLst>
                <a:tab pos="457200" algn="l"/>
              </a:tabLst>
            </a:pPr>
            <a: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Backend</a:t>
            </a:r>
          </a:p>
          <a:p>
            <a:pPr marL="457200" lvl="0" indent="-457200"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JavaScript</a:t>
            </a:r>
            <a:endParaRPr lang="en-IN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Development Environment :</a:t>
            </a:r>
          </a:p>
          <a:p>
            <a:pPr marL="514350" lvl="0" indent="-514350"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 studio code(vs code)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2FF72-3A95-498C-753E-27CA2AED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0352"/>
          </a:xfrm>
        </p:spPr>
        <p:txBody>
          <a:bodyPr>
            <a:normAutofit lnSpcReduction="10000"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400" b="1" dirty="0"/>
              <a:t>User Interface Module</a:t>
            </a:r>
            <a:r>
              <a:rPr lang="en-US" sz="2400" dirty="0"/>
              <a:t>: </a:t>
            </a:r>
          </a:p>
          <a:p>
            <a:pPr lvl="0">
              <a:tabLst>
                <a:tab pos="457200" algn="l"/>
              </a:tabLst>
            </a:pPr>
            <a:r>
              <a:rPr lang="en-US" sz="2400" dirty="0"/>
              <a:t>Manages how users interact with the live chat, whether through text, voice or buttons.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400" b="1" dirty="0"/>
              <a:t>Knowledge Base Module</a:t>
            </a:r>
            <a:r>
              <a:rPr lang="en-US" sz="2400" dirty="0"/>
              <a:t>:</a:t>
            </a:r>
          </a:p>
          <a:p>
            <a:pPr lvl="0">
              <a:tabLst>
                <a:tab pos="457200" algn="l"/>
              </a:tabLst>
            </a:pPr>
            <a:r>
              <a:rPr lang="en-US" sz="2400" dirty="0"/>
              <a:t> Stores information and answers that the operator can use to respond to user queries.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/>
              <a:t>Analytics Module</a:t>
            </a:r>
            <a:r>
              <a:rPr lang="en-US" sz="2400" dirty="0"/>
              <a:t>: </a:t>
            </a:r>
          </a:p>
          <a:p>
            <a:pPr lvl="0">
              <a:tabLst>
                <a:tab pos="457200" algn="l"/>
              </a:tabLst>
            </a:pPr>
            <a:r>
              <a:rPr lang="en-US" sz="2400" dirty="0"/>
              <a:t>Tracks user interactions and provides insights into how well the chatbot is performing, helping to improve its responses over time.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dirty="0"/>
              <a:t>Security Module</a:t>
            </a:r>
            <a:r>
              <a:rPr lang="en-US" dirty="0"/>
              <a:t> </a:t>
            </a:r>
            <a:r>
              <a:rPr lang="en-US" sz="2400" dirty="0"/>
              <a:t>:</a:t>
            </a:r>
          </a:p>
          <a:p>
            <a:pPr>
              <a:tabLst>
                <a:tab pos="457200" algn="l"/>
              </a:tabLst>
            </a:pPr>
            <a:r>
              <a:rPr lang="en-US" sz="2400" dirty="0"/>
              <a:t>It manages user authentication, encrypts sensitive information, and safeguards against data breaches, ensuring users feel safe when interacting with the live </a:t>
            </a:r>
            <a:r>
              <a:rPr lang="en-US" sz="2400"/>
              <a:t>chat operator.</a:t>
            </a:r>
            <a:endParaRPr lang="en-US" sz="2400" dirty="0"/>
          </a:p>
          <a:p>
            <a:pPr lvl="0">
              <a:tabLst>
                <a:tab pos="457200" algn="l"/>
              </a:tabLst>
            </a:pP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584" y="0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B62D25F-6B35-75D5-25D6-79EBDBAA94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9184" y="3286611"/>
            <a:ext cx="900371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50A03BC-A0DA-E4F9-FA91-C57860D1A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832" y="1582341"/>
            <a:ext cx="739497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Sends a message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Parser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Extracts keywords/commands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Rule Matching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Matches input with predefined rules/flows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 Fetcher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Retrieves predefined response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Action/Output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Executes action (if any) or delivers response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Update (Optional)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Updates chatbot state for next interaction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End/Next Step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Ends conversation or waits for next input </a:t>
            </a:r>
          </a:p>
        </p:txBody>
      </p:sp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637</Words>
  <Application>Microsoft Office PowerPoint</Application>
  <PresentationFormat>Widescreen</PresentationFormat>
  <Paragraphs>106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Wingdings</vt:lpstr>
      <vt:lpstr>Office Theme</vt:lpstr>
      <vt:lpstr>Mini Project-I (K24MCA18P) Odd Semester Session 2024-25</vt:lpstr>
      <vt:lpstr>Content</vt:lpstr>
      <vt:lpstr>Introduction</vt:lpstr>
      <vt:lpstr>Literature Review</vt:lpstr>
      <vt:lpstr>                                 Literature Review</vt:lpstr>
      <vt:lpstr>Objective of the Project</vt:lpstr>
      <vt:lpstr>Technology </vt:lpstr>
      <vt:lpstr>Modules</vt:lpstr>
      <vt:lpstr>Workflow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SANDALI SRIVASTAV</cp:lastModifiedBy>
  <cp:revision>11</cp:revision>
  <dcterms:created xsi:type="dcterms:W3CDTF">2024-09-12T08:34:15Z</dcterms:created>
  <dcterms:modified xsi:type="dcterms:W3CDTF">2024-10-18T03:48:07Z</dcterms:modified>
</cp:coreProperties>
</file>