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0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CBAFE-841D-4B2E-BF61-B3C7E72A5CFD}" v="47" dt="2024-11-28T05:25:16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sharma" userId="f30d95cc9a47fe1a" providerId="LiveId" clId="{100CBAFE-841D-4B2E-BF61-B3C7E72A5CFD}"/>
    <pc:docChg chg="undo redo custSel modSld sldOrd">
      <pc:chgData name="aayush sharma" userId="f30d95cc9a47fe1a" providerId="LiveId" clId="{100CBAFE-841D-4B2E-BF61-B3C7E72A5CFD}" dt="2024-11-28T05:44:30.581" v="1412" actId="20577"/>
      <pc:docMkLst>
        <pc:docMk/>
      </pc:docMkLst>
      <pc:sldChg chg="modSp mod">
        <pc:chgData name="aayush sharma" userId="f30d95cc9a47fe1a" providerId="LiveId" clId="{100CBAFE-841D-4B2E-BF61-B3C7E72A5CFD}" dt="2024-10-27T09:30:24.628" v="498" actId="14100"/>
        <pc:sldMkLst>
          <pc:docMk/>
          <pc:sldMk cId="1493161671" sldId="256"/>
        </pc:sldMkLst>
        <pc:spChg chg="mod">
          <ac:chgData name="aayush sharma" userId="f30d95cc9a47fe1a" providerId="LiveId" clId="{100CBAFE-841D-4B2E-BF61-B3C7E72A5CFD}" dt="2024-10-27T09:30:24.628" v="498" actId="14100"/>
          <ac:spMkLst>
            <pc:docMk/>
            <pc:sldMk cId="1493161671" sldId="256"/>
            <ac:spMk id="2" creationId="{82B5C05F-6C10-AAB8-B9A1-704086EB8325}"/>
          </ac:spMkLst>
        </pc:spChg>
        <pc:spChg chg="mod">
          <ac:chgData name="aayush sharma" userId="f30d95cc9a47fe1a" providerId="LiveId" clId="{100CBAFE-841D-4B2E-BF61-B3C7E72A5CFD}" dt="2024-10-16T19:48:26.535" v="497" actId="20577"/>
          <ac:spMkLst>
            <pc:docMk/>
            <pc:sldMk cId="1493161671" sldId="256"/>
            <ac:spMk id="3" creationId="{F2C24FBC-2E61-AD49-3BD0-DA7AA89F9A81}"/>
          </ac:spMkLst>
        </pc:spChg>
      </pc:sldChg>
      <pc:sldChg chg="addSp delSp modSp mod">
        <pc:chgData name="aayush sharma" userId="f30d95cc9a47fe1a" providerId="LiveId" clId="{100CBAFE-841D-4B2E-BF61-B3C7E72A5CFD}" dt="2024-10-16T18:31:01.113" v="164" actId="20577"/>
        <pc:sldMkLst>
          <pc:docMk/>
          <pc:sldMk cId="2115622822" sldId="259"/>
        </pc:sldMkLst>
        <pc:spChg chg="add">
          <ac:chgData name="aayush sharma" userId="f30d95cc9a47fe1a" providerId="LiveId" clId="{100CBAFE-841D-4B2E-BF61-B3C7E72A5CFD}" dt="2024-10-16T18:21:20.563" v="37"/>
          <ac:spMkLst>
            <pc:docMk/>
            <pc:sldMk cId="2115622822" sldId="259"/>
            <ac:spMk id="4" creationId="{940ABDFA-C89C-DB93-812C-908653C05C90}"/>
          </ac:spMkLst>
        </pc:spChg>
        <pc:spChg chg="mod">
          <ac:chgData name="aayush sharma" userId="f30d95cc9a47fe1a" providerId="LiveId" clId="{100CBAFE-841D-4B2E-BF61-B3C7E72A5CFD}" dt="2024-10-16T18:31:01.113" v="164" actId="20577"/>
          <ac:spMkLst>
            <pc:docMk/>
            <pc:sldMk cId="2115622822" sldId="259"/>
            <ac:spMk id="5" creationId="{5417BD6D-03AD-639D-0D53-24A0683B6D63}"/>
          </ac:spMkLst>
        </pc:spChg>
        <pc:spChg chg="add">
          <ac:chgData name="aayush sharma" userId="f30d95cc9a47fe1a" providerId="LiveId" clId="{100CBAFE-841D-4B2E-BF61-B3C7E72A5CFD}" dt="2024-10-16T18:21:46.655" v="41"/>
          <ac:spMkLst>
            <pc:docMk/>
            <pc:sldMk cId="2115622822" sldId="259"/>
            <ac:spMk id="6" creationId="{C41307AB-BEED-DB3A-A803-A4449050D0B9}"/>
          </ac:spMkLst>
        </pc:spChg>
        <pc:spChg chg="add">
          <ac:chgData name="aayush sharma" userId="f30d95cc9a47fe1a" providerId="LiveId" clId="{100CBAFE-841D-4B2E-BF61-B3C7E72A5CFD}" dt="2024-10-16T18:22:51.149" v="43"/>
          <ac:spMkLst>
            <pc:docMk/>
            <pc:sldMk cId="2115622822" sldId="259"/>
            <ac:spMk id="7" creationId="{34F9B503-6D71-CB77-7A88-2005DD9D252B}"/>
          </ac:spMkLst>
        </pc:spChg>
        <pc:picChg chg="add del mod modCrop">
          <ac:chgData name="aayush sharma" userId="f30d95cc9a47fe1a" providerId="LiveId" clId="{100CBAFE-841D-4B2E-BF61-B3C7E72A5CFD}" dt="2024-10-16T18:19:21.490" v="32" actId="478"/>
          <ac:picMkLst>
            <pc:docMk/>
            <pc:sldMk cId="2115622822" sldId="259"/>
            <ac:picMk id="3" creationId="{45E7110A-ACD7-92E9-B838-3B1012F8CB52}"/>
          </ac:picMkLst>
        </pc:picChg>
        <pc:picChg chg="add mod">
          <ac:chgData name="aayush sharma" userId="f30d95cc9a47fe1a" providerId="LiveId" clId="{100CBAFE-841D-4B2E-BF61-B3C7E72A5CFD}" dt="2024-10-16T18:24:46.364" v="57" actId="1076"/>
          <ac:picMkLst>
            <pc:docMk/>
            <pc:sldMk cId="2115622822" sldId="259"/>
            <ac:picMk id="1026" creationId="{FBCF34CC-BA90-891D-FDE0-A1B2DCF0A9B9}"/>
          </ac:picMkLst>
        </pc:picChg>
      </pc:sldChg>
      <pc:sldChg chg="addSp modSp mod">
        <pc:chgData name="aayush sharma" userId="f30d95cc9a47fe1a" providerId="LiveId" clId="{100CBAFE-841D-4B2E-BF61-B3C7E72A5CFD}" dt="2024-10-16T18:44:11.141" v="237" actId="1076"/>
        <pc:sldMkLst>
          <pc:docMk/>
          <pc:sldMk cId="807820237" sldId="260"/>
        </pc:sldMkLst>
        <pc:spChg chg="mod">
          <ac:chgData name="aayush sharma" userId="f30d95cc9a47fe1a" providerId="LiveId" clId="{100CBAFE-841D-4B2E-BF61-B3C7E72A5CFD}" dt="2024-10-16T18:44:08.564" v="236" actId="1076"/>
          <ac:spMkLst>
            <pc:docMk/>
            <pc:sldMk cId="807820237" sldId="260"/>
            <ac:spMk id="5" creationId="{69F06B79-DAB3-64B1-9AA4-939F96A54F1E}"/>
          </ac:spMkLst>
        </pc:spChg>
        <pc:picChg chg="add mod">
          <ac:chgData name="aayush sharma" userId="f30d95cc9a47fe1a" providerId="LiveId" clId="{100CBAFE-841D-4B2E-BF61-B3C7E72A5CFD}" dt="2024-10-16T18:44:11.141" v="237" actId="1076"/>
          <ac:picMkLst>
            <pc:docMk/>
            <pc:sldMk cId="807820237" sldId="260"/>
            <ac:picMk id="2050" creationId="{CAFF6A25-FCE8-4F2E-AC6A-D2CC05BEBAEB}"/>
          </ac:picMkLst>
        </pc:picChg>
      </pc:sldChg>
      <pc:sldChg chg="modSp mod">
        <pc:chgData name="aayush sharma" userId="f30d95cc9a47fe1a" providerId="LiveId" clId="{100CBAFE-841D-4B2E-BF61-B3C7E72A5CFD}" dt="2024-10-16T18:53:31.678" v="291" actId="948"/>
        <pc:sldMkLst>
          <pc:docMk/>
          <pc:sldMk cId="144246171" sldId="261"/>
        </pc:sldMkLst>
        <pc:spChg chg="mod">
          <ac:chgData name="aayush sharma" userId="f30d95cc9a47fe1a" providerId="LiveId" clId="{100CBAFE-841D-4B2E-BF61-B3C7E72A5CFD}" dt="2024-10-16T18:53:31.678" v="291" actId="948"/>
          <ac:spMkLst>
            <pc:docMk/>
            <pc:sldMk cId="144246171" sldId="261"/>
            <ac:spMk id="5" creationId="{971D3FF4-855C-A317-936E-1CA113829547}"/>
          </ac:spMkLst>
        </pc:spChg>
      </pc:sldChg>
      <pc:sldChg chg="modSp mod">
        <pc:chgData name="aayush sharma" userId="f30d95cc9a47fe1a" providerId="LiveId" clId="{100CBAFE-841D-4B2E-BF61-B3C7E72A5CFD}" dt="2024-11-26T04:54:34.160" v="840" actId="20577"/>
        <pc:sldMkLst>
          <pc:docMk/>
          <pc:sldMk cId="2664996811" sldId="262"/>
        </pc:sldMkLst>
        <pc:spChg chg="mod">
          <ac:chgData name="aayush sharma" userId="f30d95cc9a47fe1a" providerId="LiveId" clId="{100CBAFE-841D-4B2E-BF61-B3C7E72A5CFD}" dt="2024-11-26T04:54:34.160" v="840" actId="20577"/>
          <ac:spMkLst>
            <pc:docMk/>
            <pc:sldMk cId="2664996811" sldId="262"/>
            <ac:spMk id="5" creationId="{A6AAE4A4-CE61-7351-07DD-D94DCFBC67C0}"/>
          </ac:spMkLst>
        </pc:spChg>
      </pc:sldChg>
      <pc:sldChg chg="modSp mod">
        <pc:chgData name="aayush sharma" userId="f30d95cc9a47fe1a" providerId="LiveId" clId="{100CBAFE-841D-4B2E-BF61-B3C7E72A5CFD}" dt="2024-10-16T18:41:39.301" v="221" actId="27636"/>
        <pc:sldMkLst>
          <pc:docMk/>
          <pc:sldMk cId="3642173662" sldId="263"/>
        </pc:sldMkLst>
        <pc:spChg chg="mod">
          <ac:chgData name="aayush sharma" userId="f30d95cc9a47fe1a" providerId="LiveId" clId="{100CBAFE-841D-4B2E-BF61-B3C7E72A5CFD}" dt="2024-10-16T18:41:39.301" v="221" actId="27636"/>
          <ac:spMkLst>
            <pc:docMk/>
            <pc:sldMk cId="3642173662" sldId="263"/>
            <ac:spMk id="5" creationId="{E6A676C2-8498-1A7F-0D2D-8EF4ED2CB30A}"/>
          </ac:spMkLst>
        </pc:spChg>
      </pc:sldChg>
      <pc:sldChg chg="modSp mod">
        <pc:chgData name="aayush sharma" userId="f30d95cc9a47fe1a" providerId="LiveId" clId="{100CBAFE-841D-4B2E-BF61-B3C7E72A5CFD}" dt="2024-11-26T04:58:41.888" v="913" actId="20577"/>
        <pc:sldMkLst>
          <pc:docMk/>
          <pc:sldMk cId="1514727842" sldId="264"/>
        </pc:sldMkLst>
        <pc:spChg chg="mod">
          <ac:chgData name="aayush sharma" userId="f30d95cc9a47fe1a" providerId="LiveId" clId="{100CBAFE-841D-4B2E-BF61-B3C7E72A5CFD}" dt="2024-11-26T04:58:41.888" v="913" actId="20577"/>
          <ac:spMkLst>
            <pc:docMk/>
            <pc:sldMk cId="1514727842" sldId="264"/>
            <ac:spMk id="5" creationId="{E70424C3-10EB-A72A-5C5E-D564495E9114}"/>
          </ac:spMkLst>
        </pc:spChg>
      </pc:sldChg>
      <pc:sldChg chg="modSp mod ord">
        <pc:chgData name="aayush sharma" userId="f30d95cc9a47fe1a" providerId="LiveId" clId="{100CBAFE-841D-4B2E-BF61-B3C7E72A5CFD}" dt="2024-11-28T05:44:30.581" v="1412" actId="20577"/>
        <pc:sldMkLst>
          <pc:docMk/>
          <pc:sldMk cId="3998786505" sldId="266"/>
        </pc:sldMkLst>
        <pc:spChg chg="mod">
          <ac:chgData name="aayush sharma" userId="f30d95cc9a47fe1a" providerId="LiveId" clId="{100CBAFE-841D-4B2E-BF61-B3C7E72A5CFD}" dt="2024-11-28T05:44:30.581" v="1412" actId="20577"/>
          <ac:spMkLst>
            <pc:docMk/>
            <pc:sldMk cId="3998786505" sldId="266"/>
            <ac:spMk id="5" creationId="{D632FF72-3A95-498C-753E-27CA2AED6BE5}"/>
          </ac:spMkLst>
        </pc:spChg>
      </pc:sldChg>
      <pc:sldChg chg="addSp delSp modSp mod">
        <pc:chgData name="aayush sharma" userId="f30d95cc9a47fe1a" providerId="LiveId" clId="{100CBAFE-841D-4B2E-BF61-B3C7E72A5CFD}" dt="2024-11-28T05:07:40.979" v="1241" actId="13822"/>
        <pc:sldMkLst>
          <pc:docMk/>
          <pc:sldMk cId="3917661257" sldId="267"/>
        </pc:sldMkLst>
        <pc:spChg chg="add mod">
          <ac:chgData name="aayush sharma" userId="f30d95cc9a47fe1a" providerId="LiveId" clId="{100CBAFE-841D-4B2E-BF61-B3C7E72A5CFD}" dt="2024-11-28T04:18:08.575" v="979" actId="14100"/>
          <ac:spMkLst>
            <pc:docMk/>
            <pc:sldMk cId="3917661257" sldId="267"/>
            <ac:spMk id="3" creationId="{4E3888DC-1CFB-6286-76C3-33579B23D421}"/>
          </ac:spMkLst>
        </pc:spChg>
        <pc:spChg chg="add mod">
          <ac:chgData name="aayush sharma" userId="f30d95cc9a47fe1a" providerId="LiveId" clId="{100CBAFE-841D-4B2E-BF61-B3C7E72A5CFD}" dt="2024-11-28T04:17:59.004" v="978" actId="404"/>
          <ac:spMkLst>
            <pc:docMk/>
            <pc:sldMk cId="3917661257" sldId="267"/>
            <ac:spMk id="4" creationId="{AA7F18E2-D880-4488-16DC-43D5242E5631}"/>
          </ac:spMkLst>
        </pc:spChg>
        <pc:spChg chg="mod">
          <ac:chgData name="aayush sharma" userId="f30d95cc9a47fe1a" providerId="LiveId" clId="{100CBAFE-841D-4B2E-BF61-B3C7E72A5CFD}" dt="2024-11-28T04:08:00.640" v="924" actId="5793"/>
          <ac:spMkLst>
            <pc:docMk/>
            <pc:sldMk cId="3917661257" sldId="267"/>
            <ac:spMk id="5" creationId="{36E66D21-CE27-0EFE-D5A0-B55867E60DCD}"/>
          </ac:spMkLst>
        </pc:spChg>
        <pc:spChg chg="add mod">
          <ac:chgData name="aayush sharma" userId="f30d95cc9a47fe1a" providerId="LiveId" clId="{100CBAFE-841D-4B2E-BF61-B3C7E72A5CFD}" dt="2024-11-28T04:18:30.477" v="982" actId="1076"/>
          <ac:spMkLst>
            <pc:docMk/>
            <pc:sldMk cId="3917661257" sldId="267"/>
            <ac:spMk id="8" creationId="{8CC77AD3-0C60-DCA3-49BB-CCA32968F611}"/>
          </ac:spMkLst>
        </pc:spChg>
        <pc:spChg chg="add mod">
          <ac:chgData name="aayush sharma" userId="f30d95cc9a47fe1a" providerId="LiveId" clId="{100CBAFE-841D-4B2E-BF61-B3C7E72A5CFD}" dt="2024-11-28T04:18:24.343" v="981" actId="1076"/>
          <ac:spMkLst>
            <pc:docMk/>
            <pc:sldMk cId="3917661257" sldId="267"/>
            <ac:spMk id="9" creationId="{401733FA-6BC1-4812-6479-CAB124F36D8A}"/>
          </ac:spMkLst>
        </pc:spChg>
        <pc:spChg chg="add mod">
          <ac:chgData name="aayush sharma" userId="f30d95cc9a47fe1a" providerId="LiveId" clId="{100CBAFE-841D-4B2E-BF61-B3C7E72A5CFD}" dt="2024-11-28T04:20:12.607" v="1007" actId="14100"/>
          <ac:spMkLst>
            <pc:docMk/>
            <pc:sldMk cId="3917661257" sldId="267"/>
            <ac:spMk id="16" creationId="{27264A86-941C-5106-881C-3E5521ABCF6A}"/>
          </ac:spMkLst>
        </pc:spChg>
        <pc:spChg chg="add mod">
          <ac:chgData name="aayush sharma" userId="f30d95cc9a47fe1a" providerId="LiveId" clId="{100CBAFE-841D-4B2E-BF61-B3C7E72A5CFD}" dt="2024-11-28T04:21:45.198" v="1027" actId="1076"/>
          <ac:spMkLst>
            <pc:docMk/>
            <pc:sldMk cId="3917661257" sldId="267"/>
            <ac:spMk id="20" creationId="{C041E759-B30F-49DC-1FC4-CCB0E73855A8}"/>
          </ac:spMkLst>
        </pc:spChg>
        <pc:spChg chg="add mod">
          <ac:chgData name="aayush sharma" userId="f30d95cc9a47fe1a" providerId="LiveId" clId="{100CBAFE-841D-4B2E-BF61-B3C7E72A5CFD}" dt="2024-11-28T04:30:00.627" v="1068" actId="1076"/>
          <ac:spMkLst>
            <pc:docMk/>
            <pc:sldMk cId="3917661257" sldId="267"/>
            <ac:spMk id="24" creationId="{5F57A232-AC89-9FEE-7014-AE587EA993DE}"/>
          </ac:spMkLst>
        </pc:spChg>
        <pc:spChg chg="add mod">
          <ac:chgData name="aayush sharma" userId="f30d95cc9a47fe1a" providerId="LiveId" clId="{100CBAFE-841D-4B2E-BF61-B3C7E72A5CFD}" dt="2024-11-28T04:30:24.610" v="1070" actId="1076"/>
          <ac:spMkLst>
            <pc:docMk/>
            <pc:sldMk cId="3917661257" sldId="267"/>
            <ac:spMk id="28" creationId="{18108986-FD5A-D95A-FB1D-8F8F8B7A0708}"/>
          </ac:spMkLst>
        </pc:spChg>
        <pc:spChg chg="add mod">
          <ac:chgData name="aayush sharma" userId="f30d95cc9a47fe1a" providerId="LiveId" clId="{100CBAFE-841D-4B2E-BF61-B3C7E72A5CFD}" dt="2024-11-28T04:32:12.581" v="1116"/>
          <ac:spMkLst>
            <pc:docMk/>
            <pc:sldMk cId="3917661257" sldId="267"/>
            <ac:spMk id="29" creationId="{074CF757-7A48-B3AD-6690-26CDC108FE62}"/>
          </ac:spMkLst>
        </pc:spChg>
        <pc:spChg chg="add mod">
          <ac:chgData name="aayush sharma" userId="f30d95cc9a47fe1a" providerId="LiveId" clId="{100CBAFE-841D-4B2E-BF61-B3C7E72A5CFD}" dt="2024-11-28T04:31:49.077" v="1096" actId="20577"/>
          <ac:spMkLst>
            <pc:docMk/>
            <pc:sldMk cId="3917661257" sldId="267"/>
            <ac:spMk id="30" creationId="{F24BA2D8-26D6-A128-CCBD-AF4D07D0FFFD}"/>
          </ac:spMkLst>
        </pc:spChg>
        <pc:spChg chg="add del mod">
          <ac:chgData name="aayush sharma" userId="f30d95cc9a47fe1a" providerId="LiveId" clId="{100CBAFE-841D-4B2E-BF61-B3C7E72A5CFD}" dt="2024-11-28T04:31:19.566" v="1076" actId="478"/>
          <ac:spMkLst>
            <pc:docMk/>
            <pc:sldMk cId="3917661257" sldId="267"/>
            <ac:spMk id="34" creationId="{12E9748B-46AD-51DE-A38E-864F5018C729}"/>
          </ac:spMkLst>
        </pc:spChg>
        <pc:spChg chg="add mod">
          <ac:chgData name="aayush sharma" userId="f30d95cc9a47fe1a" providerId="LiveId" clId="{100CBAFE-841D-4B2E-BF61-B3C7E72A5CFD}" dt="2024-11-28T04:44:09.374" v="1166" actId="1076"/>
          <ac:spMkLst>
            <pc:docMk/>
            <pc:sldMk cId="3917661257" sldId="267"/>
            <ac:spMk id="51" creationId="{92BE35DD-A314-4995-EF2D-E18377E46169}"/>
          </ac:spMkLst>
        </pc:spChg>
        <pc:spChg chg="add mod">
          <ac:chgData name="aayush sharma" userId="f30d95cc9a47fe1a" providerId="LiveId" clId="{100CBAFE-841D-4B2E-BF61-B3C7E72A5CFD}" dt="2024-11-28T04:43:47.242" v="1165" actId="1076"/>
          <ac:spMkLst>
            <pc:docMk/>
            <pc:sldMk cId="3917661257" sldId="267"/>
            <ac:spMk id="52" creationId="{9A562212-A731-5E59-B6D3-8194FCE93D6C}"/>
          </ac:spMkLst>
        </pc:spChg>
        <pc:spChg chg="add mod">
          <ac:chgData name="aayush sharma" userId="f30d95cc9a47fe1a" providerId="LiveId" clId="{100CBAFE-841D-4B2E-BF61-B3C7E72A5CFD}" dt="2024-11-28T04:50:59.201" v="1208" actId="403"/>
          <ac:spMkLst>
            <pc:docMk/>
            <pc:sldMk cId="3917661257" sldId="267"/>
            <ac:spMk id="77" creationId="{C07D4006-E913-EC0B-E04F-6981A590FFE0}"/>
          </ac:spMkLst>
        </pc:spChg>
        <pc:cxnChg chg="add mod">
          <ac:chgData name="aayush sharma" userId="f30d95cc9a47fe1a" providerId="LiveId" clId="{100CBAFE-841D-4B2E-BF61-B3C7E72A5CFD}" dt="2024-11-28T04:18:15.267" v="980" actId="1076"/>
          <ac:cxnSpMkLst>
            <pc:docMk/>
            <pc:sldMk cId="3917661257" sldId="267"/>
            <ac:cxnSpMk id="7" creationId="{2C4D55C0-491D-EEBE-D874-968C2C1C1296}"/>
          </ac:cxnSpMkLst>
        </pc:cxnChg>
        <pc:cxnChg chg="add mod">
          <ac:chgData name="aayush sharma" userId="f30d95cc9a47fe1a" providerId="LiveId" clId="{100CBAFE-841D-4B2E-BF61-B3C7E72A5CFD}" dt="2024-11-28T04:18:43.708" v="984" actId="1076"/>
          <ac:cxnSpMkLst>
            <pc:docMk/>
            <pc:sldMk cId="3917661257" sldId="267"/>
            <ac:cxnSpMk id="11" creationId="{9022FCB7-E848-EAA0-6249-6C3F562F230C}"/>
          </ac:cxnSpMkLst>
        </pc:cxnChg>
        <pc:cxnChg chg="add mod">
          <ac:chgData name="aayush sharma" userId="f30d95cc9a47fe1a" providerId="LiveId" clId="{100CBAFE-841D-4B2E-BF61-B3C7E72A5CFD}" dt="2024-11-28T04:18:54.140" v="985" actId="1076"/>
          <ac:cxnSpMkLst>
            <pc:docMk/>
            <pc:sldMk cId="3917661257" sldId="267"/>
            <ac:cxnSpMk id="13" creationId="{B03C9ABA-A4AA-2A51-53B4-DCDA3DA709F9}"/>
          </ac:cxnSpMkLst>
        </pc:cxnChg>
        <pc:cxnChg chg="add mod">
          <ac:chgData name="aayush sharma" userId="f30d95cc9a47fe1a" providerId="LiveId" clId="{100CBAFE-841D-4B2E-BF61-B3C7E72A5CFD}" dt="2024-11-28T04:19:12.363" v="986" actId="14100"/>
          <ac:cxnSpMkLst>
            <pc:docMk/>
            <pc:sldMk cId="3917661257" sldId="267"/>
            <ac:cxnSpMk id="15" creationId="{05362D20-1104-9E83-5EC9-4AB291DA1AD9}"/>
          </ac:cxnSpMkLst>
        </pc:cxnChg>
        <pc:cxnChg chg="add mod">
          <ac:chgData name="aayush sharma" userId="f30d95cc9a47fe1a" providerId="LiveId" clId="{100CBAFE-841D-4B2E-BF61-B3C7E72A5CFD}" dt="2024-11-28T04:21:53.714" v="1028" actId="14100"/>
          <ac:cxnSpMkLst>
            <pc:docMk/>
            <pc:sldMk cId="3917661257" sldId="267"/>
            <ac:cxnSpMk id="19" creationId="{DB4D09A3-1AA6-D463-08A7-30CB8E8B6F6E}"/>
          </ac:cxnSpMkLst>
        </pc:cxnChg>
        <pc:cxnChg chg="add mod">
          <ac:chgData name="aayush sharma" userId="f30d95cc9a47fe1a" providerId="LiveId" clId="{100CBAFE-841D-4B2E-BF61-B3C7E72A5CFD}" dt="2024-11-28T04:30:43.847" v="1072" actId="1076"/>
          <ac:cxnSpMkLst>
            <pc:docMk/>
            <pc:sldMk cId="3917661257" sldId="267"/>
            <ac:cxnSpMk id="23" creationId="{7D42A76E-2086-9D63-CB6F-39066602F929}"/>
          </ac:cxnSpMkLst>
        </pc:cxnChg>
        <pc:cxnChg chg="add mod">
          <ac:chgData name="aayush sharma" userId="f30d95cc9a47fe1a" providerId="LiveId" clId="{100CBAFE-841D-4B2E-BF61-B3C7E72A5CFD}" dt="2024-11-28T04:26:02.210" v="1045" actId="13822"/>
          <ac:cxnSpMkLst>
            <pc:docMk/>
            <pc:sldMk cId="3917661257" sldId="267"/>
            <ac:cxnSpMk id="27" creationId="{79627FEB-21E5-30B3-5366-C90DD9A8E412}"/>
          </ac:cxnSpMkLst>
        </pc:cxnChg>
        <pc:cxnChg chg="add mod">
          <ac:chgData name="aayush sharma" userId="f30d95cc9a47fe1a" providerId="LiveId" clId="{100CBAFE-841D-4B2E-BF61-B3C7E72A5CFD}" dt="2024-11-28T04:30:07.087" v="1069" actId="1076"/>
          <ac:cxnSpMkLst>
            <pc:docMk/>
            <pc:sldMk cId="3917661257" sldId="267"/>
            <ac:cxnSpMk id="32" creationId="{A4DB7D21-0C40-58F1-A62D-EFA929B47826}"/>
          </ac:cxnSpMkLst>
        </pc:cxnChg>
        <pc:cxnChg chg="add mod">
          <ac:chgData name="aayush sharma" userId="f30d95cc9a47fe1a" providerId="LiveId" clId="{100CBAFE-841D-4B2E-BF61-B3C7E72A5CFD}" dt="2024-11-28T04:31:07.992" v="1074" actId="571"/>
          <ac:cxnSpMkLst>
            <pc:docMk/>
            <pc:sldMk cId="3917661257" sldId="267"/>
            <ac:cxnSpMk id="33" creationId="{68333BAA-DA4D-EFC2-7380-CFA9919AC77F}"/>
          </ac:cxnSpMkLst>
        </pc:cxnChg>
        <pc:cxnChg chg="add mod">
          <ac:chgData name="aayush sharma" userId="f30d95cc9a47fe1a" providerId="LiveId" clId="{100CBAFE-841D-4B2E-BF61-B3C7E72A5CFD}" dt="2024-11-28T04:35:03.365" v="1118" actId="13822"/>
          <ac:cxnSpMkLst>
            <pc:docMk/>
            <pc:sldMk cId="3917661257" sldId="267"/>
            <ac:cxnSpMk id="36" creationId="{77585268-581B-3683-D4DC-F22C48D4490D}"/>
          </ac:cxnSpMkLst>
        </pc:cxnChg>
        <pc:cxnChg chg="add mod">
          <ac:chgData name="aayush sharma" userId="f30d95cc9a47fe1a" providerId="LiveId" clId="{100CBAFE-841D-4B2E-BF61-B3C7E72A5CFD}" dt="2024-11-28T04:35:15.514" v="1119" actId="571"/>
          <ac:cxnSpMkLst>
            <pc:docMk/>
            <pc:sldMk cId="3917661257" sldId="267"/>
            <ac:cxnSpMk id="37" creationId="{5366EEA4-E6EC-17AD-3F91-E373ADC09E44}"/>
          </ac:cxnSpMkLst>
        </pc:cxnChg>
        <pc:cxnChg chg="add mod">
          <ac:chgData name="aayush sharma" userId="f30d95cc9a47fe1a" providerId="LiveId" clId="{100CBAFE-841D-4B2E-BF61-B3C7E72A5CFD}" dt="2024-11-28T04:35:45.084" v="1124" actId="1076"/>
          <ac:cxnSpMkLst>
            <pc:docMk/>
            <pc:sldMk cId="3917661257" sldId="267"/>
            <ac:cxnSpMk id="38" creationId="{DB659B0A-1753-6F13-4913-977AB47B55AB}"/>
          </ac:cxnSpMkLst>
        </pc:cxnChg>
        <pc:cxnChg chg="add mod">
          <ac:chgData name="aayush sharma" userId="f30d95cc9a47fe1a" providerId="LiveId" clId="{100CBAFE-841D-4B2E-BF61-B3C7E72A5CFD}" dt="2024-11-28T05:07:06.318" v="1239" actId="1076"/>
          <ac:cxnSpMkLst>
            <pc:docMk/>
            <pc:sldMk cId="3917661257" sldId="267"/>
            <ac:cxnSpMk id="39" creationId="{19FF664D-C53E-2784-E91A-6A67E7E50394}"/>
          </ac:cxnSpMkLst>
        </pc:cxnChg>
        <pc:cxnChg chg="add mod">
          <ac:chgData name="aayush sharma" userId="f30d95cc9a47fe1a" providerId="LiveId" clId="{100CBAFE-841D-4B2E-BF61-B3C7E72A5CFD}" dt="2024-11-28T04:36:36.308" v="1132" actId="1076"/>
          <ac:cxnSpMkLst>
            <pc:docMk/>
            <pc:sldMk cId="3917661257" sldId="267"/>
            <ac:cxnSpMk id="40" creationId="{EE434B4F-8FBF-100B-E357-D768A73B4F46}"/>
          </ac:cxnSpMkLst>
        </pc:cxnChg>
        <pc:cxnChg chg="add mod">
          <ac:chgData name="aayush sharma" userId="f30d95cc9a47fe1a" providerId="LiveId" clId="{100CBAFE-841D-4B2E-BF61-B3C7E72A5CFD}" dt="2024-11-28T04:37:10.262" v="1136" actId="13822"/>
          <ac:cxnSpMkLst>
            <pc:docMk/>
            <pc:sldMk cId="3917661257" sldId="267"/>
            <ac:cxnSpMk id="42" creationId="{0A7A11AE-1CF1-4587-232B-D735001D6A37}"/>
          </ac:cxnSpMkLst>
        </pc:cxnChg>
        <pc:cxnChg chg="add mod">
          <ac:chgData name="aayush sharma" userId="f30d95cc9a47fe1a" providerId="LiveId" clId="{100CBAFE-841D-4B2E-BF61-B3C7E72A5CFD}" dt="2024-11-28T04:48:54.092" v="1188" actId="14100"/>
          <ac:cxnSpMkLst>
            <pc:docMk/>
            <pc:sldMk cId="3917661257" sldId="267"/>
            <ac:cxnSpMk id="44" creationId="{BC9F4BF3-BDC8-5A90-35FE-FDE2A1BCC482}"/>
          </ac:cxnSpMkLst>
        </pc:cxnChg>
        <pc:cxnChg chg="add mod">
          <ac:chgData name="aayush sharma" userId="f30d95cc9a47fe1a" providerId="LiveId" clId="{100CBAFE-841D-4B2E-BF61-B3C7E72A5CFD}" dt="2024-11-28T04:38:51.051" v="1144" actId="14100"/>
          <ac:cxnSpMkLst>
            <pc:docMk/>
            <pc:sldMk cId="3917661257" sldId="267"/>
            <ac:cxnSpMk id="46" creationId="{8D814DBA-A619-8E3A-EFC7-9DF5D04BF8D2}"/>
          </ac:cxnSpMkLst>
        </pc:cxnChg>
        <pc:cxnChg chg="add mod">
          <ac:chgData name="aayush sharma" userId="f30d95cc9a47fe1a" providerId="LiveId" clId="{100CBAFE-841D-4B2E-BF61-B3C7E72A5CFD}" dt="2024-11-28T04:38:43.615" v="1143" actId="14100"/>
          <ac:cxnSpMkLst>
            <pc:docMk/>
            <pc:sldMk cId="3917661257" sldId="267"/>
            <ac:cxnSpMk id="48" creationId="{EC406F52-BC62-FC66-E27D-6C7333611B1F}"/>
          </ac:cxnSpMkLst>
        </pc:cxnChg>
        <pc:cxnChg chg="add del mod">
          <ac:chgData name="aayush sharma" userId="f30d95cc9a47fe1a" providerId="LiveId" clId="{100CBAFE-841D-4B2E-BF61-B3C7E72A5CFD}" dt="2024-11-28T05:06:56.177" v="1238" actId="478"/>
          <ac:cxnSpMkLst>
            <pc:docMk/>
            <pc:sldMk cId="3917661257" sldId="267"/>
            <ac:cxnSpMk id="54" creationId="{1A3F580C-DACB-36F4-8503-19AA4178C859}"/>
          </ac:cxnSpMkLst>
        </pc:cxnChg>
        <pc:cxnChg chg="add mod">
          <ac:chgData name="aayush sharma" userId="f30d95cc9a47fe1a" providerId="LiveId" clId="{100CBAFE-841D-4B2E-BF61-B3C7E72A5CFD}" dt="2024-11-28T04:46:40.163" v="1183" actId="14100"/>
          <ac:cxnSpMkLst>
            <pc:docMk/>
            <pc:sldMk cId="3917661257" sldId="267"/>
            <ac:cxnSpMk id="56" creationId="{2EF19252-8392-B560-6750-E327CE23551F}"/>
          </ac:cxnSpMkLst>
        </pc:cxnChg>
        <pc:cxnChg chg="add mod">
          <ac:chgData name="aayush sharma" userId="f30d95cc9a47fe1a" providerId="LiveId" clId="{100CBAFE-841D-4B2E-BF61-B3C7E72A5CFD}" dt="2024-11-28T04:45:45.205" v="1176" actId="13822"/>
          <ac:cxnSpMkLst>
            <pc:docMk/>
            <pc:sldMk cId="3917661257" sldId="267"/>
            <ac:cxnSpMk id="58" creationId="{178FA741-043B-BDD5-42AD-787CC94D40B5}"/>
          </ac:cxnSpMkLst>
        </pc:cxnChg>
        <pc:cxnChg chg="add mod">
          <ac:chgData name="aayush sharma" userId="f30d95cc9a47fe1a" providerId="LiveId" clId="{100CBAFE-841D-4B2E-BF61-B3C7E72A5CFD}" dt="2024-11-28T04:46:28.260" v="1181" actId="14100"/>
          <ac:cxnSpMkLst>
            <pc:docMk/>
            <pc:sldMk cId="3917661257" sldId="267"/>
            <ac:cxnSpMk id="60" creationId="{7BDF2573-E993-C8BA-220E-ED728D60A489}"/>
          </ac:cxnSpMkLst>
        </pc:cxnChg>
        <pc:cxnChg chg="add mod">
          <ac:chgData name="aayush sharma" userId="f30d95cc9a47fe1a" providerId="LiveId" clId="{100CBAFE-841D-4B2E-BF61-B3C7E72A5CFD}" dt="2024-11-28T04:49:09.893" v="1189" actId="14100"/>
          <ac:cxnSpMkLst>
            <pc:docMk/>
            <pc:sldMk cId="3917661257" sldId="267"/>
            <ac:cxnSpMk id="69" creationId="{18ED52D4-AE48-6CA0-C9C2-BAFE50D39666}"/>
          </ac:cxnSpMkLst>
        </pc:cxnChg>
        <pc:cxnChg chg="add del mod">
          <ac:chgData name="aayush sharma" userId="f30d95cc9a47fe1a" providerId="LiveId" clId="{100CBAFE-841D-4B2E-BF61-B3C7E72A5CFD}" dt="2024-11-28T04:49:28.181" v="1191" actId="478"/>
          <ac:cxnSpMkLst>
            <pc:docMk/>
            <pc:sldMk cId="3917661257" sldId="267"/>
            <ac:cxnSpMk id="71" creationId="{3A8F62B9-07CE-103B-DFB1-B65A7C2797CE}"/>
          </ac:cxnSpMkLst>
        </pc:cxnChg>
        <pc:cxnChg chg="add mod">
          <ac:chgData name="aayush sharma" userId="f30d95cc9a47fe1a" providerId="LiveId" clId="{100CBAFE-841D-4B2E-BF61-B3C7E72A5CFD}" dt="2024-11-28T04:50:08.967" v="1194" actId="14100"/>
          <ac:cxnSpMkLst>
            <pc:docMk/>
            <pc:sldMk cId="3917661257" sldId="267"/>
            <ac:cxnSpMk id="75" creationId="{EA257F52-71B0-8384-573B-4472CA1E2DD3}"/>
          </ac:cxnSpMkLst>
        </pc:cxnChg>
        <pc:cxnChg chg="add mod">
          <ac:chgData name="aayush sharma" userId="f30d95cc9a47fe1a" providerId="LiveId" clId="{100CBAFE-841D-4B2E-BF61-B3C7E72A5CFD}" dt="2024-11-28T04:51:23.893" v="1210" actId="13822"/>
          <ac:cxnSpMkLst>
            <pc:docMk/>
            <pc:sldMk cId="3917661257" sldId="267"/>
            <ac:cxnSpMk id="79" creationId="{AE0B814A-4B5C-A754-B111-A982430D6F14}"/>
          </ac:cxnSpMkLst>
        </pc:cxnChg>
        <pc:cxnChg chg="add mod">
          <ac:chgData name="aayush sharma" userId="f30d95cc9a47fe1a" providerId="LiveId" clId="{100CBAFE-841D-4B2E-BF61-B3C7E72A5CFD}" dt="2024-11-28T04:51:39.580" v="1212" actId="13822"/>
          <ac:cxnSpMkLst>
            <pc:docMk/>
            <pc:sldMk cId="3917661257" sldId="267"/>
            <ac:cxnSpMk id="81" creationId="{F03EB9DE-453F-4B60-2B35-7FCD5927D8BD}"/>
          </ac:cxnSpMkLst>
        </pc:cxnChg>
        <pc:cxnChg chg="add mod">
          <ac:chgData name="aayush sharma" userId="f30d95cc9a47fe1a" providerId="LiveId" clId="{100CBAFE-841D-4B2E-BF61-B3C7E72A5CFD}" dt="2024-11-28T04:53:44.673" v="1220" actId="1076"/>
          <ac:cxnSpMkLst>
            <pc:docMk/>
            <pc:sldMk cId="3917661257" sldId="267"/>
            <ac:cxnSpMk id="83" creationId="{9AF21A28-F1A5-4CFB-43AF-A1EE0A8B8939}"/>
          </ac:cxnSpMkLst>
        </pc:cxnChg>
        <pc:cxnChg chg="add del mod">
          <ac:chgData name="aayush sharma" userId="f30d95cc9a47fe1a" providerId="LiveId" clId="{100CBAFE-841D-4B2E-BF61-B3C7E72A5CFD}" dt="2024-11-28T04:54:12.127" v="1224" actId="478"/>
          <ac:cxnSpMkLst>
            <pc:docMk/>
            <pc:sldMk cId="3917661257" sldId="267"/>
            <ac:cxnSpMk id="84" creationId="{54E2608A-F550-39E8-4107-FCA96C7CDE34}"/>
          </ac:cxnSpMkLst>
        </pc:cxnChg>
        <pc:cxnChg chg="add mod">
          <ac:chgData name="aayush sharma" userId="f30d95cc9a47fe1a" providerId="LiveId" clId="{100CBAFE-841D-4B2E-BF61-B3C7E72A5CFD}" dt="2024-11-28T04:55:49.907" v="1233" actId="13822"/>
          <ac:cxnSpMkLst>
            <pc:docMk/>
            <pc:sldMk cId="3917661257" sldId="267"/>
            <ac:cxnSpMk id="88" creationId="{67344306-6E2A-7263-5CDB-EA6F43E67F2C}"/>
          </ac:cxnSpMkLst>
        </pc:cxnChg>
        <pc:cxnChg chg="add del mod">
          <ac:chgData name="aayush sharma" userId="f30d95cc9a47fe1a" providerId="LiveId" clId="{100CBAFE-841D-4B2E-BF61-B3C7E72A5CFD}" dt="2024-11-28T05:06:49.704" v="1237" actId="478"/>
          <ac:cxnSpMkLst>
            <pc:docMk/>
            <pc:sldMk cId="3917661257" sldId="267"/>
            <ac:cxnSpMk id="97" creationId="{6CEA747A-5929-05E9-46F7-C2EBA827679F}"/>
          </ac:cxnSpMkLst>
        </pc:cxnChg>
        <pc:cxnChg chg="add mod">
          <ac:chgData name="aayush sharma" userId="f30d95cc9a47fe1a" providerId="LiveId" clId="{100CBAFE-841D-4B2E-BF61-B3C7E72A5CFD}" dt="2024-11-28T05:07:40.979" v="1241" actId="13822"/>
          <ac:cxnSpMkLst>
            <pc:docMk/>
            <pc:sldMk cId="3917661257" sldId="267"/>
            <ac:cxnSpMk id="100" creationId="{252015B7-1D02-076A-0395-9949F490E2D4}"/>
          </ac:cxnSpMkLst>
        </pc:cxnChg>
      </pc:sldChg>
      <pc:sldChg chg="modSp mod">
        <pc:chgData name="aayush sharma" userId="f30d95cc9a47fe1a" providerId="LiveId" clId="{100CBAFE-841D-4B2E-BF61-B3C7E72A5CFD}" dt="2024-10-16T19:21:20.718" v="401" actId="20577"/>
        <pc:sldMkLst>
          <pc:docMk/>
          <pc:sldMk cId="3709787471" sldId="268"/>
        </pc:sldMkLst>
        <pc:spChg chg="mod">
          <ac:chgData name="aayush sharma" userId="f30d95cc9a47fe1a" providerId="LiveId" clId="{100CBAFE-841D-4B2E-BF61-B3C7E72A5CFD}" dt="2024-10-16T19:21:20.718" v="401" actId="20577"/>
          <ac:spMkLst>
            <pc:docMk/>
            <pc:sldMk cId="3709787471" sldId="268"/>
            <ac:spMk id="5" creationId="{704266AB-4FDC-DC5D-1539-EDBFF62C9C14}"/>
          </ac:spMkLst>
        </pc:spChg>
      </pc:sldChg>
      <pc:sldChg chg="addSp delSp modSp mod">
        <pc:chgData name="aayush sharma" userId="f30d95cc9a47fe1a" providerId="LiveId" clId="{100CBAFE-841D-4B2E-BF61-B3C7E72A5CFD}" dt="2024-11-28T05:28:32.557" v="1320" actId="12"/>
        <pc:sldMkLst>
          <pc:docMk/>
          <pc:sldMk cId="1329742295" sldId="269"/>
        </pc:sldMkLst>
        <pc:spChg chg="add del mod">
          <ac:chgData name="aayush sharma" userId="f30d95cc9a47fe1a" providerId="LiveId" clId="{100CBAFE-841D-4B2E-BF61-B3C7E72A5CFD}" dt="2024-11-28T05:24:10.298" v="1292" actId="478"/>
          <ac:spMkLst>
            <pc:docMk/>
            <pc:sldMk cId="1329742295" sldId="269"/>
            <ac:spMk id="3" creationId="{FE8354CA-A9B7-0686-8FFE-40D129B60C83}"/>
          </ac:spMkLst>
        </pc:spChg>
        <pc:spChg chg="add del mod">
          <ac:chgData name="aayush sharma" userId="f30d95cc9a47fe1a" providerId="LiveId" clId="{100CBAFE-841D-4B2E-BF61-B3C7E72A5CFD}" dt="2024-11-28T05:25:16.209" v="1294" actId="478"/>
          <ac:spMkLst>
            <pc:docMk/>
            <pc:sldMk cId="1329742295" sldId="269"/>
            <ac:spMk id="4" creationId="{43AB2C62-4679-41E9-56B6-1FA37D624CA0}"/>
          </ac:spMkLst>
        </pc:spChg>
        <pc:spChg chg="mod">
          <ac:chgData name="aayush sharma" userId="f30d95cc9a47fe1a" providerId="LiveId" clId="{100CBAFE-841D-4B2E-BF61-B3C7E72A5CFD}" dt="2024-11-28T05:28:32.557" v="1320" actId="12"/>
          <ac:spMkLst>
            <pc:docMk/>
            <pc:sldMk cId="1329742295" sldId="269"/>
            <ac:spMk id="5" creationId="{B8FC024B-EB8F-6A04-091E-94AAF1313BBC}"/>
          </ac:spMkLst>
        </pc:spChg>
      </pc:sldChg>
      <pc:sldChg chg="modSp mod">
        <pc:chgData name="aayush sharma" userId="f30d95cc9a47fe1a" providerId="LiveId" clId="{100CBAFE-841D-4B2E-BF61-B3C7E72A5CFD}" dt="2024-11-26T05:01:21.533" v="919" actId="20577"/>
        <pc:sldMkLst>
          <pc:docMk/>
          <pc:sldMk cId="3091055730" sldId="270"/>
        </pc:sldMkLst>
        <pc:spChg chg="mod">
          <ac:chgData name="aayush sharma" userId="f30d95cc9a47fe1a" providerId="LiveId" clId="{100CBAFE-841D-4B2E-BF61-B3C7E72A5CFD}" dt="2024-11-26T05:01:21.533" v="919" actId="20577"/>
          <ac:spMkLst>
            <pc:docMk/>
            <pc:sldMk cId="3091055730" sldId="270"/>
            <ac:spMk id="5" creationId="{D67FCA45-76F6-3676-3AF5-AA9B6C38E6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84694530_Soft_skills_and_learning_metho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82444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55651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Skills Trainer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Chetanya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Bedi 2426MCA173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Aayush Sharma 2426MCA171, Ashish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Yadav 2426MCA1004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 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 Singhal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Feedback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 To gather user feedback and display testimonials from those who have used the platform.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Feedback Form: Allow users to submit feedback on their learning experience or website functionality.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Display Testimonials: Showcase user reviews or success stories on the homepage or a dedicated section to build credibility.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Contact and Support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 To offer users a way to get in touch with administrators for inquiries or support.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Contact Form: A form where users can submit questions or </a:t>
            </a: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issues.</a:t>
            </a:r>
            <a:endParaRPr lang="en-US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55776"/>
            <a:ext cx="12191999" cy="5602224"/>
          </a:xfrm>
        </p:spPr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3888DC-1CFB-6286-76C3-33579B23D421}"/>
              </a:ext>
            </a:extLst>
          </p:cNvPr>
          <p:cNvSpPr/>
          <p:nvPr/>
        </p:nvSpPr>
        <p:spPr>
          <a:xfrm>
            <a:off x="4294208" y="1377388"/>
            <a:ext cx="2824222" cy="7258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F18E2-D880-4488-16DC-43D5242E5631}"/>
              </a:ext>
            </a:extLst>
          </p:cNvPr>
          <p:cNvSpPr txBox="1"/>
          <p:nvPr/>
        </p:nvSpPr>
        <p:spPr>
          <a:xfrm>
            <a:off x="4687747" y="1377387"/>
            <a:ext cx="1921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Start</a:t>
            </a:r>
            <a:endParaRPr lang="en-IN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4D55C0-491D-EEBE-D874-968C2C1C1296}"/>
              </a:ext>
            </a:extLst>
          </p:cNvPr>
          <p:cNvCxnSpPr>
            <a:cxnSpLocks/>
          </p:cNvCxnSpPr>
          <p:nvPr/>
        </p:nvCxnSpPr>
        <p:spPr>
          <a:xfrm flipH="1">
            <a:off x="5648445" y="2103276"/>
            <a:ext cx="1" cy="445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CC77AD3-0C60-DCA3-49BB-CCA32968F611}"/>
              </a:ext>
            </a:extLst>
          </p:cNvPr>
          <p:cNvSpPr/>
          <p:nvPr/>
        </p:nvSpPr>
        <p:spPr>
          <a:xfrm>
            <a:off x="4496764" y="2553269"/>
            <a:ext cx="2303362" cy="648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733FA-6BC1-4812-6479-CAB124F36D8A}"/>
              </a:ext>
            </a:extLst>
          </p:cNvPr>
          <p:cNvSpPr txBox="1"/>
          <p:nvPr/>
        </p:nvSpPr>
        <p:spPr>
          <a:xfrm>
            <a:off x="4687747" y="2586171"/>
            <a:ext cx="181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HOME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22FCB7-E848-EAA0-6249-6C3F562F230C}"/>
              </a:ext>
            </a:extLst>
          </p:cNvPr>
          <p:cNvCxnSpPr>
            <a:cxnSpLocks/>
          </p:cNvCxnSpPr>
          <p:nvPr/>
        </p:nvCxnSpPr>
        <p:spPr>
          <a:xfrm>
            <a:off x="5619505" y="3189097"/>
            <a:ext cx="0" cy="41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3C9ABA-A4AA-2A51-53B4-DCDA3DA709F9}"/>
              </a:ext>
            </a:extLst>
          </p:cNvPr>
          <p:cNvCxnSpPr/>
          <p:nvPr/>
        </p:nvCxnSpPr>
        <p:spPr>
          <a:xfrm>
            <a:off x="1585731" y="3611721"/>
            <a:ext cx="85189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362D20-1104-9E83-5EC9-4AB291DA1AD9}"/>
              </a:ext>
            </a:extLst>
          </p:cNvPr>
          <p:cNvCxnSpPr>
            <a:cxnSpLocks/>
          </p:cNvCxnSpPr>
          <p:nvPr/>
        </p:nvCxnSpPr>
        <p:spPr>
          <a:xfrm>
            <a:off x="1585732" y="3611301"/>
            <a:ext cx="0" cy="445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264A86-941C-5106-881C-3E5521ABCF6A}"/>
              </a:ext>
            </a:extLst>
          </p:cNvPr>
          <p:cNvSpPr/>
          <p:nvPr/>
        </p:nvSpPr>
        <p:spPr>
          <a:xfrm>
            <a:off x="682906" y="4065569"/>
            <a:ext cx="1794076" cy="564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 Skills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4D09A3-1AA6-D463-08A7-30CB8E8B6F6E}"/>
              </a:ext>
            </a:extLst>
          </p:cNvPr>
          <p:cNvCxnSpPr>
            <a:cxnSpLocks/>
          </p:cNvCxnSpPr>
          <p:nvPr/>
        </p:nvCxnSpPr>
        <p:spPr>
          <a:xfrm>
            <a:off x="3865944" y="3611301"/>
            <a:ext cx="0" cy="440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041E759-B30F-49DC-1FC4-CCB0E73855A8}"/>
              </a:ext>
            </a:extLst>
          </p:cNvPr>
          <p:cNvSpPr/>
          <p:nvPr/>
        </p:nvSpPr>
        <p:spPr>
          <a:xfrm>
            <a:off x="2963119" y="4051940"/>
            <a:ext cx="1724628" cy="56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 Language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42A76E-2086-9D63-CB6F-39066602F929}"/>
              </a:ext>
            </a:extLst>
          </p:cNvPr>
          <p:cNvCxnSpPr>
            <a:cxnSpLocks/>
          </p:cNvCxnSpPr>
          <p:nvPr/>
        </p:nvCxnSpPr>
        <p:spPr>
          <a:xfrm>
            <a:off x="7185946" y="3603040"/>
            <a:ext cx="0" cy="43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F57A232-AC89-9FEE-7014-AE587EA993DE}"/>
              </a:ext>
            </a:extLst>
          </p:cNvPr>
          <p:cNvSpPr/>
          <p:nvPr/>
        </p:nvSpPr>
        <p:spPr>
          <a:xfrm>
            <a:off x="5001228" y="4056888"/>
            <a:ext cx="1088018" cy="550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Dressing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627FEB-21E5-30B3-5366-C90DD9A8E412}"/>
              </a:ext>
            </a:extLst>
          </p:cNvPr>
          <p:cNvCxnSpPr/>
          <p:nvPr/>
        </p:nvCxnSpPr>
        <p:spPr>
          <a:xfrm>
            <a:off x="10104698" y="3611301"/>
            <a:ext cx="0" cy="43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8108986-FD5A-D95A-FB1D-8F8F8B7A0708}"/>
              </a:ext>
            </a:extLst>
          </p:cNvPr>
          <p:cNvSpPr/>
          <p:nvPr/>
        </p:nvSpPr>
        <p:spPr>
          <a:xfrm>
            <a:off x="6514617" y="4046737"/>
            <a:ext cx="1342658" cy="534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4CF757-7A48-B3AD-6690-26CDC108FE62}"/>
              </a:ext>
            </a:extLst>
          </p:cNvPr>
          <p:cNvSpPr/>
          <p:nvPr/>
        </p:nvSpPr>
        <p:spPr>
          <a:xfrm>
            <a:off x="9518250" y="4048639"/>
            <a:ext cx="1088018" cy="550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Queries 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4BA2D8-26D6-A128-CCBD-AF4D07D0FFFD}"/>
              </a:ext>
            </a:extLst>
          </p:cNvPr>
          <p:cNvSpPr/>
          <p:nvPr/>
        </p:nvSpPr>
        <p:spPr>
          <a:xfrm>
            <a:off x="8101313" y="4030240"/>
            <a:ext cx="1088018" cy="550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DB7D21-0C40-58F1-A62D-EFA929B47826}"/>
              </a:ext>
            </a:extLst>
          </p:cNvPr>
          <p:cNvCxnSpPr/>
          <p:nvPr/>
        </p:nvCxnSpPr>
        <p:spPr>
          <a:xfrm>
            <a:off x="5545237" y="3611301"/>
            <a:ext cx="0" cy="461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333BAA-DA4D-EFC2-7380-CFA9919AC77F}"/>
              </a:ext>
            </a:extLst>
          </p:cNvPr>
          <p:cNvCxnSpPr>
            <a:cxnSpLocks/>
          </p:cNvCxnSpPr>
          <p:nvPr/>
        </p:nvCxnSpPr>
        <p:spPr>
          <a:xfrm>
            <a:off x="8645321" y="3603040"/>
            <a:ext cx="0" cy="43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585268-581B-3683-D4DC-F22C48D4490D}"/>
              </a:ext>
            </a:extLst>
          </p:cNvPr>
          <p:cNvCxnSpPr/>
          <p:nvPr/>
        </p:nvCxnSpPr>
        <p:spPr>
          <a:xfrm>
            <a:off x="1585731" y="4629870"/>
            <a:ext cx="0" cy="381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66EEA4-E6EC-17AD-3F91-E373ADC09E44}"/>
              </a:ext>
            </a:extLst>
          </p:cNvPr>
          <p:cNvCxnSpPr/>
          <p:nvPr/>
        </p:nvCxnSpPr>
        <p:spPr>
          <a:xfrm>
            <a:off x="3865944" y="4616235"/>
            <a:ext cx="0" cy="381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659B0A-1753-6F13-4913-977AB47B55AB}"/>
              </a:ext>
            </a:extLst>
          </p:cNvPr>
          <p:cNvCxnSpPr/>
          <p:nvPr/>
        </p:nvCxnSpPr>
        <p:spPr>
          <a:xfrm>
            <a:off x="8645321" y="4599303"/>
            <a:ext cx="0" cy="381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FF664D-C53E-2784-E91A-6A67E7E50394}"/>
              </a:ext>
            </a:extLst>
          </p:cNvPr>
          <p:cNvCxnSpPr/>
          <p:nvPr/>
        </p:nvCxnSpPr>
        <p:spPr>
          <a:xfrm>
            <a:off x="5868363" y="4607552"/>
            <a:ext cx="0" cy="381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434B4F-8FBF-100B-E357-D768A73B4F46}"/>
              </a:ext>
            </a:extLst>
          </p:cNvPr>
          <p:cNvCxnSpPr/>
          <p:nvPr/>
        </p:nvCxnSpPr>
        <p:spPr>
          <a:xfrm>
            <a:off x="10104698" y="4580904"/>
            <a:ext cx="0" cy="381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7A11AE-1CF1-4587-232B-D735001D6A37}"/>
              </a:ext>
            </a:extLst>
          </p:cNvPr>
          <p:cNvCxnSpPr/>
          <p:nvPr/>
        </p:nvCxnSpPr>
        <p:spPr>
          <a:xfrm>
            <a:off x="7185946" y="4599303"/>
            <a:ext cx="0" cy="412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9F4BF3-BDC8-5A90-35FE-FDE2A1BCC482}"/>
              </a:ext>
            </a:extLst>
          </p:cNvPr>
          <p:cNvCxnSpPr>
            <a:cxnSpLocks/>
          </p:cNvCxnSpPr>
          <p:nvPr/>
        </p:nvCxnSpPr>
        <p:spPr>
          <a:xfrm flipV="1">
            <a:off x="1180618" y="4962872"/>
            <a:ext cx="10116273" cy="71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814DBA-A619-8E3A-EFC7-9DF5D04BF8D2}"/>
              </a:ext>
            </a:extLst>
          </p:cNvPr>
          <p:cNvCxnSpPr>
            <a:cxnSpLocks/>
          </p:cNvCxnSpPr>
          <p:nvPr/>
        </p:nvCxnSpPr>
        <p:spPr>
          <a:xfrm flipV="1">
            <a:off x="11296891" y="2908137"/>
            <a:ext cx="0" cy="20547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406F52-BC62-FC66-E27D-6C7333611B1F}"/>
              </a:ext>
            </a:extLst>
          </p:cNvPr>
          <p:cNvCxnSpPr>
            <a:cxnSpLocks/>
          </p:cNvCxnSpPr>
          <p:nvPr/>
        </p:nvCxnSpPr>
        <p:spPr>
          <a:xfrm flipH="1">
            <a:off x="6800126" y="2908137"/>
            <a:ext cx="4496765" cy="8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2BE35DD-A314-4995-EF2D-E18377E46169}"/>
              </a:ext>
            </a:extLst>
          </p:cNvPr>
          <p:cNvSpPr/>
          <p:nvPr/>
        </p:nvSpPr>
        <p:spPr>
          <a:xfrm>
            <a:off x="4398379" y="5578111"/>
            <a:ext cx="856528" cy="351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Male</a:t>
            </a:r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562212-A731-5E59-B6D3-8194FCE93D6C}"/>
              </a:ext>
            </a:extLst>
          </p:cNvPr>
          <p:cNvSpPr/>
          <p:nvPr/>
        </p:nvSpPr>
        <p:spPr>
          <a:xfrm>
            <a:off x="5868363" y="5580236"/>
            <a:ext cx="1061020" cy="351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Female</a:t>
            </a:r>
            <a:endParaRPr lang="en-IN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F19252-8392-B560-6750-E327CE23551F}"/>
              </a:ext>
            </a:extLst>
          </p:cNvPr>
          <p:cNvCxnSpPr>
            <a:cxnSpLocks/>
          </p:cNvCxnSpPr>
          <p:nvPr/>
        </p:nvCxnSpPr>
        <p:spPr>
          <a:xfrm>
            <a:off x="4803493" y="5247503"/>
            <a:ext cx="17323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78FA741-043B-BDD5-42AD-787CC94D40B5}"/>
              </a:ext>
            </a:extLst>
          </p:cNvPr>
          <p:cNvCxnSpPr/>
          <p:nvPr/>
        </p:nvCxnSpPr>
        <p:spPr>
          <a:xfrm>
            <a:off x="4826643" y="5247503"/>
            <a:ext cx="0" cy="330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DF2573-E993-C8BA-220E-ED728D60A489}"/>
              </a:ext>
            </a:extLst>
          </p:cNvPr>
          <p:cNvCxnSpPr>
            <a:cxnSpLocks/>
          </p:cNvCxnSpPr>
          <p:nvPr/>
        </p:nvCxnSpPr>
        <p:spPr>
          <a:xfrm>
            <a:off x="6535838" y="5247503"/>
            <a:ext cx="0" cy="347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ED52D4-AE48-6CA0-C9C2-BAFE50D39666}"/>
              </a:ext>
            </a:extLst>
          </p:cNvPr>
          <p:cNvCxnSpPr>
            <a:cxnSpLocks/>
          </p:cNvCxnSpPr>
          <p:nvPr/>
        </p:nvCxnSpPr>
        <p:spPr>
          <a:xfrm>
            <a:off x="1180618" y="5026070"/>
            <a:ext cx="0" cy="12705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A257F52-71B0-8384-573B-4472CA1E2DD3}"/>
              </a:ext>
            </a:extLst>
          </p:cNvPr>
          <p:cNvCxnSpPr>
            <a:cxnSpLocks/>
          </p:cNvCxnSpPr>
          <p:nvPr/>
        </p:nvCxnSpPr>
        <p:spPr>
          <a:xfrm>
            <a:off x="1180618" y="6296628"/>
            <a:ext cx="7778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C07D4006-E913-EC0B-E04F-6981A590FFE0}"/>
              </a:ext>
            </a:extLst>
          </p:cNvPr>
          <p:cNvSpPr/>
          <p:nvPr/>
        </p:nvSpPr>
        <p:spPr>
          <a:xfrm>
            <a:off x="8975682" y="5915866"/>
            <a:ext cx="1933938" cy="7687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Stop</a:t>
            </a:r>
            <a:endParaRPr lang="en-IN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E0B814A-4B5C-A754-B111-A982430D6F14}"/>
              </a:ext>
            </a:extLst>
          </p:cNvPr>
          <p:cNvCxnSpPr/>
          <p:nvPr/>
        </p:nvCxnSpPr>
        <p:spPr>
          <a:xfrm>
            <a:off x="4815068" y="5929929"/>
            <a:ext cx="0" cy="366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3EB9DE-453F-4B60-2B35-7FCD5927D8BD}"/>
              </a:ext>
            </a:extLst>
          </p:cNvPr>
          <p:cNvCxnSpPr/>
          <p:nvPr/>
        </p:nvCxnSpPr>
        <p:spPr>
          <a:xfrm>
            <a:off x="6398873" y="5929929"/>
            <a:ext cx="0" cy="366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AF21A28-F1A5-4CFB-43AF-A1EE0A8B8939}"/>
              </a:ext>
            </a:extLst>
          </p:cNvPr>
          <p:cNvCxnSpPr>
            <a:cxnSpLocks/>
          </p:cNvCxnSpPr>
          <p:nvPr/>
        </p:nvCxnSpPr>
        <p:spPr>
          <a:xfrm rot="10800000">
            <a:off x="4181355" y="5034898"/>
            <a:ext cx="196769" cy="7558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7344306-6E2A-7263-5CDB-EA6F43E67F2C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6929383" y="4962237"/>
            <a:ext cx="666501" cy="7939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252015B7-1D02-076A-0395-9949F490E2D4}"/>
              </a:ext>
            </a:extLst>
          </p:cNvPr>
          <p:cNvCxnSpPr/>
          <p:nvPr/>
        </p:nvCxnSpPr>
        <p:spPr>
          <a:xfrm rot="5400000">
            <a:off x="5195428" y="4897693"/>
            <a:ext cx="617633" cy="819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5776"/>
            <a:ext cx="12192000" cy="5602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achen BT" panose="02040806020206050204" pitchFamily="18" charset="0"/>
              </a:rPr>
              <a:t>Objectives</a:t>
            </a:r>
            <a:br>
              <a:rPr lang="en-US" sz="1200" dirty="0">
                <a:latin typeface="Aachen BT" panose="02040806020206050204" pitchFamily="18" charset="0"/>
              </a:rPr>
            </a:br>
            <a:r>
              <a:rPr lang="en-US" sz="1800" dirty="0"/>
              <a:t>The primary objective of this project is to create a user-friendly platform that provides:</a:t>
            </a:r>
          </a:p>
          <a:p>
            <a:r>
              <a:rPr lang="en-US" sz="1800" dirty="0"/>
              <a:t>Comprehensive soft skills training resources.</a:t>
            </a:r>
          </a:p>
          <a:p>
            <a:r>
              <a:rPr lang="en-US" sz="1800" dirty="0"/>
              <a:t>Interactive quizzes for self-assessment.</a:t>
            </a:r>
          </a:p>
          <a:p>
            <a:r>
              <a:rPr lang="en-US" sz="1800" dirty="0"/>
              <a:t>A responsive design accessible across devices.</a:t>
            </a:r>
          </a:p>
          <a:p>
            <a:r>
              <a:rPr lang="en-US" sz="1800" dirty="0"/>
              <a:t>Opportunities for self-paced learning.</a:t>
            </a:r>
            <a:endParaRPr lang="en-US" sz="1600" dirty="0">
              <a:latin typeface="Aachen BT" panose="0204080602020605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kern="100" dirty="0">
                <a:latin typeface="Aachen BT" panose="0204080602020605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latin typeface="Aachen BT" panose="0204080602020605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Features of the Website</a:t>
            </a:r>
            <a:endParaRPr lang="en-US" kern="100" dirty="0">
              <a:latin typeface="Aachen BT" panose="0204080602020605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/>
              <a:t>Homepage: An overview of the website and its purpose, with easy navigation options</a:t>
            </a:r>
            <a:r>
              <a:rPr lang="en-US" sz="1800" kern="100" dirty="0">
                <a:latin typeface="Aachen BT" panose="020408060202060502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/>
              <a:t>  Interactive Quizzes: Assess user understanding with dynamic quizzes and instant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/>
              <a:t>  Contact Form: Allows users to submit feedback or ask questions.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/>
              <a:t>  Responsive Design: Ensures the site is mobile-friendly and accessible on all devices.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400" kern="100" dirty="0">
                <a:latin typeface="Aachen BT" panose="020408060202060502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Frontend: HTML and CSS for structuring and styling the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Backend: JavaScript for dynamic interactivity and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Development Tools: Visual Studio Code, Git, and browser developer tools for debugging and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/>
          </a:p>
          <a:p>
            <a:endParaRPr lang="en-IN" kern="100" dirty="0">
              <a:latin typeface="Aachen BT" panose="0204080602020605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kern="100" dirty="0">
              <a:effectLst/>
              <a:latin typeface="Aachen BT" panose="0204080602020605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US" sz="1800" kern="100" dirty="0">
              <a:latin typeface="Aptos" panose="020B000402020202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https://en.wikipedia.org/wiki/Soft_skills.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https://www.researchgate.net/publication/384694530_Soft_skills_and_learning_method</a:t>
            </a: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https://link.springer.com/article/10.1007/s11846-021-00474-9.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https://www.forbes.com/advisor/business/soft-skills.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https://resources.workable.com/hr-terms/what-are-soft-skills.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World Economic Forum. (2020). The Future of Jobs Report.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Mayer, R. E. (2014). Multimedia Learning (2nd ed.). Cambridge University Press.</a:t>
            </a:r>
            <a:endParaRPr lang="en-IN" sz="18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Drayton, B., &amp; Falk, A. (2021). The Digital Transformation of Soft Skills Training. Educational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   technology &amp; Society.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18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51338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Soft Skills Training Website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 of the Website: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“To provide users with training and resources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improve their soft skills, such as communication,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teamwork, and problem-solving.”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 Audience: Everyone who want build a good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(e.g., students, professionals, job seekers)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Importance of Soft Skills: For Enhanced Communication,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Adaptability, Career Growth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soft skills">
            <a:extLst>
              <a:ext uri="{FF2B5EF4-FFF2-40B4-BE49-F238E27FC236}">
                <a16:creationId xmlns:a16="http://schemas.microsoft.com/office/drawing/2014/main" id="{FBCF34CC-BA90-891D-FDE0-A1B2DCF0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8" y="1920761"/>
            <a:ext cx="4057650" cy="389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5" y="1580015"/>
            <a:ext cx="11582399" cy="49203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2000" dirty="0"/>
              <a:t>The importance of soft skills in personal and professional</a:t>
            </a:r>
          </a:p>
          <a:p>
            <a:pPr marL="0" indent="0">
              <a:buNone/>
            </a:pPr>
            <a:r>
              <a:rPr lang="en-US" sz="2000" dirty="0"/>
              <a:t> development has gained significant recognition over the </a:t>
            </a:r>
          </a:p>
          <a:p>
            <a:pPr marL="0" indent="0">
              <a:buNone/>
            </a:pPr>
            <a:r>
              <a:rPr lang="en-US" sz="2000" dirty="0"/>
              <a:t>past few decades.</a:t>
            </a:r>
          </a:p>
          <a:p>
            <a:pPr marL="0" indent="0">
              <a:buNone/>
            </a:pPr>
            <a:r>
              <a:rPr lang="en-US" sz="2000" dirty="0"/>
              <a:t> In an increasingly dynamic and interconnected world,</a:t>
            </a:r>
          </a:p>
          <a:p>
            <a:pPr marL="0" indent="0">
              <a:buNone/>
            </a:pPr>
            <a:r>
              <a:rPr lang="en-US" sz="2000" dirty="0"/>
              <a:t> possessing technical expertise alone is insufficient;</a:t>
            </a:r>
          </a:p>
          <a:p>
            <a:pPr marL="0" indent="0">
              <a:buNone/>
            </a:pPr>
            <a:r>
              <a:rPr lang="en-US" sz="2000" dirty="0"/>
              <a:t> individuals must also demonstrate proficiency in </a:t>
            </a:r>
          </a:p>
          <a:p>
            <a:pPr marL="0" indent="0">
              <a:buNone/>
            </a:pPr>
            <a:r>
              <a:rPr lang="en-US" sz="2000" dirty="0"/>
              <a:t>communication,</a:t>
            </a:r>
          </a:p>
          <a:p>
            <a:pPr marL="0" indent="0">
              <a:buNone/>
            </a:pPr>
            <a:r>
              <a:rPr lang="en-US" sz="2000" dirty="0"/>
              <a:t> teamwork, problem-solving, and emotional intelligence to </a:t>
            </a:r>
          </a:p>
          <a:p>
            <a:pPr marL="0" indent="0">
              <a:buNone/>
            </a:pPr>
            <a:r>
              <a:rPr lang="en-US" sz="2000" dirty="0"/>
              <a:t>succeed</a:t>
            </a:r>
          </a:p>
          <a:p>
            <a:pPr marL="0" indent="0">
              <a:buNone/>
            </a:pPr>
            <a:r>
              <a:rPr lang="en-US" sz="2000" dirty="0"/>
              <a:t> in various environments.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he Importance of Soft Skills – Josey McKeon">
            <a:extLst>
              <a:ext uri="{FF2B5EF4-FFF2-40B4-BE49-F238E27FC236}">
                <a16:creationId xmlns:a16="http://schemas.microsoft.com/office/drawing/2014/main" id="{CAFF6A25-FCE8-4F2E-AC6A-D2CC05BEB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5" y="1580014"/>
            <a:ext cx="4256314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A676C2-8498-1A7F-0D2D-8EF4ED2C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Enhanced Communication: Soft skills like empathy, active listening, and emotional intelligence improve communication, making it easier to understand and collaborate with others.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Adaptability: In a rapidly changing work environment, adaptability and resilience are crucial. These skills help individuals navigate new challenges and changes effectively.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Problem-Solving: Soft skills such as critical thinking and creativity are vital for innovative problem-solving. They enable individuals to approach problems from different angles and find effective solutions.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Teamwork: Effective teamwork relies on soft skills like cooperation, conflict resolution, and leadership. These skills help build strong, cohesive teams that can work together towards common goals.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Career Growth: Employers increasingly value soft skills as they are harder to teach than technical skills. Possessing strong soft skills can lead to better job opportunities and career advancement.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Investing in soft skills is essential for personal and professional success in today’s world.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primary objective of this project is to develop an interactive and user-friendly website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hat provides accessible, online training resources for enhancing soft skills such as communication, teamwork, leadership, and problem-solving. The website is designed to: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Facilitate Learning: Provide a platform where users can explore various soft skills training modules through structured content and interactive features.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 User Experience: Ensure ease of navigation and responsiveness across devices, offering a seamless learning experience through an intuitive interface.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Encourage Self-Development: Empower users to improve their employability and personal growth by enabling self-paced learning in an engaging, web-based environment.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Integrate Modern Web Technologies: Utilize HTML, CSS, and JavaScript to create a dynamic, interactive, and aesthetically appealing platform that promotes user engagement.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Processor: At least an Intel Core i3 or equivalent processor for smooth coding and testing.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RAM: 4GB RAM (8GB or more recommended for handling multiple applications ).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Storage: 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50GB of memory required for files storage and backups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Operating System: Windows, Linux, or macOS (Ensure the OS supports the necessary development tools).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Display: A screen resolution of 1366x768 or higher for better code readability and browser testing.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Server: Dedicated or virtual server with sufficient CPU and RAM (e.g., 1GB RAM and a basic CPU for a low-traffic site; scalable for higher traffic).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Storage: SSD-based storage for faster load times.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Internet Connectivity: Reliable internet connection for uploading, hosting, and maintaining the website.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Frontend Development Tools: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 : For structuring the content and creating a responsive layout for the website.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 : For designing and styling the website, including responsive design, layout adjustments, and visual elements.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 : For adding dynamic functionality, interactivity, and validating user input on the client side, some chatbot instructions.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Backend Development Tools: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Node.js (Optional): If you're using JavaScript for the backend, Node.js will be required for server-side scripting.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Express.js (Optional): A web framework for Node.js, useful for managing server-side routing and handling requests.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Tailwind: For User Interface.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IN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Interface (UI)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 To provide a clean and intuitive interface for users to navigate the website.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Homepage: An overview of the website, featuring introductory content on soft skills.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Navigation Bar: Links to various sections such Home, About us, and contact.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Soft Skills Training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 To offer users various soft skills training content.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Course Listings: A collection of soft skills training topics (e.g., Communication, </a:t>
            </a:r>
            <a:r>
              <a:rPr lang="en-US" sz="19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Dressing</a:t>
            </a: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Body language</a:t>
            </a: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Tests).</a:t>
            </a:r>
            <a:endParaRPr lang="en-US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Course Details: Each course page will have a detailed description, learning objectives, and steps for the user to follow.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Interactive Quiz/Assessment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 To allow users to assess their understanding of soft skills.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Quizzes : Provide quizzes related to the soft skills topics covered in the course content.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Score Calculation: Use JavaScript to calculate scores and provide feedback on user performance.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US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US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1467</Words>
  <Application>Microsoft Office PowerPoint</Application>
  <PresentationFormat>Widescreen</PresentationFormat>
  <Paragraphs>160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Aachen BT</vt:lpstr>
      <vt:lpstr>Aptos</vt:lpstr>
      <vt:lpstr>Aptos Display</vt:lpstr>
      <vt:lpstr>Arial</vt:lpstr>
      <vt:lpstr>Symbol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aayush sharma</cp:lastModifiedBy>
  <cp:revision>8</cp:revision>
  <dcterms:created xsi:type="dcterms:W3CDTF">2024-09-12T08:34:15Z</dcterms:created>
  <dcterms:modified xsi:type="dcterms:W3CDTF">2024-11-28T05:44:32Z</dcterms:modified>
</cp:coreProperties>
</file>