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5"/>
            <a:ext cx="8739673" cy="196871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– QUIZ APPLICATION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: RAHUL-2426MCA1656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Member-1 : RISHU AGARWAL-2426MCA215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Member-2 : RIYA-2426MCA511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34668" y="5545296"/>
            <a:ext cx="3057331" cy="1312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DIVYA SINGHAL 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(Assistant Professor)</a:t>
            </a:r>
          </a:p>
          <a:p>
            <a:pPr algn="just"/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350A04-9EB4-4782-B46B-3B2AB18FB9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11670"/>
            <a:ext cx="10523706" cy="415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Number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quizzes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taken, total score, accuracy.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Quiz Reports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Popular quiz sections (HTML, CSS, Java), performance breakdown.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Reports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Total users registered, quiz completion stats. </a:t>
            </a: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9B4126-694E-4B0A-A669-DA83FEAC43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8458" y="1654027"/>
            <a:ext cx="10835368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of the references for any frameworks, tutorials, documentation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during the project.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 :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official documentation (For backend development).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Express.js guide.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W3Schools for HTML/CSS tutorials.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 setup tutorials.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Autofit/>
          </a:bodyPr>
          <a:lstStyle/>
          <a:p>
            <a:pPr lvl="0">
              <a:buSzPct val="130000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</a:p>
          <a:p>
            <a:pPr lvl="0">
              <a:buSzPct val="130000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</a:p>
          <a:p>
            <a:pPr lvl="0">
              <a:buSzPct val="130000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</a:p>
          <a:p>
            <a:pPr lvl="0">
              <a:buSzPct val="130000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SzPct val="130000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requirement, Client requirement.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SzPct val="130000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</a:t>
            </a:r>
          </a:p>
          <a:p>
            <a:pPr lvl="0">
              <a:buSzPct val="130000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Jupiter notebook etc. )</a:t>
            </a:r>
            <a:b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SzPct val="130000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</a:p>
          <a:p>
            <a:pPr lvl="0">
              <a:buSzPct val="130000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</a:t>
            </a:r>
          </a:p>
          <a:p>
            <a:pPr>
              <a:buSzPct val="130000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</a:t>
            </a:r>
          </a:p>
          <a:p>
            <a:pPr>
              <a:buSzPct val="130000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Subjects, companies visit, and student appears in placement etc.)</a:t>
            </a:r>
          </a:p>
          <a:p>
            <a:pPr lvl="0">
              <a:buSzPct val="130000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C8AF58-218F-425E-8CE8-8B600990D0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42672"/>
            <a:ext cx="10515600" cy="491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Quiz Application</a:t>
            </a:r>
            <a:r>
              <a:rPr lang="en-US" dirty="0"/>
              <a:t> is an interactive web platform that allows users to register, log in, and participate in quizzes on various programming and web development topics, including </a:t>
            </a:r>
            <a:r>
              <a:rPr lang="en-US" b="1" dirty="0"/>
              <a:t>HTML</a:t>
            </a:r>
            <a:r>
              <a:rPr lang="en-US" dirty="0"/>
              <a:t>, </a:t>
            </a:r>
            <a:r>
              <a:rPr lang="en-US" b="1" dirty="0"/>
              <a:t>CSS</a:t>
            </a:r>
            <a:r>
              <a:rPr lang="en-US" dirty="0"/>
              <a:t>, </a:t>
            </a:r>
            <a:r>
              <a:rPr lang="en-US" b="1" dirty="0"/>
              <a:t>JavaScript (JS)</a:t>
            </a:r>
            <a:r>
              <a:rPr lang="en-US" dirty="0"/>
              <a:t>, </a:t>
            </a:r>
            <a:r>
              <a:rPr lang="en-US" b="1" dirty="0"/>
              <a:t>C Language</a:t>
            </a:r>
            <a:r>
              <a:rPr lang="en-US" dirty="0"/>
              <a:t> and </a:t>
            </a:r>
            <a:r>
              <a:rPr lang="en-US" b="1" dirty="0"/>
              <a:t>Java</a:t>
            </a:r>
            <a:r>
              <a:rPr lang="en-US" dirty="0"/>
              <a:t>. The application begins with a user registration process followed by login authentication. Once authenticated, users can choose a quiz section based on their interests.</a:t>
            </a:r>
          </a:p>
          <a:p>
            <a:r>
              <a:rPr lang="en-US" dirty="0"/>
              <a:t>Each quiz contains multiple questions related to the chosen topic, and upon completion, the user is presented with a results page showcasing their performance. The main objective of this project is to create an easy-to-use and efficient quiz system where users can test their knowledge, track progress, and learn interactively.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B9696A-5889-4D61-B41F-412DA5181C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4478" y="1739137"/>
            <a:ext cx="1124517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summary of existing quiz platforms that is to help the use for strong their fundamentals.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 Examples of 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opular online quiz applications (e.g. </a:t>
            </a:r>
            <a:r>
              <a:rPr lang="en-US" altLang="en-US" sz="3200" dirty="0">
                <a:latin typeface="Arial" panose="020B0604020202020204" pitchFamily="34" charset="0"/>
              </a:rPr>
              <a:t>W3 School,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Kahoot, Quizlet,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sololearn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Arial" panose="020B0604020202020204" pitchFamily="34" charset="0"/>
              </a:rPr>
              <a:t>This platform is very easy to use with interface and customized quiz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3200" b="1" dirty="0"/>
              <a:t>Objectives:</a:t>
            </a:r>
          </a:p>
          <a:p>
            <a:pPr marL="0" indent="0">
              <a:buNone/>
            </a:pPr>
            <a:endParaRPr lang="en-US" sz="3600" b="1" dirty="0"/>
          </a:p>
          <a:p>
            <a:pPr lvl="1"/>
            <a:r>
              <a:rPr lang="en-US" sz="3600" dirty="0"/>
              <a:t>To create a user-friendly quiz platform.</a:t>
            </a:r>
          </a:p>
          <a:p>
            <a:pPr lvl="1"/>
            <a:r>
              <a:rPr lang="en-US" sz="3600" dirty="0"/>
              <a:t>Enable users to test their knowledge on HTML, CSS, JS, C and Java language.</a:t>
            </a:r>
          </a:p>
          <a:p>
            <a:pPr lvl="1"/>
            <a:r>
              <a:rPr lang="en-US" sz="3600" dirty="0"/>
              <a:t>Provide instant feedback and results after quiz completion.</a:t>
            </a:r>
          </a:p>
          <a:p>
            <a:pPr lvl="1"/>
            <a:r>
              <a:rPr lang="en-US" sz="3600" dirty="0"/>
              <a:t>Ensure secure user registration and login.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IN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706"/>
            <a:ext cx="10515600" cy="4416257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300" b="1" u="sng" dirty="0">
                <a:latin typeface="Arial" panose="020B0604020202020204" pitchFamily="34" charset="0"/>
              </a:rPr>
              <a:t>Development Environment: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Laptop or desktop with at least 4 GB RAM and 2 GHz processor.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Preferred OS: Windows, macOS, or Linux.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300" b="1" u="sng" dirty="0">
                <a:latin typeface="Arial" panose="020B0604020202020204" pitchFamily="34" charset="0"/>
              </a:rPr>
              <a:t>Client Requirements: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r>
              <a:rPr lang="en-US" sz="2200" dirty="0"/>
              <a:t>Browser-based, accessible from any modern web browser.</a:t>
            </a: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694"/>
            <a:ext cx="10515600" cy="4202350"/>
          </a:xfrm>
        </p:spPr>
        <p:txBody>
          <a:bodyPr>
            <a:normAutofit/>
          </a:bodyPr>
          <a:lstStyle/>
          <a:p>
            <a:endParaRPr lang="en-US" sz="1800" b="1" dirty="0"/>
          </a:p>
          <a:p>
            <a:pPr>
              <a:lnSpc>
                <a:spcPct val="200000"/>
              </a:lnSpc>
            </a:pPr>
            <a:r>
              <a:rPr lang="en-US" sz="2400" b="1" dirty="0"/>
              <a:t>Front-end</a:t>
            </a:r>
            <a:r>
              <a:rPr lang="en-US" sz="2400" dirty="0"/>
              <a:t>: HTML5, CSS3, JavaScript are required for UI (User interface).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Back-end</a:t>
            </a:r>
            <a:r>
              <a:rPr lang="en-US" sz="2400" dirty="0"/>
              <a:t>: Node.js and Express.js are using for backend.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Database</a:t>
            </a:r>
            <a:r>
              <a:rPr lang="en-US" sz="2400" dirty="0"/>
              <a:t>: MySQL for storing user and quiz data.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IDE &amp; Tools: </a:t>
            </a:r>
            <a:r>
              <a:rPr lang="en-US" sz="2400" dirty="0"/>
              <a:t>Visual Studio Code for code editing.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A0F7BA1-FEB8-40B4-BC09-42C7B5646E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65545"/>
            <a:ext cx="10798149" cy="547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have to creating a new accounts.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Login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Secure login system.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Quiz Section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Choose quiz by category (HTML, CSS, JS, C, Java).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Quiz Logic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Present questions, track answers, submit, and calculate results.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 Page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 the quiz results with user scores after completion quiz. </a:t>
            </a: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0587DF1-40F7-4CE7-B9E7-D8EC3E421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7048" y="1663430"/>
            <a:ext cx="9815208" cy="4688732"/>
          </a:xfrm>
        </p:spPr>
      </p:pic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713</Words>
  <Application>Microsoft Office PowerPoint</Application>
  <PresentationFormat>Widescreen</PresentationFormat>
  <Paragraphs>99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Tahoma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Literature Review</vt:lpstr>
      <vt:lpstr>Objective of the Project</vt:lpstr>
      <vt:lpstr>Technology (Hardware Requirements)</vt:lpstr>
      <vt:lpstr>Technology (Software Requirements)</vt:lpstr>
      <vt:lpstr>Modules</vt:lpstr>
      <vt:lpstr>Workflow/Gantt Chart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Project-I (K24MCA18P) Odd Semester Session 2024-25</dc:title>
  <dc:creator>Apoorv Jain</dc:creator>
  <cp:lastModifiedBy>hp</cp:lastModifiedBy>
  <cp:revision>42</cp:revision>
  <dcterms:created xsi:type="dcterms:W3CDTF">2024-09-12T08:34:15Z</dcterms:created>
  <dcterms:modified xsi:type="dcterms:W3CDTF">2024-12-23T14:09:07Z</dcterms:modified>
</cp:coreProperties>
</file>