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0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5565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Retail Management System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Shantanu Yadav 2426MCA700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Shivam Chaturvedi 2426MCA201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Vanshika Tyagi 2426MCA170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Divya Singhal 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Assist.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Payment Integration Module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i="1" dirty="0"/>
              <a:t>Functionality:</a:t>
            </a:r>
            <a:r>
              <a:rPr lang="en-US" dirty="0"/>
              <a:t> Supports various payment methods and secure transactions.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Features:</a:t>
            </a:r>
            <a:r>
              <a:rPr lang="en-US" dirty="0"/>
              <a:t> Multiple gateway integrations, encryption for secure handling.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Benefit:</a:t>
            </a:r>
            <a:r>
              <a:rPr lang="en-US" dirty="0"/>
              <a:t> Offers flexible payment options.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User Authentication Module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i="1" dirty="0"/>
              <a:t>Functionality:</a:t>
            </a:r>
            <a:r>
              <a:rPr lang="en-US" dirty="0"/>
              <a:t> Manages secure logins and role-based access.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Features:</a:t>
            </a:r>
            <a:r>
              <a:rPr lang="en-US" dirty="0"/>
              <a:t> JWT authentication, </a:t>
            </a:r>
            <a:r>
              <a:rPr lang="en-US" dirty="0" err="1"/>
              <a:t>bcrypt</a:t>
            </a:r>
            <a:r>
              <a:rPr lang="en-US" dirty="0"/>
              <a:t> encryption, optional 2FA.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Benefit:</a:t>
            </a:r>
            <a:r>
              <a:rPr lang="en-US" dirty="0"/>
              <a:t> Protects data privacy and access control.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56DDB3-3D72-136E-803A-92E726436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14902"/>
            <a:ext cx="7805342" cy="337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Customer logs into the system.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Browse and add products to the cart.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Checkout by paying through integrated gateways.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Retailers monitor inventory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5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Customers pick up the items directly from the store. </a:t>
            </a:r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C14C54-017C-28D7-E9CE-2A37C8154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53457"/>
            <a:ext cx="10518058" cy="269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Reports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Stock levels, product availability, and restocking alerts.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Reports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Transaction history, total revenue, and customer purchase trends.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Reports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Customer activity, average purchase value, and checkout frequency. </a:t>
            </a: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White Papers</a:t>
            </a:r>
          </a:p>
          <a:p>
            <a:pPr lvl="1">
              <a:lnSpc>
                <a:spcPct val="100000"/>
              </a:lnSpc>
              <a:tabLst>
                <a:tab pos="457200" algn="l"/>
              </a:tabLst>
            </a:pPr>
            <a:r>
              <a:rPr lang="en-US" sz="2200" dirty="0"/>
              <a:t>Deloitte(2024): Navigating the digital retail landscape: Key considerations for implementing mobile checkout systems.</a:t>
            </a:r>
            <a:endParaRPr lang="en-IN" sz="2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endParaRPr lang="en-IN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Industry Reports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McKinsey &amp; Company. (2021): "The future of retail: How technology is reshaping the shopping experience."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Statista. (2022): "Global trends in contactless payments and digital wallets."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National Retail Federation (NRF). (2023): "Retail technology investment trends and the adoption of AI in inventory management."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endParaRPr lang="en-IN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(2-3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960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b="1" dirty="0"/>
              <a:t>RetailEdge: Smart Retail Management System</a:t>
            </a:r>
            <a:endParaRPr lang="en-US" sz="3200" dirty="0"/>
          </a:p>
          <a:p>
            <a:pPr marL="0" indent="0" algn="ctr">
              <a:lnSpc>
                <a:spcPct val="150000"/>
              </a:lnSpc>
              <a:buNone/>
            </a:pPr>
            <a:br>
              <a:rPr lang="en-US" dirty="0"/>
            </a:br>
            <a:r>
              <a:rPr lang="en-US" dirty="0"/>
              <a:t>RetailEdge is a web-based platform that streamlines retail operations with self-checkout and real-time inventory management. Customers enjoy quick mobile transactions, while retailers benefit from automated stock tracking and alerts, enhancing efficiency and the overall shopping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468BC9-B1BC-A232-FEAE-F90E4FB72C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0350" y="1657409"/>
            <a:ext cx="11671300" cy="496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Evolution of Retail Technology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Retail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Manual inventory and billing processes led to inefficiencies.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 Systems: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Introduced automation but required manual checkout.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Self-Checkout: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Reduced reliance on cashiers, but bottlenecks persist during peak hours.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Growth of Contactless and Digital Shopping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Pandemic 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COVID-19 accelerated demand for contactless shopping.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Payments: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Rise of digital wallets (e.g., Apple Pay) for frictionless checkout.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Integration: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inventory predictions and personalized shopping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A676C2-8498-1A7F-0D2D-8EF4ED2C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7" y="1638812"/>
            <a:ext cx="11422626" cy="48996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100" b="1" dirty="0"/>
              <a:t>3.</a:t>
            </a:r>
            <a:r>
              <a:rPr lang="en-US" sz="2100" dirty="0"/>
              <a:t> </a:t>
            </a:r>
            <a:r>
              <a:rPr lang="en-US" sz="2100" b="1" dirty="0"/>
              <a:t>Existing Retail Management Solutions</a:t>
            </a:r>
            <a:endParaRPr lang="en-US" sz="2100" dirty="0"/>
          </a:p>
          <a:p>
            <a:pPr lvl="1">
              <a:lnSpc>
                <a:spcPct val="150000"/>
              </a:lnSpc>
            </a:pPr>
            <a:r>
              <a:rPr lang="en-US" sz="2100" b="1" i="1" dirty="0"/>
              <a:t>Amazon Go:</a:t>
            </a:r>
            <a:r>
              <a:rPr lang="en-US" sz="2100" dirty="0"/>
              <a:t> "Just Walk Out" tech requires heavy infrastructure, limiting small business use.</a:t>
            </a:r>
          </a:p>
          <a:p>
            <a:pPr lvl="1">
              <a:lnSpc>
                <a:spcPct val="150000"/>
              </a:lnSpc>
            </a:pPr>
            <a:r>
              <a:rPr lang="en-US" sz="2100" b="1" i="1" dirty="0"/>
              <a:t>Shopify POS:</a:t>
            </a:r>
            <a:r>
              <a:rPr lang="en-US" sz="2100" dirty="0"/>
              <a:t> Integrates physical stores but lacks real-time in-store inventory management.</a:t>
            </a:r>
          </a:p>
          <a:p>
            <a:pPr lvl="1">
              <a:lnSpc>
                <a:spcPct val="150000"/>
              </a:lnSpc>
            </a:pPr>
            <a:endParaRPr lang="en-US" sz="2100" dirty="0"/>
          </a:p>
          <a:p>
            <a:pPr>
              <a:lnSpc>
                <a:spcPct val="150000"/>
              </a:lnSpc>
              <a:buFont typeface="+mj-lt"/>
              <a:buAutoNum type="arabicPeriod" startAt="4"/>
            </a:pPr>
            <a:r>
              <a:rPr lang="en-US" sz="2100" b="1" dirty="0"/>
              <a:t>Gaps in Current Solutions</a:t>
            </a:r>
            <a:endParaRPr lang="en-US" sz="2100" dirty="0"/>
          </a:p>
          <a:p>
            <a:pPr lvl="1">
              <a:lnSpc>
                <a:spcPct val="150000"/>
              </a:lnSpc>
            </a:pPr>
            <a:r>
              <a:rPr lang="en-US" sz="2100" b="1" i="1" dirty="0"/>
              <a:t>Cost &amp; Complexity:</a:t>
            </a:r>
            <a:r>
              <a:rPr lang="en-US" sz="2100" dirty="0"/>
              <a:t> High expense and tech requirements limit small retailer access.</a:t>
            </a:r>
          </a:p>
          <a:p>
            <a:pPr lvl="1">
              <a:lnSpc>
                <a:spcPct val="150000"/>
              </a:lnSpc>
            </a:pPr>
            <a:r>
              <a:rPr lang="en-US" sz="2100" b="1" i="1" dirty="0"/>
              <a:t>Mobile Integration:</a:t>
            </a:r>
            <a:r>
              <a:rPr lang="en-US" sz="2100" b="1" dirty="0"/>
              <a:t> </a:t>
            </a:r>
            <a:r>
              <a:rPr lang="en-US" sz="2100" dirty="0"/>
              <a:t>Traditional POS systems lack seamless mobile functionality.</a:t>
            </a:r>
          </a:p>
          <a:p>
            <a:pPr lvl="1">
              <a:lnSpc>
                <a:spcPct val="150000"/>
              </a:lnSpc>
            </a:pPr>
            <a:r>
              <a:rPr lang="en-US" sz="2100" b="1" i="1" dirty="0"/>
              <a:t>Inventory Tracking:</a:t>
            </a:r>
            <a:r>
              <a:rPr lang="en-US" sz="2100" b="1" dirty="0"/>
              <a:t> </a:t>
            </a:r>
            <a:r>
              <a:rPr lang="en-US" sz="2100" dirty="0"/>
              <a:t>Often relies on manual updates, creating delays.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endParaRPr lang="en-IN" sz="2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57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US" sz="2400" dirty="0"/>
              <a:t>Create an innovative smart retail management system that empowers customers with mobile-based self-checkout, eliminating checkout lines and reducing in-store congestion. Simultaneously, provide retailers with a real-time inventory management solution to optimize stock levels, automate restocking alerts, and enhance overall operational efficiency. This system aims to deliver a seamless, frictionless shopping experience while ensuring data security and flexibility in payment options.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DC0DD85-AB97-F841-07D4-09B62E5F8B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429" y="2055007"/>
            <a:ext cx="11275142" cy="404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Laptop/PC with minimum 8GB RAM, Intel Core i5/i7 processor, and SSD storage.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Requirements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AWS EC2 instance or any cloud-based server for hosting (if required).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Requirements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Mobile device or PC with a modern web browser for accessing the system. </a:t>
            </a: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Front-End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HTML5, CSS3, JavaScript, React.js, Bootstrap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Back-End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Spring Boot</a:t>
            </a:r>
            <a:r>
              <a:rPr lang="en-US" altLang="en-US" dirty="0">
                <a:latin typeface="Arial" panose="020B0604020202020204" pitchFamily="34" charset="0"/>
              </a:rPr>
              <a:t>, Spring Security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MySQL / </a:t>
            </a:r>
            <a:r>
              <a:rPr lang="en-US" dirty="0"/>
              <a:t>PostgreSQL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Services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AWS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DevOps: </a:t>
            </a:r>
            <a:r>
              <a:rPr lang="en-US" altLang="en-US" dirty="0">
                <a:latin typeface="Arial" panose="020B0604020202020204" pitchFamily="34" charset="0"/>
              </a:rPr>
              <a:t>GitHub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Integration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Razorpay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A193C8A-A56E-1864-A3CC-E8D1C62F44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32024"/>
            <a:ext cx="10495630" cy="473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Management Module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Tracks stock in real time, alerts on low inventory.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Automated restocking alerts, multiple location support.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Maintains optimal stock levels.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Self-Checkout Module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mobile-based browsing, cart management, and payment.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mobile payment integration (Stripe,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Razorpay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in-store congestion.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991</Words>
  <Application>Microsoft Office PowerPoint</Application>
  <PresentationFormat>Widescreen</PresentationFormat>
  <Paragraphs>114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Mini Project-I (K24MCA18P)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 (K24MCA18P) Odd Semester Session 2024-25</dc:title>
  <dc:creator>Apoorv Jain</dc:creator>
  <cp:lastModifiedBy>shantanu yadav</cp:lastModifiedBy>
  <cp:revision>9</cp:revision>
  <dcterms:created xsi:type="dcterms:W3CDTF">2024-09-12T08:34:15Z</dcterms:created>
  <dcterms:modified xsi:type="dcterms:W3CDTF">2024-10-13T17:35:30Z</dcterms:modified>
</cp:coreProperties>
</file>