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7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html-tutorial/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Builder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PREET KUMAR   242610116100147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SANDEEP KUMAR   242610116100180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Yadav 242610116100156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Divya Singhal</a:t>
            </a:r>
          </a:p>
          <a:p>
            <a:pPr algn="just"/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Your Goal and Audience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 the purpose of your portfolio (e.g., showcase your design work, technical skills, projects, or writing).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who will be viewing your portfolio (potential clients, employers, or collaborators).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Focus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Decide what type of content will best represent your work (projects, case studies).</a:t>
            </a:r>
          </a:p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Gather and Organize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Your Work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 examples of your work, including images, videos, code samples, or written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Descriptions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piece, write a brief description that outlines the project’s goals, your role, the process, and the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Resume/CV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your professional resume or CV with updated details.</a:t>
            </a:r>
          </a:p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a Platform or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Builder Tools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Choose a platform like Wix, Squarespace, WordPress, or a specialized portfolio builder.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Website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you're building your portfolio from scratch, select the tech stack (HTML/CSS/JS for front-end, or CMS for content management).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or Custom Design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Decide whether to use a pre-built template or create a custom design based on your vision.</a:t>
            </a:r>
          </a:p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Design the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Wireframing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Sketch out the basic layout of the portfolio. Use tools like Figma, Adobe XD, or paper sketches.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(UX)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easy navigation with a clean and intuitive layout. Prioritize your best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 sure the design adapts to various devices (desktops, tablets, and mobile phones).</a:t>
            </a:r>
          </a:p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Create Content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Home/About Me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 welcoming introduction and summary of your skills and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&amp; Expertise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 icons or progress bars to represent your skills visually.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Projects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 each project with a clean layout. Use grid views, carousels, or cards for visual appeal.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sz="900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456B-2C07-9BAC-E324-08E690858767}"/>
              </a:ext>
            </a:extLst>
          </p:cNvPr>
          <p:cNvSpPr txBox="1"/>
          <p:nvPr/>
        </p:nvSpPr>
        <p:spPr>
          <a:xfrm>
            <a:off x="838200" y="1825625"/>
            <a:ext cx="8305800" cy="153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https://www.djangoproject.com/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https://getbootstrap.com/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https://www.geeksforgeeks.org/html-tutorial/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6418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5307-0C53-EC92-ACDA-0A5D2848A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10354" y="1169377"/>
            <a:ext cx="7645034" cy="4691673"/>
          </a:xfrm>
        </p:spPr>
        <p:txBody>
          <a:bodyPr/>
          <a:lstStyle/>
          <a:p>
            <a:r>
              <a:rPr lang="en-IN" kern="100" dirty="0">
                <a:latin typeface="Amasis MT Pro Black" panose="020F0502020204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PORTFOLIO WEBSITE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429627" cy="3811588"/>
          </a:xfrm>
        </p:spPr>
        <p:txBody>
          <a:bodyPr>
            <a:normAutofit/>
          </a:bodyPr>
          <a:lstStyle/>
          <a:p>
            <a:pPr marL="0" lvl="0" indent="0" algn="ctr"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3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a type of website which represents the personal portfolio of a person 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Where it shows the persons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Skills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Education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Qualifications 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Projects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Contact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2000" kern="100" dirty="0">
              <a:latin typeface="Amasis MT Pro Black" panose="020F0502020204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personal portfolio website is to showcase your work, skills, and personality to potential employers and collaborators.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your work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Showcase your best work and the things you're most proud of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a good impression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Design your portfolio to give a good impression of who you are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 out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Make your application stand out by including a link to your portfolio website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 your story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Tell your unique story and demonstrate your personality and extracurricular interests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 your online presence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Increase your visibility and get noticed.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1617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</a:t>
            </a:r>
          </a:p>
          <a:p>
            <a:pPr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Required minimum required 4 GB</a:t>
            </a: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RAM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PROCESSOR SPEED</a:t>
            </a:r>
          </a:p>
          <a:p>
            <a:pPr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must be intel core i7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OPERATING SYSTEM </a:t>
            </a:r>
          </a:p>
          <a:p>
            <a:pPr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Windows 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DISK SPACE</a:t>
            </a:r>
          </a:p>
          <a:p>
            <a:pPr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500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hdd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Required are-</a:t>
            </a:r>
          </a:p>
          <a:p>
            <a:pPr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Studio code(VS CODE)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Languages used:</a:t>
            </a: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HTML(hyper text markup language)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1600" dirty="0">
                <a:latin typeface="Google Sans"/>
              </a:rPr>
              <a:t>A</a:t>
            </a:r>
            <a:r>
              <a:rPr lang="en-US" sz="1600" b="0" i="0" dirty="0">
                <a:effectLst/>
                <a:latin typeface="Google Sans"/>
              </a:rPr>
              <a:t> programming language used to structure and define the content of web pages. Its a text-based markup language that tells web browsers how to display content like text, images, and other multimedia</a:t>
            </a: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CSS(</a:t>
            </a:r>
            <a:r>
              <a:rPr lang="en-US" sz="1600" b="0" i="0" dirty="0">
                <a:effectLst/>
                <a:latin typeface="Google Sans"/>
              </a:rPr>
              <a:t>Cascading Style Sheets)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1600" b="0" i="0" dirty="0">
                <a:effectLst/>
                <a:latin typeface="Google Sans"/>
              </a:rPr>
              <a:t>CSS is a computer language for laying out and structuring web pages (HTML or XML). This language contains coding elements and is </a:t>
            </a:r>
            <a:r>
              <a:rPr lang="en-US" sz="1600" b="0" i="0" dirty="0"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composed</a:t>
            </a:r>
            <a:r>
              <a:rPr lang="en-US" sz="1600" b="0" i="0" dirty="0">
                <a:effectLst/>
                <a:latin typeface="Google Sans"/>
              </a:rPr>
              <a:t> of these “cascading style sheets</a:t>
            </a: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JS(react)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cs typeface="Mangal Pro" panose="00000500000000000000" pitchFamily="2" charset="0"/>
              </a:rPr>
              <a:t>React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ngal Pro" panose="00000500000000000000" pitchFamily="2" charset="0"/>
                <a:cs typeface="Mangal Pro" panose="00000500000000000000" pitchFamily="2" charset="0"/>
              </a:rPr>
              <a:t>.js, more commonly known as React, is a free, open-source JavaScript library. It works best to build user interfaces by combining sections code (components) into full websites</a:t>
            </a:r>
            <a:endParaRPr lang="en-IN" sz="1600" kern="100" dirty="0">
              <a:solidFill>
                <a:schemeClr val="tx1">
                  <a:lumMod val="95000"/>
                  <a:lumOff val="5000"/>
                </a:schemeClr>
              </a:solidFill>
              <a:latin typeface="Mangal Pro" panose="00000500000000000000" pitchFamily="2" charset="0"/>
              <a:ea typeface="Aptos" panose="020B0004020202020204" pitchFamily="34" charset="0"/>
              <a:cs typeface="Mangal Pro" panose="00000500000000000000" pitchFamily="2" charset="0"/>
            </a:endParaRPr>
          </a:p>
          <a:p>
            <a:pPr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208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Home/About 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brief introduction to who you are and your expertise.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 values, professional background, and a touch of personality.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Photo/Video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professional photo or an introductory video.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Skills &amp; Expertise: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list of tools, technologies, and software you are proficient in (e.g., programming languages, design tools,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Communication, collaboration, problem-solving,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Relevant certifications and courses.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Projects Portfolio: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Featured Projects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showcase of your best work with details about the challenges, your role, the tools used, and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Breakdown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project, include visuals, case studies, and links (if applicable) to demonstrate your contribution.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gal Pro" panose="00000500000000000000" pitchFamily="2" charset="0"/>
              <a:ea typeface="Aptos" panose="020B0004020202020204" pitchFamily="34" charset="0"/>
              <a:cs typeface="Mangal Pro" panose="00000500000000000000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40EA22-FE4D-B9CB-3B61-D7984E5C1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IN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gal Pro" panose="00000500000000000000" pitchFamily="2" charset="0"/>
              <a:ea typeface="Aptos" panose="020B0004020202020204" pitchFamily="34" charset="0"/>
              <a:cs typeface="Mangal Pro" panose="00000500000000000000" pitchFamily="2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gal Pro" panose="00000500000000000000" pitchFamily="2" charset="0"/>
              <a:ea typeface="Aptos" panose="020B0004020202020204" pitchFamily="34" charset="0"/>
              <a:cs typeface="Mangal Pro" panose="00000500000000000000" pitchFamily="2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gal Pro" panose="00000500000000000000" pitchFamily="2" charset="0"/>
              <a:ea typeface="Aptos" panose="020B0004020202020204" pitchFamily="34" charset="0"/>
              <a:cs typeface="Mangal Pro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093EB-C51C-D736-9FE8-20D91873184D}"/>
              </a:ext>
            </a:extLst>
          </p:cNvPr>
          <p:cNvSpPr txBox="1"/>
          <p:nvPr/>
        </p:nvSpPr>
        <p:spPr>
          <a:xfrm>
            <a:off x="703385" y="1644162"/>
            <a:ext cx="111222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Testimonials: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Client Reviews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Positive feedback from past clients, employers, or collaborators.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Endorsements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Recommendations from colleagues or mentors.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Blog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Articles or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your thoughts, experiences, and knowledge on topics related to your field. This         helps in establishing thought leadership.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Studies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Dive deep into specific projects you've worked on.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Contact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Contact 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simple form for inquiries or potential collaborations.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Social Media Links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Links to professional platforms (LinkedIn, GitHub,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Location and Availability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General availability or location for freelancing or remote work.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Resume/CV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Downloadable Resume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an option to download your resume in PDF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Career Timeline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interactive or visual timeline of your professional journey.</a:t>
            </a: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1154</Words>
  <Application>Microsoft Office PowerPoint</Application>
  <PresentationFormat>Widescreen</PresentationFormat>
  <Paragraphs>133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Amasis MT Pro Black</vt:lpstr>
      <vt:lpstr>Aptos</vt:lpstr>
      <vt:lpstr>Aptos Display</vt:lpstr>
      <vt:lpstr>Arial</vt:lpstr>
      <vt:lpstr>Google Sans</vt:lpstr>
      <vt:lpstr>Mangal Pro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Sumit Kumar</cp:lastModifiedBy>
  <cp:revision>15</cp:revision>
  <dcterms:created xsi:type="dcterms:W3CDTF">2024-09-12T08:34:15Z</dcterms:created>
  <dcterms:modified xsi:type="dcterms:W3CDTF">2024-12-23T08:57:07Z</dcterms:modified>
</cp:coreProperties>
</file>