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71" r:id="rId11"/>
    <p:sldId id="267" r:id="rId12"/>
    <p:sldId id="269" r:id="rId13"/>
    <p:sldId id="275" r:id="rId14"/>
    <p:sldId id="276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7B40-843B-8D34-BB1F-DA652983A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F7D96-4D45-708D-D4BF-C86F18783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DD6989-39E5-099D-BDF0-5E33C38A0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DDAB7-2190-2825-1D95-183708318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6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8933B-C8F7-769E-D3D1-CBC5407A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00A56-E660-E091-421C-66B01B705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FF876-0208-78A9-B647-02F7C0A7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1477-47E8-8FA0-85FF-67B4CEC9E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2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F14F-33F4-E634-370A-F35DD369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19F59-3C99-EBBB-69C7-E9FC83BEC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3890B-CCD9-B6DD-0B0D-BD5D45144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30F10-E9CA-A9E2-2FCB-DBEA6BE40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9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C759E-0285-9FF6-791D-5C155E05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03706-DA41-31E8-67BB-7175CF86B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474AC-94B8-CA94-A5A7-F56CEA3F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BA17-9F42-99AB-7F6A-C59E61C62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1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Brijesh  2426mca630</a:t>
            </a:r>
          </a:p>
          <a:p>
            <a:r>
              <a:rPr lang="en-US" b="1" dirty="0"/>
              <a:t>Devesh 2426mca190 &amp; </a:t>
            </a:r>
            <a:r>
              <a:rPr lang="en-IN" b="1" dirty="0"/>
              <a:t>Abhijeet 2426mca1652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0376A-E762-5217-F8AE-E394F0A6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7F2-9471-26B4-BF98-2ED46F8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67A86-10E8-3585-7EAC-01BBA861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Module 3: Backend (Devesh)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Node.js for server-side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Database management for storing quizzes and user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API development for integration between frontend and AI models.</a:t>
            </a:r>
          </a:p>
        </p:txBody>
      </p:sp>
    </p:spTree>
    <p:extLst>
      <p:ext uri="{BB962C8B-B14F-4D97-AF65-F5344CB8AC3E}">
        <p14:creationId xmlns:p14="http://schemas.microsoft.com/office/powerpoint/2010/main" val="334440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Steps: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User inputs a topic.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AI generates quiz questions and course content based on the topic.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The system customizes difficulty and question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Generated content is reviewed and published by the user.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Examples of Generated Reports: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Quiz Statistics (e.g., number of questions generated, difficulty levels).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Course Content Overview.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 engagement analytics (e.g., quiz takers, performance trends).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1024-BF7C-A269-B12E-EF6558047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8D8D-4C04-1EEB-6431-A3CDC5A1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45F3C-3729-A12E-883C-37BD00BB5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0" y="1261268"/>
            <a:ext cx="12192000" cy="5596732"/>
          </a:xfrm>
        </p:spPr>
      </p:pic>
    </p:spTree>
    <p:extLst>
      <p:ext uri="{BB962C8B-B14F-4D97-AF65-F5344CB8AC3E}">
        <p14:creationId xmlns:p14="http://schemas.microsoft.com/office/powerpoint/2010/main" val="401529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542E8-9B7D-A014-2D5A-0D26ED24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1E0F-F3A4-5DDF-9952-DCBD6DCD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quiz">
            <a:extLst>
              <a:ext uri="{FF2B5EF4-FFF2-40B4-BE49-F238E27FC236}">
                <a16:creationId xmlns:a16="http://schemas.microsoft.com/office/drawing/2014/main" id="{C4F1FDD4-4F5B-D46F-BB10-8643BA29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61268"/>
            <a:ext cx="12078626" cy="5429091"/>
          </a:xfrm>
        </p:spPr>
      </p:pic>
    </p:spTree>
    <p:extLst>
      <p:ext uri="{BB962C8B-B14F-4D97-AF65-F5344CB8AC3E}">
        <p14:creationId xmlns:p14="http://schemas.microsoft.com/office/powerpoint/2010/main" val="308344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2B05-AD43-D840-FA38-6311F6DDA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B509-6A26-E7E8-FC90-8DA6399E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815E3-8B2B-1BDF-1C0A-184FF695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0" y="1261268"/>
            <a:ext cx="12078626" cy="5429091"/>
          </a:xfrm>
        </p:spPr>
      </p:pic>
    </p:spTree>
    <p:extLst>
      <p:ext uri="{BB962C8B-B14F-4D97-AF65-F5344CB8AC3E}">
        <p14:creationId xmlns:p14="http://schemas.microsoft.com/office/powerpoint/2010/main" val="43961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  <a:tabLst>
                <a:tab pos="457200" algn="l"/>
              </a:tabLst>
            </a:pPr>
            <a:r>
              <a:rPr lang="en-IN" sz="3600" dirty="0"/>
              <a:t>AI-Powered Question/Course Generator</a:t>
            </a:r>
          </a:p>
          <a:p>
            <a:pPr marL="0" lvl="0" indent="0" algn="ctr">
              <a:buNone/>
              <a:tabLst>
                <a:tab pos="457200" algn="l"/>
              </a:tabLst>
            </a:pPr>
            <a:endParaRPr lang="en-IN" sz="2800" dirty="0"/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dirty="0"/>
              <a:t>This project automates the generation of quizzes, questions, and course content based on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dirty="0"/>
              <a:t>user-provided topics using AI and NLP. It saves time for educators by customizing difficulty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dirty="0"/>
              <a:t>levels, question types, and formats.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in Education: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growing role of AI in automating educational content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Natural Language Processing (NLP) for creating diverse, relevant educational material.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Time-saving, scalability, customization.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Systems: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similar systems and how they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 of current solutions (e.g., limited customization, scope).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the AI-powered Question/Course Generator addresses these gaps.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Objective:</a:t>
            </a:r>
            <a:r>
              <a:rPr lang="en-US" sz="3200" dirty="0"/>
              <a:t> To create a system that automatically generates quizzes, questions, and course content with customized difficulty levels and question types, streamlining the educational content creation process.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B505EA9-C732-7D89-B0A6-A594A0DB3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443" y="2265270"/>
            <a:ext cx="92251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Requirements: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Cloud-based hosting (e.g., AWS, Google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Cloud,Supabase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Requirements: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browsers for accessing the web application (Chrome, Firefox).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Frontend:</a:t>
            </a:r>
            <a:r>
              <a:rPr lang="en-IN" sz="3200" dirty="0"/>
              <a:t> Next.js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Backend:</a:t>
            </a:r>
            <a:r>
              <a:rPr lang="en-IN" sz="3200" dirty="0"/>
              <a:t> </a:t>
            </a:r>
            <a:r>
              <a:rPr lang="en-IN" sz="3200" dirty="0" err="1"/>
              <a:t>Supabase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Platforms &amp; Tools:</a:t>
            </a:r>
            <a:r>
              <a:rPr lang="en-IN" sz="3200" dirty="0"/>
              <a:t> VS Code, Postman, Cloud Computing Platforms (e.g., AWS),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Module 1: AI &amp; Cloud Computing (Brijesh)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NLP-based question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Cloud-based hosting and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AI models for customizing question difficulty and format.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Module 2: Frontend (Abhijeet)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 interface built using Next.js.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Dashboard for quiz generation and content creation.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 authentication and content customization features.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732</Words>
  <Application>Microsoft Office PowerPoint</Application>
  <PresentationFormat>Widescreen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Modules (Contd.)</vt:lpstr>
      <vt:lpstr>Workflow/Gantt Chart</vt:lpstr>
      <vt:lpstr>Reports</vt:lpstr>
      <vt:lpstr>Modules (Contd.)</vt:lpstr>
      <vt:lpstr>Modules (Contd.)</vt:lpstr>
      <vt:lpstr>Modules (Contd.)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Sachin Sharma</cp:lastModifiedBy>
  <cp:revision>10</cp:revision>
  <dcterms:created xsi:type="dcterms:W3CDTF">2024-09-12T08:34:15Z</dcterms:created>
  <dcterms:modified xsi:type="dcterms:W3CDTF">2024-12-23T08:54:54Z</dcterms:modified>
</cp:coreProperties>
</file>