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noo Shukla" userId="b42b9263d6b87a34" providerId="LiveId" clId="{1C5C418D-1A6D-48A7-B156-442F7C9341C3}"/>
    <pc:docChg chg="modSld">
      <pc:chgData name="Tannoo Shukla" userId="b42b9263d6b87a34" providerId="LiveId" clId="{1C5C418D-1A6D-48A7-B156-442F7C9341C3}" dt="2024-11-25T06:27:25.259" v="48" actId="20577"/>
      <pc:docMkLst>
        <pc:docMk/>
      </pc:docMkLst>
      <pc:sldChg chg="modSp mod">
        <pc:chgData name="Tannoo Shukla" userId="b42b9263d6b87a34" providerId="LiveId" clId="{1C5C418D-1A6D-48A7-B156-442F7C9341C3}" dt="2024-11-25T06:27:25.259" v="48" actId="20577"/>
        <pc:sldMkLst>
          <pc:docMk/>
          <pc:sldMk cId="4117151486" sldId="258"/>
        </pc:sldMkLst>
        <pc:spChg chg="mod">
          <ac:chgData name="Tannoo Shukla" userId="b42b9263d6b87a34" providerId="LiveId" clId="{1C5C418D-1A6D-48A7-B156-442F7C9341C3}" dt="2024-11-25T06:27:25.259" v="48" actId="20577"/>
          <ac:spMkLst>
            <pc:docMk/>
            <pc:sldMk cId="4117151486" sldId="258"/>
            <ac:spMk id="5" creationId="{4AD30AE4-1C9D-4F26-8884-C30D15E187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developer.mozilla.org/en-US/docs/Web/C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72" y="3920527"/>
            <a:ext cx="9573928" cy="194788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HUB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Tannu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Modanwal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(2426mca2041)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Tannoo Shukla(2426mca1780)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Tanya Singh(2426mca2503)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Singhal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Posting Module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.Implement CRUD (Create, Read, Update, Delete) operations for job postings.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Provide job categorization and tagging facilities.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Manage job details, requirements, and descriptions.</a:t>
            </a:r>
            <a:endParaRPr lang="en-US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8" y="1527242"/>
            <a:ext cx="10702491" cy="4796556"/>
          </a:xfrm>
        </p:spPr>
        <p:txBody>
          <a:bodyPr>
            <a:normAutofit fontScale="62500" lnSpcReduction="20000"/>
          </a:bodyPr>
          <a:lstStyle/>
          <a:p>
            <a:pPr rtl="0" fontAlgn="base">
              <a:spcAft>
                <a:spcPts val="1600"/>
              </a:spcAft>
              <a:buFont typeface="+mj-lt"/>
              <a:buAutoNum type="arabicPeriod"/>
            </a:pPr>
            <a:r>
              <a:rPr lang="en-US" sz="2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 marL="457200" rtl="0">
              <a:spcAft>
                <a:spcPts val="1600"/>
              </a:spcAft>
            </a:pPr>
            <a:r>
              <a:rPr lang="en-US" sz="15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5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6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up for an account. 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rtl="0">
              <a:spcAft>
                <a:spcPts val="1600"/>
              </a:spcAft>
            </a:pPr>
            <a:r>
              <a:rPr lang="en-US" sz="26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&gt; Complete profile with personal information, skills, and resume upload.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Aft>
                <a:spcPts val="1600"/>
              </a:spcAft>
              <a:buFont typeface="+mj-lt"/>
              <a:buAutoNum type="arabicPeriod" startAt="2"/>
            </a:pPr>
            <a:r>
              <a:rPr lang="en-US" sz="2900" b="1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Search</a:t>
            </a:r>
          </a:p>
          <a:p>
            <a:pPr rtl="0">
              <a:spcAft>
                <a:spcPts val="1600"/>
              </a:spcAft>
            </a:pPr>
            <a:r>
              <a:rPr lang="en-US" sz="15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r>
              <a:rPr lang="en-US" sz="15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5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search filters (location, industry, salary).</a:t>
            </a:r>
          </a:p>
          <a:p>
            <a:pPr rtl="0">
              <a:spcAft>
                <a:spcPts val="1600"/>
              </a:spcAft>
            </a:pPr>
            <a:r>
              <a:rPr lang="en-US" sz="25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&gt;  Browse job listings and view details.</a:t>
            </a:r>
          </a:p>
          <a:p>
            <a:pPr fontAlgn="base">
              <a:spcAft>
                <a:spcPts val="1600"/>
              </a:spcAft>
              <a:buFont typeface="+mj-lt"/>
              <a:buAutoNum type="arabicPeriod" startAt="2"/>
            </a:pPr>
            <a:r>
              <a:rPr lang="en-US" sz="2900" b="1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Process</a:t>
            </a:r>
          </a:p>
          <a:p>
            <a:pPr rtl="0">
              <a:spcAft>
                <a:spcPts val="1600"/>
              </a:spcAft>
            </a:pPr>
            <a:r>
              <a:rPr lang="en-US" sz="15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5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&gt;  Job seekers apply through the platform, submitting their resumes and cover letters </a:t>
            </a:r>
          </a:p>
          <a:p>
            <a:pPr marL="0" indent="0" rtl="0">
              <a:buNone/>
            </a:pPr>
            <a:r>
              <a:rPr lang="en-US" sz="25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          directly.</a:t>
            </a:r>
          </a:p>
          <a:p>
            <a:pPr marL="0" indent="0">
              <a:buNone/>
            </a:pP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spcAft>
                <a:spcPts val="1600"/>
              </a:spcAft>
              <a:buFont typeface="+mj-lt"/>
              <a:buAutoNum type="arabicPeriod"/>
            </a:pPr>
            <a:r>
              <a:rPr lang="en-US" sz="22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Report</a:t>
            </a:r>
          </a:p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.Purpose</a:t>
            </a: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update stakeholders on the current status of the project.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9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Summary of completed tasks vs. planned tasks.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  Milestones achieved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  Upcoming tasks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  Any delays or issues encountered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  Next steps</a:t>
            </a:r>
            <a:endPara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A6487C-BAB9-F39F-FF7B-057DD6F48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198" y="1789882"/>
            <a:ext cx="933570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https://developer.mozilla.org/en-US/docs/Web/HTML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https://developer.mozilla.org/en-US/docs/Web/CSS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https://developer.mozilla.org/en-US/docs/Web/JavaScript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https://getbootstrap.com/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latin typeface="Arial" panose="020B0604020202020204" pitchFamily="34" charset="0"/>
              </a:rPr>
              <a:t>W3Schools (HTML, CSS, and JavaScript tutorials):</a:t>
            </a:r>
            <a:br>
              <a:rPr lang="en-US" sz="1200" dirty="0"/>
            </a:br>
            <a:r>
              <a:rPr lang="en-US" sz="1800" dirty="0">
                <a:hlinkClick r:id="rId7"/>
              </a:rPr>
              <a:t>https://www.w3schools.com/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https://www.youtube.com/watch?v=q6ZinjQ6tEk&amp;t=183s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96" y="1825624"/>
            <a:ext cx="10593404" cy="4469297"/>
          </a:xfrm>
        </p:spPr>
        <p:txBody>
          <a:bodyPr>
            <a:normAutofit fontScale="85000" lnSpcReduction="20000"/>
          </a:bodyPr>
          <a:lstStyle/>
          <a:p>
            <a:pPr rtl="0"/>
            <a:r>
              <a:rPr lang="en-US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The concept of Job Hub, an online platform connecting job seekers and employers, has gained significant attention in recent </a:t>
            </a:r>
            <a:r>
              <a:rPr lang="en-US" b="0" i="0" u="none" strike="noStrike" dirty="0" err="1">
                <a:solidFill>
                  <a:srgbClr val="233A44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years.This</a:t>
            </a:r>
            <a:r>
              <a:rPr lang="en-US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literature review aims to provide an overview of existing research on Job Hub, highlighting its benefits, challenges, and future directions. finding the right candidate or job opportunity can be a daunting task. </a:t>
            </a:r>
            <a:endParaRPr lang="en-US" b="0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233A44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Online platform connecting employers with job seekers.</a:t>
            </a:r>
          </a:p>
          <a:p>
            <a:pPr marL="0" indent="0" rtl="0">
              <a:buNone/>
            </a:pPr>
            <a:br>
              <a:rPr lang="en-US" dirty="0">
                <a:solidFill>
                  <a:srgbClr val="233A44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3A44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. Convenience, broader reach, and access to diverse opportunities.</a:t>
            </a:r>
          </a:p>
          <a:p>
            <a:pPr marL="0" indent="0" rtl="0">
              <a:buNone/>
            </a:pPr>
            <a:br>
              <a:rPr lang="en-US" dirty="0">
                <a:solidFill>
                  <a:srgbClr val="233A44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33A44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. To explore the features, content, and existing research on job portals.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64" y="1671621"/>
            <a:ext cx="10923872" cy="4873558"/>
          </a:xfrm>
        </p:spPr>
        <p:txBody>
          <a:bodyPr>
            <a:normAutofit/>
          </a:bodyPr>
          <a:lstStyle/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Understanding Job Hub’s Ecosystem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r>
              <a:rPr lang="en-US" sz="24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Employment Rates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 Tools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. </a:t>
            </a: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 Services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2" y="164274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rtl="0">
              <a:spcAft>
                <a:spcPts val="1600"/>
              </a:spcAft>
            </a:pP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9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Employment rates:</a:t>
            </a:r>
            <a:endParaRPr lang="en-US" sz="9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Aft>
                <a:spcPts val="1600"/>
              </a:spcAft>
              <a:buNone/>
            </a:pP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     . </a:t>
            </a:r>
            <a:r>
              <a:rPr lang="en-US" sz="72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hubs reduce unemployment, particularly in underserved areas.</a:t>
            </a:r>
            <a:endParaRPr lang="en-US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72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.</a:t>
            </a:r>
            <a:r>
              <a:rPr lang="en-US" sz="72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Facilitate quicker job placements.</a:t>
            </a:r>
            <a:endParaRPr lang="en-US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r>
              <a:rPr lang="en-US" sz="9600" b="1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Seekers:</a:t>
            </a: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       .  </a:t>
            </a:r>
            <a:r>
              <a:rPr lang="en-US" sz="72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building, job matching, interview preparation.</a:t>
            </a:r>
          </a:p>
          <a:p>
            <a:pPr>
              <a:spcAft>
                <a:spcPts val="1600"/>
              </a:spcAft>
            </a:pP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9600" b="1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 Services: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49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       </a:t>
            </a:r>
            <a:r>
              <a:rPr lang="en-US" sz="49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9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Talent sourcing, job posting, employer branding.</a:t>
            </a:r>
          </a:p>
          <a:p>
            <a:pPr marL="0" indent="0">
              <a:spcAft>
                <a:spcPts val="1600"/>
              </a:spcAft>
              <a:buNone/>
            </a:pPr>
            <a:endParaRPr lang="en-US" sz="49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JobHub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platform for job seekers to explore relevant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employers to post job openings, search for candidates, and streamline recruitment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job hunting by integrating advanced search filters and personalized recommendations.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6CC996-70AF-748D-5435-0B8C6EF1C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579" y="1492349"/>
            <a:ext cx="8325051" cy="433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Aft>
                <a:spcPts val="1600"/>
              </a:spcAft>
            </a:pPr>
            <a:r>
              <a:rPr lang="en-US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Development Environment:</a:t>
            </a:r>
            <a:endParaRPr lang="en-US" sz="18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8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2400" b="1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. Laptop with:</a:t>
            </a:r>
            <a:endParaRPr lang="en-US" sz="16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  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- Processor: Intel Core i5 or i7 (or equivalent)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   - RAM: 4 GB 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   - Storage: sufficient storage for working</a:t>
            </a:r>
            <a:endParaRPr lang="en-US" sz="1400" b="0" dirty="0">
              <a:effectLst/>
            </a:endParaRPr>
          </a:p>
          <a:p>
            <a:pPr rtl="0"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   - Operating System: Windows 10</a:t>
            </a:r>
            <a:endParaRPr lang="en-US" sz="1400" b="0" dirty="0">
              <a:effectLst/>
            </a:endParaRPr>
          </a:p>
          <a:p>
            <a:br>
              <a:rPr lang="en-US" sz="12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spcAft>
                <a:spcPts val="1600"/>
              </a:spcAft>
            </a:pPr>
            <a:r>
              <a:rPr lang="en-IN" sz="40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4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IN" sz="4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2. JavaScript (for React JS frontend)</a:t>
            </a:r>
            <a:endParaRPr lang="en-IN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IN" sz="4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4. HTML, CSS</a:t>
            </a:r>
            <a:endParaRPr lang="en-IN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IN" sz="40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Environments:</a:t>
            </a:r>
            <a:endParaRPr lang="en-IN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IN" sz="4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2. Visual Studio Code (VS Code) </a:t>
            </a:r>
            <a:endParaRPr lang="en-IN" sz="4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br>
              <a:rPr lang="en-IN" sz="1200" b="0" dirty="0">
                <a:effectLst/>
              </a:rPr>
            </a:br>
            <a:r>
              <a:rPr lang="en-IN" sz="1800" b="0" i="0" u="none" strike="noStrike" dirty="0">
                <a:solidFill>
                  <a:srgbClr val="233A44"/>
                </a:solidFill>
                <a:effectLst/>
                <a:latin typeface="Calibri" panose="020F0502020204030204" pitchFamily="34" charset="0"/>
              </a:rPr>
              <a:t> </a:t>
            </a:r>
            <a:endParaRPr lang="en-IN" sz="1200" b="0" dirty="0">
              <a:effectLst/>
            </a:endParaRPr>
          </a:p>
          <a:p>
            <a:br>
              <a:rPr lang="en-IN" sz="1200" dirty="0"/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rtl="0">
              <a:spcAft>
                <a:spcPts val="1600"/>
              </a:spcAft>
            </a:pPr>
            <a:r>
              <a:rPr lang="en-US" sz="80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6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User Management </a:t>
            </a:r>
            <a:endParaRPr lang="en-US" sz="9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. Provide user registration, login, and authentication facilities.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.Implement user roles and permissions management.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.Offer profile management where users can update their details and upload resumes.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1600"/>
              </a:spcAft>
            </a:pPr>
            <a:r>
              <a:rPr lang="en-US" sz="9600" b="1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Admin Module</a:t>
            </a:r>
          </a:p>
          <a:p>
            <a:pPr rtl="0">
              <a:spcAft>
                <a:spcPts val="1600"/>
              </a:spcAft>
            </a:pPr>
            <a:r>
              <a:rPr lang="en-US" sz="72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en-US" sz="80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admin dashboard to manage users, job posts, and applications.</a:t>
            </a:r>
          </a:p>
          <a:p>
            <a:pPr rtl="0">
              <a:spcAft>
                <a:spcPts val="1600"/>
              </a:spcAft>
            </a:pPr>
            <a:r>
              <a:rPr lang="en-US" sz="80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.Manage site settings and configurations.</a:t>
            </a:r>
          </a:p>
          <a:p>
            <a:pPr rtl="0">
              <a:spcAft>
                <a:spcPts val="1600"/>
              </a:spcAft>
            </a:pPr>
            <a:r>
              <a:rPr lang="en-US" sz="8000" dirty="0">
                <a:solidFill>
                  <a:srgbClr val="233A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.Offer reporting and analytics to track user activity and job post statistics.</a:t>
            </a:r>
          </a:p>
          <a:p>
            <a:pPr marL="0" indent="0">
              <a:buNone/>
            </a:pP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6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947</Words>
  <Application>Microsoft Office PowerPoint</Application>
  <PresentationFormat>Widescreen</PresentationFormat>
  <Paragraphs>131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Tannoo Shukla</cp:lastModifiedBy>
  <cp:revision>8</cp:revision>
  <dcterms:created xsi:type="dcterms:W3CDTF">2024-09-12T08:34:15Z</dcterms:created>
  <dcterms:modified xsi:type="dcterms:W3CDTF">2024-11-25T06:27:26Z</dcterms:modified>
</cp:coreProperties>
</file>