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207B-2127-3E40-D1E3-108DDE5C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6E3AC-B555-EA96-1D32-C29773EAA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124429"/>
            <a:ext cx="8996516" cy="138449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711BD1-86AE-9631-AFB7-C0B4CB3F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600200"/>
            <a:ext cx="8996515" cy="2706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           Gym Management website</a:t>
            </a:r>
          </a:p>
          <a:p>
            <a:pPr marL="0" indent="0">
              <a:buNone/>
            </a:pPr>
            <a:r>
              <a:rPr lang="en-IN" dirty="0"/>
              <a:t>                                   Project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306499-A57D-6CFF-9635-4D206B3F8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16" y="2767780"/>
            <a:ext cx="8350045" cy="22466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8E26B9-8E9C-A472-62AC-CCA1F89EF535}"/>
              </a:ext>
            </a:extLst>
          </p:cNvPr>
          <p:cNvSpPr txBox="1"/>
          <p:nvPr/>
        </p:nvSpPr>
        <p:spPr>
          <a:xfrm>
            <a:off x="1917290" y="5093110"/>
            <a:ext cx="575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Mohd Kasif Khan 2426mca1946</a:t>
            </a:r>
          </a:p>
          <a:p>
            <a:r>
              <a:rPr lang="en-IN" dirty="0"/>
              <a:t>Harshit Sharma   2426mca205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75DB9B-5057-337C-78F9-7B9162CEBFF4}"/>
              </a:ext>
            </a:extLst>
          </p:cNvPr>
          <p:cNvSpPr txBox="1"/>
          <p:nvPr/>
        </p:nvSpPr>
        <p:spPr>
          <a:xfrm>
            <a:off x="6666271" y="5739441"/>
            <a:ext cx="2281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supervisor:</a:t>
            </a:r>
          </a:p>
          <a:p>
            <a:r>
              <a:rPr lang="en-IN" dirty="0"/>
              <a:t>Arpit Dogra sir</a:t>
            </a:r>
          </a:p>
          <a:p>
            <a:r>
              <a:rPr lang="en-IN" dirty="0"/>
              <a:t>Asst. </a:t>
            </a:r>
            <a:r>
              <a:rPr lang="en-IN"/>
              <a:t>proffessor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33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Reports module:</a:t>
            </a:r>
          </a:p>
          <a:p>
            <a:r>
              <a:t>   - View details of all members.</a:t>
            </a:r>
          </a:p>
          <a:p>
            <a:r>
              <a:t>   - Payment status report.</a:t>
            </a:r>
          </a:p>
          <a:p>
            <a:r>
              <a:t>   - Membership renewal reminders.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Summary: Importance of the website for easier management.</a:t>
            </a:r>
          </a:p>
          <a:p>
            <a:r>
              <a:t>• Benefits: Streamlined payments, efficient database tracking.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Gym Website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HTML, CSS, SQL Integration</a:t>
            </a:r>
          </a:p>
          <a:p>
            <a:r>
              <a:rPr dirty="0"/>
              <a:t>Your Name &amp; Date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Brief introduction of the gym website project.</a:t>
            </a:r>
          </a:p>
          <a:p>
            <a:r>
              <a:t>• Purpose of the website: store member details, allow fee payment.</a:t>
            </a:r>
          </a:p>
          <a:p>
            <a:r>
              <a:t>• Technologies used: HTML for structure, CSS for design, SQL for database.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Existing gym websites or systems.</a:t>
            </a:r>
          </a:p>
          <a:p>
            <a:r>
              <a:t>• Importance of online gym management systems.</a:t>
            </a:r>
          </a:p>
          <a:p>
            <a:r>
              <a:t>• How this project improves or compares to existing solutions.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Store member details (name, age, contact).</a:t>
            </a:r>
          </a:p>
          <a:p>
            <a:r>
              <a:t>• Allow members to pay fees through the website.</a:t>
            </a:r>
          </a:p>
          <a:p>
            <a:r>
              <a:t>• Keep track of active memberships and payment status.</a:t>
            </a:r>
          </a:p>
          <a:p>
            <a:r>
              <a:t>• Simplify the management process for gym administrators.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Technology (Hardware Requirements)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Computer or server to host the website.</a:t>
            </a:r>
          </a:p>
          <a:p>
            <a:r>
              <a:t>• Minimum system requirements (RAM, processor).</a:t>
            </a:r>
          </a:p>
          <a:p>
            <a:r>
              <a:t>• Network setup (if needed for online payments).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Technology (Software Requirements)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HTML, CSS for front-end design.</a:t>
            </a:r>
          </a:p>
          <a:p>
            <a:r>
              <a:t>• SQL for database management.</a:t>
            </a:r>
          </a:p>
          <a:p>
            <a:r>
              <a:t>• Web server (e.g., Apache).</a:t>
            </a:r>
          </a:p>
          <a:p>
            <a:r>
              <a:t>• Payment integration module (if applicable).</a:t>
            </a:r>
          </a:p>
          <a:p>
            <a:r>
              <a:t>• Browser for accessing the website.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Member Registration: Collect and store member details.</a:t>
            </a:r>
          </a:p>
          <a:p>
            <a:r>
              <a:t>• Payment: Allows members to pay fees.</a:t>
            </a:r>
          </a:p>
          <a:p>
            <a:r>
              <a:t>• Admin Panel: Manage memberships and track payments.</a:t>
            </a:r>
          </a:p>
          <a:p>
            <a:r>
              <a:t>• Reports: Generate reports for members and payment history.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/ 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Workflow: Member Registration → Payment → Admin Management → Reports.</a:t>
            </a:r>
          </a:p>
          <a:p>
            <a:r>
              <a:t>• Gantt chart: Timelines for planning, designing, coding, and testing.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344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Gym Website Project</vt:lpstr>
      <vt:lpstr>Introduction</vt:lpstr>
      <vt:lpstr>Literature Review</vt:lpstr>
      <vt:lpstr>Objective of the Project</vt:lpstr>
      <vt:lpstr>Technology (Hardware Requirements)</vt:lpstr>
      <vt:lpstr>Technology (Software Requirements)</vt:lpstr>
      <vt:lpstr>Modules</vt:lpstr>
      <vt:lpstr>Workflow / Gantt Chart</vt:lpstr>
      <vt:lpstr>Reports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KHAN KASIF</cp:lastModifiedBy>
  <cp:revision>2</cp:revision>
  <dcterms:created xsi:type="dcterms:W3CDTF">2013-01-27T09:14:16Z</dcterms:created>
  <dcterms:modified xsi:type="dcterms:W3CDTF">2024-10-14T08:46:22Z</dcterms:modified>
  <cp:category/>
</cp:coreProperties>
</file>