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430000" cy="7080250"/>
  <p:notesSz cx="11430000" cy="7080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8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ti Anand" userId="57d372c11c4438ce" providerId="LiveId" clId="{F4EF32A0-2301-42F7-A159-45887B44EEA3}"/>
    <pc:docChg chg="undo custSel modSld">
      <pc:chgData name="Kriti Anand" userId="57d372c11c4438ce" providerId="LiveId" clId="{F4EF32A0-2301-42F7-A159-45887B44EEA3}" dt="2024-12-13T02:24:33.658" v="36" actId="20577"/>
      <pc:docMkLst>
        <pc:docMk/>
      </pc:docMkLst>
      <pc:sldChg chg="delSp modSp mod">
        <pc:chgData name="Kriti Anand" userId="57d372c11c4438ce" providerId="LiveId" clId="{F4EF32A0-2301-42F7-A159-45887B44EEA3}" dt="2024-12-11T14:47:05.463" v="22" actId="21"/>
        <pc:sldMkLst>
          <pc:docMk/>
          <pc:sldMk cId="0" sldId="256"/>
        </pc:sldMkLst>
        <pc:spChg chg="mod">
          <ac:chgData name="Kriti Anand" userId="57d372c11c4438ce" providerId="LiveId" clId="{F4EF32A0-2301-42F7-A159-45887B44EEA3}" dt="2024-12-11T14:46:58.849" v="21" actId="20577"/>
          <ac:spMkLst>
            <pc:docMk/>
            <pc:sldMk cId="0" sldId="256"/>
            <ac:spMk id="5" creationId="{00000000-0000-0000-0000-000000000000}"/>
          </ac:spMkLst>
        </pc:spChg>
        <pc:picChg chg="del">
          <ac:chgData name="Kriti Anand" userId="57d372c11c4438ce" providerId="LiveId" clId="{F4EF32A0-2301-42F7-A159-45887B44EEA3}" dt="2024-12-11T14:47:05.463" v="22" actId="21"/>
          <ac:picMkLst>
            <pc:docMk/>
            <pc:sldMk cId="0" sldId="256"/>
            <ac:picMk id="6" creationId="{00000000-0000-0000-0000-000000000000}"/>
          </ac:picMkLst>
        </pc:picChg>
      </pc:sldChg>
      <pc:sldChg chg="delSp mod">
        <pc:chgData name="Kriti Anand" userId="57d372c11c4438ce" providerId="LiveId" clId="{F4EF32A0-2301-42F7-A159-45887B44EEA3}" dt="2024-12-11T14:25:38.764" v="16" actId="21"/>
        <pc:sldMkLst>
          <pc:docMk/>
          <pc:sldMk cId="0" sldId="257"/>
        </pc:sldMkLst>
        <pc:picChg chg="del">
          <ac:chgData name="Kriti Anand" userId="57d372c11c4438ce" providerId="LiveId" clId="{F4EF32A0-2301-42F7-A159-45887B44EEA3}" dt="2024-12-11T14:25:38.764" v="16" actId="21"/>
          <ac:picMkLst>
            <pc:docMk/>
            <pc:sldMk cId="0" sldId="257"/>
            <ac:picMk id="5" creationId="{00000000-0000-0000-0000-000000000000}"/>
          </ac:picMkLst>
        </pc:picChg>
      </pc:sldChg>
      <pc:sldChg chg="delSp mod">
        <pc:chgData name="Kriti Anand" userId="57d372c11c4438ce" providerId="LiveId" clId="{F4EF32A0-2301-42F7-A159-45887B44EEA3}" dt="2024-12-11T14:25:44.983" v="17" actId="21"/>
        <pc:sldMkLst>
          <pc:docMk/>
          <pc:sldMk cId="0" sldId="258"/>
        </pc:sldMkLst>
        <pc:picChg chg="del">
          <ac:chgData name="Kriti Anand" userId="57d372c11c4438ce" providerId="LiveId" clId="{F4EF32A0-2301-42F7-A159-45887B44EEA3}" dt="2024-12-11T14:25:44.983" v="17" actId="21"/>
          <ac:picMkLst>
            <pc:docMk/>
            <pc:sldMk cId="0" sldId="258"/>
            <ac:picMk id="11" creationId="{00000000-0000-0000-0000-000000000000}"/>
          </ac:picMkLst>
        </pc:picChg>
      </pc:sldChg>
      <pc:sldChg chg="delSp mod">
        <pc:chgData name="Kriti Anand" userId="57d372c11c4438ce" providerId="LiveId" clId="{F4EF32A0-2301-42F7-A159-45887B44EEA3}" dt="2024-12-11T14:25:54.045" v="18" actId="21"/>
        <pc:sldMkLst>
          <pc:docMk/>
          <pc:sldMk cId="0" sldId="259"/>
        </pc:sldMkLst>
        <pc:grpChg chg="del">
          <ac:chgData name="Kriti Anand" userId="57d372c11c4438ce" providerId="LiveId" clId="{F4EF32A0-2301-42F7-A159-45887B44EEA3}" dt="2024-12-11T14:25:54.045" v="18" actId="21"/>
          <ac:grpSpMkLst>
            <pc:docMk/>
            <pc:sldMk cId="0" sldId="259"/>
            <ac:grpSpMk id="2" creationId="{00000000-0000-0000-0000-000000000000}"/>
          </ac:grpSpMkLst>
        </pc:grpChg>
        <pc:picChg chg="topLvl">
          <ac:chgData name="Kriti Anand" userId="57d372c11c4438ce" providerId="LiveId" clId="{F4EF32A0-2301-42F7-A159-45887B44EEA3}" dt="2024-12-11T14:25:54.045" v="18" actId="21"/>
          <ac:picMkLst>
            <pc:docMk/>
            <pc:sldMk cId="0" sldId="259"/>
            <ac:picMk id="3" creationId="{00000000-0000-0000-0000-000000000000}"/>
          </ac:picMkLst>
        </pc:picChg>
        <pc:picChg chg="del topLvl">
          <ac:chgData name="Kriti Anand" userId="57d372c11c4438ce" providerId="LiveId" clId="{F4EF32A0-2301-42F7-A159-45887B44EEA3}" dt="2024-12-11T14:25:54.045" v="18" actId="21"/>
          <ac:picMkLst>
            <pc:docMk/>
            <pc:sldMk cId="0" sldId="259"/>
            <ac:picMk id="4" creationId="{00000000-0000-0000-0000-000000000000}"/>
          </ac:picMkLst>
        </pc:picChg>
      </pc:sldChg>
      <pc:sldChg chg="delSp modSp mod">
        <pc:chgData name="Kriti Anand" userId="57d372c11c4438ce" providerId="LiveId" clId="{F4EF32A0-2301-42F7-A159-45887B44EEA3}" dt="2024-12-13T02:24:33.658" v="36" actId="20577"/>
        <pc:sldMkLst>
          <pc:docMk/>
          <pc:sldMk cId="0" sldId="260"/>
        </pc:sldMkLst>
        <pc:spChg chg="mod">
          <ac:chgData name="Kriti Anand" userId="57d372c11c4438ce" providerId="LiveId" clId="{F4EF32A0-2301-42F7-A159-45887B44EEA3}" dt="2024-12-13T02:21:48.574" v="26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Kriti Anand" userId="57d372c11c4438ce" providerId="LiveId" clId="{F4EF32A0-2301-42F7-A159-45887B44EEA3}" dt="2024-12-13T02:24:33.658" v="36" actId="20577"/>
          <ac:spMkLst>
            <pc:docMk/>
            <pc:sldMk cId="0" sldId="260"/>
            <ac:spMk id="9" creationId="{00000000-0000-0000-0000-000000000000}"/>
          </ac:spMkLst>
        </pc:spChg>
        <pc:picChg chg="del">
          <ac:chgData name="Kriti Anand" userId="57d372c11c4438ce" providerId="LiveId" clId="{F4EF32A0-2301-42F7-A159-45887B44EEA3}" dt="2024-12-11T14:26:00.900" v="19" actId="21"/>
          <ac:picMkLst>
            <pc:docMk/>
            <pc:sldMk cId="0" sldId="260"/>
            <ac:picMk id="15" creationId="{00000000-0000-0000-0000-000000000000}"/>
          </ac:picMkLst>
        </pc:picChg>
      </pc:sldChg>
      <pc:sldChg chg="delSp mod">
        <pc:chgData name="Kriti Anand" userId="57d372c11c4438ce" providerId="LiveId" clId="{F4EF32A0-2301-42F7-A159-45887B44EEA3}" dt="2024-12-11T14:26:16.626" v="20" actId="21"/>
        <pc:sldMkLst>
          <pc:docMk/>
          <pc:sldMk cId="0" sldId="261"/>
        </pc:sldMkLst>
        <pc:picChg chg="del">
          <ac:chgData name="Kriti Anand" userId="57d372c11c4438ce" providerId="LiveId" clId="{F4EF32A0-2301-42F7-A159-45887B44EEA3}" dt="2024-12-11T14:26:16.626" v="20" actId="21"/>
          <ac:picMkLst>
            <pc:docMk/>
            <pc:sldMk cId="0" sldId="261"/>
            <ac:picMk id="9" creationId="{00000000-0000-0000-0000-000000000000}"/>
          </ac:picMkLst>
        </pc:picChg>
      </pc:sldChg>
      <pc:sldChg chg="delSp mod">
        <pc:chgData name="Kriti Anand" userId="57d372c11c4438ce" providerId="LiveId" clId="{F4EF32A0-2301-42F7-A159-45887B44EEA3}" dt="2024-12-11T14:47:17.801" v="23" actId="21"/>
        <pc:sldMkLst>
          <pc:docMk/>
          <pc:sldMk cId="0" sldId="262"/>
        </pc:sldMkLst>
        <pc:picChg chg="del">
          <ac:chgData name="Kriti Anand" userId="57d372c11c4438ce" providerId="LiveId" clId="{F4EF32A0-2301-42F7-A159-45887B44EEA3}" dt="2024-12-11T14:47:17.801" v="23" actId="21"/>
          <ac:picMkLst>
            <pc:docMk/>
            <pc:sldMk cId="0" sldId="262"/>
            <ac:picMk id="17" creationId="{00000000-0000-0000-0000-000000000000}"/>
          </ac:picMkLst>
        </pc:picChg>
      </pc:sldChg>
      <pc:sldChg chg="delSp mod">
        <pc:chgData name="Kriti Anand" userId="57d372c11c4438ce" providerId="LiveId" clId="{F4EF32A0-2301-42F7-A159-45887B44EEA3}" dt="2024-12-11T14:47:24.242" v="24" actId="21"/>
        <pc:sldMkLst>
          <pc:docMk/>
          <pc:sldMk cId="0" sldId="263"/>
        </pc:sldMkLst>
        <pc:picChg chg="del">
          <ac:chgData name="Kriti Anand" userId="57d372c11c4438ce" providerId="LiveId" clId="{F4EF32A0-2301-42F7-A159-45887B44EEA3}" dt="2024-12-11T14:47:24.242" v="24" actId="21"/>
          <ac:picMkLst>
            <pc:docMk/>
            <pc:sldMk cId="0" sldId="263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9451" y="2092325"/>
            <a:ext cx="9431096" cy="107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1F1E1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30871" y="3395573"/>
            <a:ext cx="9568256" cy="892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B3434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1F1E1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B3434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1F1E1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1F1E1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2771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4879" y="482599"/>
            <a:ext cx="10180241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1F1E1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8611" y="2757398"/>
            <a:ext cx="10172776" cy="2682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B3434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11128" y="930275"/>
            <a:ext cx="4595495" cy="16065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10" dirty="0"/>
              <a:t>Revolutionizing </a:t>
            </a:r>
            <a:r>
              <a:rPr spc="105" dirty="0"/>
              <a:t>Blood </a:t>
            </a:r>
            <a:r>
              <a:rPr spc="110" dirty="0"/>
              <a:t> </a:t>
            </a:r>
            <a:r>
              <a:rPr spc="155" dirty="0"/>
              <a:t>Don</a:t>
            </a:r>
            <a:r>
              <a:rPr spc="85" dirty="0"/>
              <a:t>a</a:t>
            </a:r>
            <a:r>
              <a:rPr spc="-20" dirty="0"/>
              <a:t>tion</a:t>
            </a:r>
            <a:r>
              <a:rPr spc="-225" dirty="0"/>
              <a:t> </a:t>
            </a:r>
            <a:r>
              <a:rPr spc="-95" dirty="0"/>
              <a:t>with</a:t>
            </a:r>
            <a:r>
              <a:rPr spc="-225" dirty="0"/>
              <a:t> </a:t>
            </a:r>
            <a:r>
              <a:rPr spc="15" dirty="0"/>
              <a:t>a</a:t>
            </a:r>
            <a:r>
              <a:rPr spc="-225" dirty="0"/>
              <a:t> </a:t>
            </a:r>
            <a:r>
              <a:rPr spc="110" dirty="0"/>
              <a:t>Modern  </a:t>
            </a:r>
            <a:r>
              <a:rPr spc="15" dirty="0"/>
              <a:t>Website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52400" y="2757398"/>
            <a:ext cx="11277600" cy="26107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295140" marR="5080">
              <a:lnSpc>
                <a:spcPct val="136900"/>
              </a:lnSpc>
              <a:spcBef>
                <a:spcPts val="114"/>
              </a:spcBef>
            </a:pPr>
            <a:r>
              <a:rPr spc="5" dirty="0"/>
              <a:t>This </a:t>
            </a:r>
            <a:r>
              <a:rPr spc="10" dirty="0"/>
              <a:t>website </a:t>
            </a:r>
            <a:r>
              <a:rPr spc="5" dirty="0"/>
              <a:t>is </a:t>
            </a:r>
            <a:r>
              <a:rPr spc="10" dirty="0"/>
              <a:t>designed </a:t>
            </a:r>
            <a:r>
              <a:rPr spc="5" dirty="0"/>
              <a:t>to</a:t>
            </a:r>
            <a:r>
              <a:rPr spc="10" dirty="0"/>
              <a:t> make</a:t>
            </a:r>
            <a:r>
              <a:rPr spc="5" dirty="0"/>
              <a:t> </a:t>
            </a:r>
            <a:r>
              <a:rPr dirty="0"/>
              <a:t>it</a:t>
            </a:r>
            <a:r>
              <a:rPr spc="10" dirty="0"/>
              <a:t> </a:t>
            </a:r>
            <a:r>
              <a:rPr spc="5" dirty="0"/>
              <a:t>easier </a:t>
            </a:r>
            <a:r>
              <a:rPr spc="10" dirty="0"/>
              <a:t>for people </a:t>
            </a:r>
            <a:r>
              <a:rPr spc="5" dirty="0"/>
              <a:t>to </a:t>
            </a:r>
            <a:r>
              <a:rPr spc="10" dirty="0"/>
              <a:t>donate blood,</a:t>
            </a:r>
            <a:r>
              <a:rPr spc="5" dirty="0"/>
              <a:t> help </a:t>
            </a:r>
            <a:r>
              <a:rPr spc="-325" dirty="0"/>
              <a:t> </a:t>
            </a:r>
            <a:r>
              <a:rPr spc="10" dirty="0"/>
              <a:t>manage</a:t>
            </a:r>
            <a:r>
              <a:rPr spc="5" dirty="0"/>
              <a:t> </a:t>
            </a:r>
            <a:r>
              <a:rPr spc="10" dirty="0"/>
              <a:t>blood </a:t>
            </a:r>
            <a:r>
              <a:rPr spc="5" dirty="0"/>
              <a:t>supplies</a:t>
            </a:r>
            <a:r>
              <a:rPr spc="10" dirty="0"/>
              <a:t> more </a:t>
            </a:r>
            <a:r>
              <a:rPr dirty="0"/>
              <a:t>efficiently,</a:t>
            </a:r>
            <a:r>
              <a:rPr spc="10" dirty="0"/>
              <a:t> and </a:t>
            </a:r>
            <a:r>
              <a:rPr spc="5" dirty="0"/>
              <a:t>improve</a:t>
            </a:r>
            <a:r>
              <a:rPr spc="10" dirty="0"/>
              <a:t> </a:t>
            </a:r>
            <a:r>
              <a:rPr spc="5" dirty="0"/>
              <a:t>the</a:t>
            </a:r>
            <a:r>
              <a:rPr spc="10" dirty="0"/>
              <a:t> </a:t>
            </a:r>
            <a:r>
              <a:rPr spc="5" dirty="0"/>
              <a:t>experience</a:t>
            </a:r>
            <a:r>
              <a:rPr spc="15" dirty="0"/>
              <a:t> </a:t>
            </a:r>
            <a:r>
              <a:rPr spc="10" dirty="0"/>
              <a:t>for </a:t>
            </a:r>
            <a:r>
              <a:rPr spc="15" dirty="0"/>
              <a:t> </a:t>
            </a:r>
            <a:r>
              <a:rPr spc="10" dirty="0"/>
              <a:t>those who donate.</a:t>
            </a:r>
            <a:r>
              <a:rPr spc="15" dirty="0"/>
              <a:t> </a:t>
            </a:r>
            <a:r>
              <a:rPr dirty="0"/>
              <a:t>It</a:t>
            </a:r>
            <a:r>
              <a:rPr spc="10" dirty="0"/>
              <a:t> </a:t>
            </a:r>
            <a:r>
              <a:rPr spc="5" dirty="0"/>
              <a:t>simplifies</a:t>
            </a:r>
            <a:r>
              <a:rPr spc="10" dirty="0"/>
              <a:t> </a:t>
            </a:r>
            <a:r>
              <a:rPr spc="5" dirty="0"/>
              <a:t>the</a:t>
            </a:r>
            <a:r>
              <a:rPr spc="10" dirty="0"/>
              <a:t> </a:t>
            </a:r>
            <a:r>
              <a:rPr spc="5" dirty="0"/>
              <a:t>process,</a:t>
            </a:r>
            <a:r>
              <a:rPr spc="15" dirty="0"/>
              <a:t> </a:t>
            </a:r>
            <a:r>
              <a:rPr spc="10" dirty="0"/>
              <a:t>keeps </a:t>
            </a:r>
            <a:r>
              <a:rPr dirty="0"/>
              <a:t>track</a:t>
            </a:r>
            <a:r>
              <a:rPr spc="10" dirty="0"/>
              <a:t> </a:t>
            </a:r>
            <a:r>
              <a:rPr spc="20" dirty="0"/>
              <a:t>of</a:t>
            </a:r>
            <a:r>
              <a:rPr spc="15" dirty="0"/>
              <a:t> </a:t>
            </a:r>
            <a:r>
              <a:rPr dirty="0"/>
              <a:t>available</a:t>
            </a:r>
            <a:r>
              <a:rPr spc="10" dirty="0"/>
              <a:t> blood, </a:t>
            </a:r>
            <a:r>
              <a:rPr spc="-325" dirty="0"/>
              <a:t> </a:t>
            </a:r>
            <a:r>
              <a:rPr spc="10" dirty="0"/>
              <a:t>and</a:t>
            </a:r>
            <a:r>
              <a:rPr spc="5" dirty="0"/>
              <a:t> ensures </a:t>
            </a:r>
            <a:r>
              <a:rPr spc="10" dirty="0"/>
              <a:t>donors</a:t>
            </a:r>
            <a:r>
              <a:rPr spc="5" dirty="0"/>
              <a:t> </a:t>
            </a:r>
            <a:r>
              <a:rPr dirty="0"/>
              <a:t>have</a:t>
            </a:r>
            <a:r>
              <a:rPr spc="5" dirty="0"/>
              <a:t> </a:t>
            </a:r>
            <a:r>
              <a:rPr spc="15" dirty="0"/>
              <a:t>a</a:t>
            </a:r>
            <a:r>
              <a:rPr spc="5" dirty="0"/>
              <a:t> better</a:t>
            </a:r>
            <a:r>
              <a:rPr spc="10" dirty="0"/>
              <a:t> and</a:t>
            </a:r>
            <a:r>
              <a:rPr spc="5" dirty="0"/>
              <a:t> </a:t>
            </a:r>
            <a:r>
              <a:rPr spc="10" dirty="0"/>
              <a:t>smoother</a:t>
            </a:r>
            <a:r>
              <a:rPr spc="5" dirty="0"/>
              <a:t> experience.</a:t>
            </a:r>
          </a:p>
          <a:p>
            <a:pPr marL="4295140" marR="3423920">
              <a:lnSpc>
                <a:spcPct val="232100"/>
              </a:lnSpc>
            </a:pPr>
            <a:r>
              <a:rPr spc="5" dirty="0"/>
              <a:t>Kriti </a:t>
            </a:r>
            <a:r>
              <a:rPr spc="15" dirty="0"/>
              <a:t>Anand(2024MCA1822) </a:t>
            </a:r>
            <a:r>
              <a:rPr spc="20" dirty="0"/>
              <a:t> </a:t>
            </a:r>
            <a:endParaRPr lang="en-US" spc="20" dirty="0"/>
          </a:p>
          <a:p>
            <a:pPr marL="4295140" marR="3423920">
              <a:lnSpc>
                <a:spcPct val="232100"/>
              </a:lnSpc>
            </a:pPr>
            <a:r>
              <a:rPr spc="5" dirty="0"/>
              <a:t>Khushi </a:t>
            </a:r>
            <a:r>
              <a:rPr spc="10" dirty="0"/>
              <a:t>Bora(2024MCA2242)</a:t>
            </a:r>
            <a:endParaRPr lang="en-US" spc="10" dirty="0"/>
          </a:p>
          <a:p>
            <a:pPr marL="4295140" marR="3423920">
              <a:lnSpc>
                <a:spcPct val="232100"/>
              </a:lnSpc>
            </a:pPr>
            <a:r>
              <a:rPr dirty="0"/>
              <a:t>Gunjan</a:t>
            </a:r>
            <a:r>
              <a:rPr lang="en-US" dirty="0"/>
              <a:t> </a:t>
            </a:r>
            <a:r>
              <a:rPr spc="15" dirty="0"/>
              <a:t>Sharma(2024MCA631)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879" y="1958975"/>
            <a:ext cx="893889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5" dirty="0"/>
              <a:t>Login:</a:t>
            </a:r>
            <a:r>
              <a:rPr spc="-229" dirty="0"/>
              <a:t> </a:t>
            </a:r>
            <a:r>
              <a:rPr spc="80" dirty="0"/>
              <a:t>Secure</a:t>
            </a:r>
            <a:r>
              <a:rPr spc="-225" dirty="0"/>
              <a:t> </a:t>
            </a:r>
            <a:r>
              <a:rPr spc="25" dirty="0"/>
              <a:t>Access,</a:t>
            </a:r>
            <a:r>
              <a:rPr spc="-229" dirty="0"/>
              <a:t> </a:t>
            </a:r>
            <a:r>
              <a:rPr spc="5" dirty="0"/>
              <a:t>Personalized</a:t>
            </a:r>
            <a:r>
              <a:rPr spc="-225" dirty="0"/>
              <a:t> </a:t>
            </a:r>
            <a:r>
              <a:rPr spc="20" dirty="0"/>
              <a:t>Experience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79" y="2954337"/>
            <a:ext cx="4866640" cy="1295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1650" spc="135" dirty="0">
                <a:solidFill>
                  <a:srgbClr val="1F1E1E"/>
                </a:solidFill>
                <a:latin typeface="Trebuchet MS"/>
                <a:cs typeface="Trebuchet MS"/>
              </a:rPr>
              <a:t>U</a:t>
            </a:r>
            <a:r>
              <a:rPr sz="1650" spc="95" dirty="0">
                <a:solidFill>
                  <a:srgbClr val="1F1E1E"/>
                </a:solidFill>
                <a:latin typeface="Trebuchet MS"/>
                <a:cs typeface="Trebuchet MS"/>
              </a:rPr>
              <a:t>s</a:t>
            </a:r>
            <a:r>
              <a:rPr sz="1650" spc="-5" dirty="0">
                <a:solidFill>
                  <a:srgbClr val="1F1E1E"/>
                </a:solidFill>
                <a:latin typeface="Trebuchet MS"/>
                <a:cs typeface="Trebuchet MS"/>
              </a:rPr>
              <a:t>e</a:t>
            </a:r>
            <a:r>
              <a:rPr sz="1650" spc="-40" dirty="0">
                <a:solidFill>
                  <a:srgbClr val="1F1E1E"/>
                </a:solidFill>
                <a:latin typeface="Trebuchet MS"/>
                <a:cs typeface="Trebuchet MS"/>
              </a:rPr>
              <a:t>r</a:t>
            </a:r>
            <a:r>
              <a:rPr sz="1650" spc="130" dirty="0">
                <a:solidFill>
                  <a:srgbClr val="1F1E1E"/>
                </a:solidFill>
                <a:latin typeface="Trebuchet MS"/>
                <a:cs typeface="Trebuchet MS"/>
              </a:rPr>
              <a:t>-</a:t>
            </a:r>
            <a:r>
              <a:rPr sz="1650" spc="105" dirty="0">
                <a:solidFill>
                  <a:srgbClr val="1F1E1E"/>
                </a:solidFill>
                <a:latin typeface="Trebuchet MS"/>
                <a:cs typeface="Trebuchet MS"/>
              </a:rPr>
              <a:t>F</a:t>
            </a:r>
            <a:r>
              <a:rPr sz="1650" spc="-15" dirty="0">
                <a:solidFill>
                  <a:srgbClr val="1F1E1E"/>
                </a:solidFill>
                <a:latin typeface="Trebuchet MS"/>
                <a:cs typeface="Trebuchet MS"/>
              </a:rPr>
              <a:t>riendly</a:t>
            </a:r>
            <a:r>
              <a:rPr sz="1650" spc="-105" dirty="0">
                <a:solidFill>
                  <a:srgbClr val="1F1E1E"/>
                </a:solidFill>
                <a:latin typeface="Trebuchet MS"/>
                <a:cs typeface="Trebuchet MS"/>
              </a:rPr>
              <a:t> </a:t>
            </a:r>
            <a:r>
              <a:rPr sz="1650" spc="-5" dirty="0">
                <a:solidFill>
                  <a:srgbClr val="1F1E1E"/>
                </a:solidFill>
                <a:latin typeface="Trebuchet MS"/>
                <a:cs typeface="Trebuchet MS"/>
              </a:rPr>
              <a:t>I</a:t>
            </a:r>
            <a:r>
              <a:rPr sz="1650" spc="-35" dirty="0">
                <a:solidFill>
                  <a:srgbClr val="1F1E1E"/>
                </a:solidFill>
                <a:latin typeface="Trebuchet MS"/>
                <a:cs typeface="Trebuchet MS"/>
              </a:rPr>
              <a:t>n</a:t>
            </a:r>
            <a:r>
              <a:rPr sz="1650" spc="-40" dirty="0">
                <a:solidFill>
                  <a:srgbClr val="1F1E1E"/>
                </a:solidFill>
                <a:latin typeface="Trebuchet MS"/>
                <a:cs typeface="Trebuchet MS"/>
              </a:rPr>
              <a:t>t</a:t>
            </a:r>
            <a:r>
              <a:rPr sz="1650" dirty="0">
                <a:solidFill>
                  <a:srgbClr val="1F1E1E"/>
                </a:solidFill>
                <a:latin typeface="Trebuchet MS"/>
                <a:cs typeface="Trebuchet MS"/>
              </a:rPr>
              <a:t>er</a:t>
            </a:r>
            <a:r>
              <a:rPr sz="1650" spc="-30" dirty="0">
                <a:solidFill>
                  <a:srgbClr val="1F1E1E"/>
                </a:solidFill>
                <a:latin typeface="Trebuchet MS"/>
                <a:cs typeface="Trebuchet MS"/>
              </a:rPr>
              <a:t>f</a:t>
            </a:r>
            <a:r>
              <a:rPr sz="1650" spc="30" dirty="0">
                <a:solidFill>
                  <a:srgbClr val="1F1E1E"/>
                </a:solidFill>
                <a:latin typeface="Trebuchet MS"/>
                <a:cs typeface="Trebuchet MS"/>
              </a:rPr>
              <a:t>a</a:t>
            </a:r>
            <a:r>
              <a:rPr sz="1650" dirty="0">
                <a:solidFill>
                  <a:srgbClr val="1F1E1E"/>
                </a:solidFill>
                <a:latin typeface="Trebuchet MS"/>
                <a:cs typeface="Trebuchet MS"/>
              </a:rPr>
              <a:t>c</a:t>
            </a:r>
            <a:r>
              <a:rPr sz="1650" spc="40" dirty="0">
                <a:solidFill>
                  <a:srgbClr val="1F1E1E"/>
                </a:solidFill>
                <a:latin typeface="Trebuchet MS"/>
                <a:cs typeface="Trebuchet MS"/>
              </a:rPr>
              <a:t>e</a:t>
            </a:r>
            <a:endParaRPr sz="165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36200"/>
              </a:lnSpc>
              <a:spcBef>
                <a:spcPts val="1115"/>
              </a:spcBef>
            </a:pP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The website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has </a:t>
            </a:r>
            <a:r>
              <a:rPr sz="1400" spc="15" dirty="0">
                <a:solidFill>
                  <a:srgbClr val="3B3434"/>
                </a:solidFill>
                <a:latin typeface="Roboto Lt"/>
                <a:cs typeface="Roboto Lt"/>
              </a:rPr>
              <a:t>a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simple and </a:t>
            </a:r>
            <a:r>
              <a:rPr sz="1400" spc="-30" dirty="0">
                <a:solidFill>
                  <a:srgbClr val="3B3434"/>
                </a:solidFill>
                <a:latin typeface="Roboto Lt"/>
                <a:cs typeface="Roboto Lt"/>
              </a:rPr>
              <a:t>easy-to-use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design, </a:t>
            </a:r>
            <a:r>
              <a:rPr sz="1400" spc="15" dirty="0">
                <a:solidFill>
                  <a:srgbClr val="3B3434"/>
                </a:solidFill>
                <a:latin typeface="Roboto Lt"/>
                <a:cs typeface="Roboto Lt"/>
              </a:rPr>
              <a:t>so </a:t>
            </a:r>
            <a:r>
              <a:rPr sz="1400" spc="-25" dirty="0">
                <a:solidFill>
                  <a:srgbClr val="3B3434"/>
                </a:solidFill>
                <a:latin typeface="Roboto Lt"/>
                <a:cs typeface="Roboto Lt"/>
              </a:rPr>
              <a:t>it's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easy </a:t>
            </a:r>
            <a:r>
              <a:rPr sz="1400" spc="-33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for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anyone to navigate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and log 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in.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This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makes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sure that 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using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the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website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is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smooth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and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accessible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for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everyone.</a:t>
            </a:r>
            <a:endParaRPr sz="1400" dirty="0">
              <a:latin typeface="Roboto Lt"/>
              <a:cs typeface="Roboto 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4024" y="2954337"/>
            <a:ext cx="2554605" cy="714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95" dirty="0">
                <a:solidFill>
                  <a:srgbClr val="1F1E1E"/>
                </a:solidFill>
                <a:latin typeface="Trebuchet MS"/>
                <a:cs typeface="Trebuchet MS"/>
              </a:rPr>
              <a:t>P</a:t>
            </a:r>
            <a:r>
              <a:rPr sz="1650" spc="-5" dirty="0">
                <a:solidFill>
                  <a:srgbClr val="1F1E1E"/>
                </a:solidFill>
                <a:latin typeface="Trebuchet MS"/>
                <a:cs typeface="Trebuchet MS"/>
              </a:rPr>
              <a:t>e</a:t>
            </a:r>
            <a:r>
              <a:rPr sz="1650" spc="-15" dirty="0">
                <a:solidFill>
                  <a:srgbClr val="1F1E1E"/>
                </a:solidFill>
                <a:latin typeface="Trebuchet MS"/>
                <a:cs typeface="Trebuchet MS"/>
              </a:rPr>
              <a:t>r</a:t>
            </a:r>
            <a:r>
              <a:rPr sz="1650" spc="95" dirty="0">
                <a:solidFill>
                  <a:srgbClr val="1F1E1E"/>
                </a:solidFill>
                <a:latin typeface="Trebuchet MS"/>
                <a:cs typeface="Trebuchet MS"/>
              </a:rPr>
              <a:t>s</a:t>
            </a:r>
            <a:r>
              <a:rPr sz="1650" spc="-15" dirty="0">
                <a:solidFill>
                  <a:srgbClr val="1F1E1E"/>
                </a:solidFill>
                <a:latin typeface="Trebuchet MS"/>
                <a:cs typeface="Trebuchet MS"/>
              </a:rPr>
              <a:t>onali</a:t>
            </a:r>
            <a:r>
              <a:rPr sz="1650" spc="-45" dirty="0">
                <a:solidFill>
                  <a:srgbClr val="1F1E1E"/>
                </a:solidFill>
                <a:latin typeface="Trebuchet MS"/>
                <a:cs typeface="Trebuchet MS"/>
              </a:rPr>
              <a:t>z</a:t>
            </a:r>
            <a:r>
              <a:rPr sz="1650" spc="50" dirty="0">
                <a:solidFill>
                  <a:srgbClr val="1F1E1E"/>
                </a:solidFill>
                <a:latin typeface="Trebuchet MS"/>
                <a:cs typeface="Trebuchet MS"/>
              </a:rPr>
              <a:t>ed</a:t>
            </a:r>
            <a:r>
              <a:rPr sz="1650" spc="-105" dirty="0">
                <a:solidFill>
                  <a:srgbClr val="1F1E1E"/>
                </a:solidFill>
                <a:latin typeface="Trebuchet MS"/>
                <a:cs typeface="Trebuchet MS"/>
              </a:rPr>
              <a:t> </a:t>
            </a:r>
            <a:r>
              <a:rPr sz="1650" spc="195" dirty="0">
                <a:solidFill>
                  <a:srgbClr val="1F1E1E"/>
                </a:solidFill>
                <a:latin typeface="Trebuchet MS"/>
                <a:cs typeface="Trebuchet MS"/>
              </a:rPr>
              <a:t>D</a:t>
            </a:r>
            <a:r>
              <a:rPr sz="1650" spc="60" dirty="0">
                <a:solidFill>
                  <a:srgbClr val="1F1E1E"/>
                </a:solidFill>
                <a:latin typeface="Trebuchet MS"/>
                <a:cs typeface="Trebuchet MS"/>
              </a:rPr>
              <a:t>ashb</a:t>
            </a:r>
            <a:r>
              <a:rPr sz="1650" spc="65" dirty="0">
                <a:solidFill>
                  <a:srgbClr val="1F1E1E"/>
                </a:solidFill>
                <a:latin typeface="Trebuchet MS"/>
                <a:cs typeface="Trebuchet MS"/>
              </a:rPr>
              <a:t>o</a:t>
            </a:r>
            <a:r>
              <a:rPr sz="1650" spc="-20" dirty="0">
                <a:solidFill>
                  <a:srgbClr val="1F1E1E"/>
                </a:solidFill>
                <a:latin typeface="Trebuchet MS"/>
                <a:cs typeface="Trebuchet MS"/>
              </a:rPr>
              <a:t>a</a:t>
            </a:r>
            <a:r>
              <a:rPr sz="1650" spc="-70" dirty="0">
                <a:solidFill>
                  <a:srgbClr val="1F1E1E"/>
                </a:solidFill>
                <a:latin typeface="Trebuchet MS"/>
                <a:cs typeface="Trebuchet MS"/>
              </a:rPr>
              <a:t>r</a:t>
            </a:r>
            <a:r>
              <a:rPr sz="1650" spc="60" dirty="0">
                <a:solidFill>
                  <a:srgbClr val="1F1E1E"/>
                </a:solidFill>
                <a:latin typeface="Trebuchet MS"/>
                <a:cs typeface="Trebuchet MS"/>
              </a:rPr>
              <a:t>d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Securely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store user information.</a:t>
            </a:r>
            <a:endParaRPr sz="14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562725"/>
          </a:xfrm>
          <a:custGeom>
            <a:avLst/>
            <a:gdLst/>
            <a:ahLst/>
            <a:cxnLst/>
            <a:rect l="l" t="t" r="r" b="b"/>
            <a:pathLst>
              <a:path w="11430000" h="6562725">
                <a:moveTo>
                  <a:pt x="11430000" y="0"/>
                </a:moveTo>
                <a:lnTo>
                  <a:pt x="0" y="0"/>
                </a:lnTo>
                <a:lnTo>
                  <a:pt x="0" y="6562725"/>
                </a:lnTo>
                <a:lnTo>
                  <a:pt x="11430000" y="6562725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50" cy="656272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11128" y="482600"/>
            <a:ext cx="4809490" cy="16065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145" dirty="0"/>
              <a:t>R</a:t>
            </a:r>
            <a:r>
              <a:rPr spc="75" dirty="0"/>
              <a:t>egi</a:t>
            </a:r>
            <a:r>
              <a:rPr spc="30" dirty="0"/>
              <a:t>s</a:t>
            </a:r>
            <a:r>
              <a:rPr spc="-85" dirty="0"/>
              <a:t>t</a:t>
            </a:r>
            <a:r>
              <a:rPr spc="-155" dirty="0"/>
              <a:t>r</a:t>
            </a:r>
            <a:r>
              <a:rPr spc="-40" dirty="0"/>
              <a:t>a</a:t>
            </a:r>
            <a:r>
              <a:rPr spc="-95" dirty="0"/>
              <a:t>tion:</a:t>
            </a:r>
            <a:r>
              <a:rPr spc="-225" dirty="0"/>
              <a:t> </a:t>
            </a:r>
            <a:r>
              <a:rPr spc="170" dirty="0"/>
              <a:t>Ea</a:t>
            </a:r>
            <a:r>
              <a:rPr spc="95" dirty="0"/>
              <a:t>s</a:t>
            </a:r>
            <a:r>
              <a:rPr spc="20" dirty="0"/>
              <a:t>y  </a:t>
            </a:r>
            <a:r>
              <a:rPr spc="195" dirty="0"/>
              <a:t>Onb</a:t>
            </a:r>
            <a:r>
              <a:rPr spc="190" dirty="0"/>
              <a:t>o</a:t>
            </a:r>
            <a:r>
              <a:rPr spc="15" dirty="0"/>
              <a:t>a</a:t>
            </a:r>
            <a:r>
              <a:rPr spc="-220" dirty="0"/>
              <a:t>r</a:t>
            </a:r>
            <a:r>
              <a:rPr spc="-40" dirty="0"/>
              <a:t>ding,</a:t>
            </a:r>
            <a:r>
              <a:rPr spc="-225" dirty="0"/>
              <a:t> </a:t>
            </a:r>
            <a:r>
              <a:rPr spc="434" dirty="0"/>
              <a:t>S</a:t>
            </a:r>
            <a:r>
              <a:rPr spc="-55" dirty="0"/>
              <a:t>t</a:t>
            </a:r>
            <a:r>
              <a:rPr spc="-220" dirty="0"/>
              <a:t>r</a:t>
            </a:r>
            <a:r>
              <a:rPr spc="15" dirty="0"/>
              <a:t>e</a:t>
            </a:r>
            <a:r>
              <a:rPr spc="-25" dirty="0"/>
              <a:t>amlined  </a:t>
            </a:r>
            <a:r>
              <a:rPr spc="95" dirty="0"/>
              <a:t>Process</a:t>
            </a:r>
          </a:p>
        </p:txBody>
      </p:sp>
      <p:sp>
        <p:nvSpPr>
          <p:cNvPr id="5" name="object 5"/>
          <p:cNvSpPr/>
          <p:nvPr/>
        </p:nvSpPr>
        <p:spPr>
          <a:xfrm>
            <a:off x="4924425" y="2381250"/>
            <a:ext cx="2838450" cy="2171700"/>
          </a:xfrm>
          <a:custGeom>
            <a:avLst/>
            <a:gdLst/>
            <a:ahLst/>
            <a:cxnLst/>
            <a:rect l="l" t="t" r="r" b="b"/>
            <a:pathLst>
              <a:path w="2838450" h="2171700">
                <a:moveTo>
                  <a:pt x="2818701" y="0"/>
                </a:moveTo>
                <a:lnTo>
                  <a:pt x="19748" y="0"/>
                </a:lnTo>
                <a:lnTo>
                  <a:pt x="16852" y="584"/>
                </a:lnTo>
                <a:lnTo>
                  <a:pt x="0" y="19748"/>
                </a:lnTo>
                <a:lnTo>
                  <a:pt x="0" y="2148928"/>
                </a:lnTo>
                <a:lnTo>
                  <a:pt x="0" y="2151951"/>
                </a:lnTo>
                <a:lnTo>
                  <a:pt x="19748" y="2171700"/>
                </a:lnTo>
                <a:lnTo>
                  <a:pt x="2818701" y="2171700"/>
                </a:lnTo>
                <a:lnTo>
                  <a:pt x="2838450" y="2151951"/>
                </a:lnTo>
                <a:lnTo>
                  <a:pt x="2838450" y="19748"/>
                </a:lnTo>
                <a:lnTo>
                  <a:pt x="2821597" y="584"/>
                </a:lnTo>
                <a:lnTo>
                  <a:pt x="2818701" y="0"/>
                </a:lnTo>
                <a:close/>
              </a:path>
            </a:pathLst>
          </a:custGeom>
          <a:solidFill>
            <a:srgbClr val="F3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93296" y="2544762"/>
            <a:ext cx="2460625" cy="1524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35" dirty="0">
                <a:solidFill>
                  <a:srgbClr val="3B3434"/>
                </a:solidFill>
                <a:latin typeface="Trebuchet MS"/>
                <a:cs typeface="Trebuchet MS"/>
              </a:rPr>
              <a:t>Simple</a:t>
            </a:r>
            <a:r>
              <a:rPr sz="1650" spc="-105" dirty="0">
                <a:solidFill>
                  <a:srgbClr val="3B3434"/>
                </a:solidFill>
                <a:latin typeface="Trebuchet MS"/>
                <a:cs typeface="Trebuchet MS"/>
              </a:rPr>
              <a:t> </a:t>
            </a:r>
            <a:r>
              <a:rPr sz="1650" spc="5" dirty="0">
                <a:solidFill>
                  <a:srgbClr val="3B3434"/>
                </a:solidFill>
                <a:latin typeface="Trebuchet MS"/>
                <a:cs typeface="Trebuchet MS"/>
              </a:rPr>
              <a:t>F</a:t>
            </a:r>
            <a:r>
              <a:rPr sz="1650" spc="45" dirty="0">
                <a:solidFill>
                  <a:srgbClr val="3B3434"/>
                </a:solidFill>
                <a:latin typeface="Trebuchet MS"/>
                <a:cs typeface="Trebuchet MS"/>
              </a:rPr>
              <a:t>orms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6900"/>
              </a:lnSpc>
              <a:spcBef>
                <a:spcPts val="575"/>
              </a:spcBef>
            </a:pP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The 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registration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process 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is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quick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and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simple, with </a:t>
            </a:r>
            <a:r>
              <a:rPr sz="1400" spc="-45" dirty="0">
                <a:solidFill>
                  <a:srgbClr val="3B3434"/>
                </a:solidFill>
                <a:latin typeface="Roboto Lt"/>
                <a:cs typeface="Roboto Lt"/>
              </a:rPr>
              <a:t>easy-to- </a:t>
            </a:r>
            <a:r>
              <a:rPr sz="1400" spc="-33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follow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instructions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and 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only </a:t>
            </a:r>
            <a:r>
              <a:rPr sz="1400" spc="15" dirty="0">
                <a:solidFill>
                  <a:srgbClr val="3B3434"/>
                </a:solidFill>
                <a:latin typeface="Roboto Lt"/>
                <a:cs typeface="Roboto Lt"/>
              </a:rPr>
              <a:t>a </a:t>
            </a:r>
            <a:r>
              <a:rPr sz="1400" spc="2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few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details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needed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to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sign up.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53375" y="2381250"/>
            <a:ext cx="2838450" cy="2171700"/>
          </a:xfrm>
          <a:custGeom>
            <a:avLst/>
            <a:gdLst/>
            <a:ahLst/>
            <a:cxnLst/>
            <a:rect l="l" t="t" r="r" b="b"/>
            <a:pathLst>
              <a:path w="2838450" h="2171700">
                <a:moveTo>
                  <a:pt x="2818701" y="0"/>
                </a:moveTo>
                <a:lnTo>
                  <a:pt x="19748" y="0"/>
                </a:lnTo>
                <a:lnTo>
                  <a:pt x="16840" y="584"/>
                </a:lnTo>
                <a:lnTo>
                  <a:pt x="0" y="19748"/>
                </a:lnTo>
                <a:lnTo>
                  <a:pt x="0" y="2148928"/>
                </a:lnTo>
                <a:lnTo>
                  <a:pt x="0" y="2151951"/>
                </a:lnTo>
                <a:lnTo>
                  <a:pt x="19748" y="2171700"/>
                </a:lnTo>
                <a:lnTo>
                  <a:pt x="2818701" y="2171700"/>
                </a:lnTo>
                <a:lnTo>
                  <a:pt x="2838450" y="2151951"/>
                </a:lnTo>
                <a:lnTo>
                  <a:pt x="2838450" y="19748"/>
                </a:lnTo>
                <a:lnTo>
                  <a:pt x="2821597" y="584"/>
                </a:lnTo>
                <a:lnTo>
                  <a:pt x="2818701" y="0"/>
                </a:lnTo>
                <a:close/>
              </a:path>
            </a:pathLst>
          </a:custGeom>
          <a:solidFill>
            <a:srgbClr val="F3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18678" y="2544762"/>
            <a:ext cx="2292985" cy="17907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1005840">
              <a:lnSpc>
                <a:spcPct val="106100"/>
              </a:lnSpc>
              <a:spcBef>
                <a:spcPts val="15"/>
              </a:spcBef>
            </a:pPr>
            <a:r>
              <a:rPr sz="1650" spc="270" dirty="0">
                <a:solidFill>
                  <a:srgbClr val="3B3434"/>
                </a:solidFill>
                <a:latin typeface="Trebuchet MS"/>
                <a:cs typeface="Trebuchet MS"/>
              </a:rPr>
              <a:t>S</a:t>
            </a:r>
            <a:r>
              <a:rPr sz="1650" spc="15" dirty="0">
                <a:solidFill>
                  <a:srgbClr val="3B3434"/>
                </a:solidFill>
                <a:latin typeface="Trebuchet MS"/>
                <a:cs typeface="Trebuchet MS"/>
              </a:rPr>
              <a:t>ecu</a:t>
            </a:r>
            <a:r>
              <a:rPr sz="1650" spc="-45" dirty="0">
                <a:solidFill>
                  <a:srgbClr val="3B3434"/>
                </a:solidFill>
                <a:latin typeface="Trebuchet MS"/>
                <a:cs typeface="Trebuchet MS"/>
              </a:rPr>
              <a:t>r</a:t>
            </a:r>
            <a:r>
              <a:rPr sz="1650" spc="40" dirty="0">
                <a:solidFill>
                  <a:srgbClr val="3B3434"/>
                </a:solidFill>
                <a:latin typeface="Trebuchet MS"/>
                <a:cs typeface="Trebuchet MS"/>
              </a:rPr>
              <a:t>e</a:t>
            </a:r>
            <a:r>
              <a:rPr sz="1650" spc="-105" dirty="0">
                <a:solidFill>
                  <a:srgbClr val="3B3434"/>
                </a:solidFill>
                <a:latin typeface="Trebuchet MS"/>
                <a:cs typeface="Trebuchet MS"/>
              </a:rPr>
              <a:t> </a:t>
            </a:r>
            <a:r>
              <a:rPr sz="1650" spc="195" dirty="0">
                <a:solidFill>
                  <a:srgbClr val="3B3434"/>
                </a:solidFill>
                <a:latin typeface="Trebuchet MS"/>
                <a:cs typeface="Trebuchet MS"/>
              </a:rPr>
              <a:t>D</a:t>
            </a:r>
            <a:r>
              <a:rPr sz="1650" spc="-10" dirty="0">
                <a:solidFill>
                  <a:srgbClr val="3B3434"/>
                </a:solidFill>
                <a:latin typeface="Trebuchet MS"/>
                <a:cs typeface="Trebuchet MS"/>
              </a:rPr>
              <a:t>a</a:t>
            </a:r>
            <a:r>
              <a:rPr sz="1650" dirty="0">
                <a:solidFill>
                  <a:srgbClr val="3B3434"/>
                </a:solidFill>
                <a:latin typeface="Trebuchet MS"/>
                <a:cs typeface="Trebuchet MS"/>
              </a:rPr>
              <a:t>ta  </a:t>
            </a:r>
            <a:r>
              <a:rPr sz="1650" spc="260" dirty="0">
                <a:solidFill>
                  <a:srgbClr val="3B3434"/>
                </a:solidFill>
                <a:latin typeface="Trebuchet MS"/>
                <a:cs typeface="Trebuchet MS"/>
              </a:rPr>
              <a:t>M</a:t>
            </a:r>
            <a:r>
              <a:rPr sz="1650" spc="45" dirty="0">
                <a:solidFill>
                  <a:srgbClr val="3B3434"/>
                </a:solidFill>
                <a:latin typeface="Trebuchet MS"/>
                <a:cs typeface="Trebuchet MS"/>
              </a:rPr>
              <a:t>anageme</a:t>
            </a:r>
            <a:r>
              <a:rPr sz="1650" spc="15" dirty="0">
                <a:solidFill>
                  <a:srgbClr val="3B3434"/>
                </a:solidFill>
                <a:latin typeface="Trebuchet MS"/>
                <a:cs typeface="Trebuchet MS"/>
              </a:rPr>
              <a:t>n</a:t>
            </a:r>
            <a:r>
              <a:rPr sz="1650" spc="-20" dirty="0">
                <a:solidFill>
                  <a:srgbClr val="3B3434"/>
                </a:solidFill>
                <a:latin typeface="Trebuchet MS"/>
                <a:cs typeface="Trebuchet MS"/>
              </a:rPr>
              <a:t>t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6900"/>
              </a:lnSpc>
              <a:spcBef>
                <a:spcPts val="575"/>
              </a:spcBef>
            </a:pP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Protecting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donor 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privacy is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paramount, with secure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data </a:t>
            </a:r>
            <a:r>
              <a:rPr sz="1400" spc="-33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storage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and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encrypted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 communication.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24425" y="4743450"/>
            <a:ext cx="5867400" cy="1323975"/>
          </a:xfrm>
          <a:custGeom>
            <a:avLst/>
            <a:gdLst/>
            <a:ahLst/>
            <a:cxnLst/>
            <a:rect l="l" t="t" r="r" b="b"/>
            <a:pathLst>
              <a:path w="5867400" h="1323975">
                <a:moveTo>
                  <a:pt x="5847651" y="0"/>
                </a:moveTo>
                <a:lnTo>
                  <a:pt x="19748" y="0"/>
                </a:lnTo>
                <a:lnTo>
                  <a:pt x="16852" y="584"/>
                </a:lnTo>
                <a:lnTo>
                  <a:pt x="0" y="19748"/>
                </a:lnTo>
                <a:lnTo>
                  <a:pt x="0" y="1301202"/>
                </a:lnTo>
                <a:lnTo>
                  <a:pt x="0" y="1304223"/>
                </a:lnTo>
                <a:lnTo>
                  <a:pt x="19748" y="1323972"/>
                </a:lnTo>
                <a:lnTo>
                  <a:pt x="5847651" y="1323972"/>
                </a:lnTo>
                <a:lnTo>
                  <a:pt x="5867400" y="1304223"/>
                </a:lnTo>
                <a:lnTo>
                  <a:pt x="5867400" y="19748"/>
                </a:lnTo>
                <a:lnTo>
                  <a:pt x="5850547" y="584"/>
                </a:lnTo>
                <a:lnTo>
                  <a:pt x="5847651" y="0"/>
                </a:lnTo>
                <a:close/>
              </a:path>
            </a:pathLst>
          </a:custGeom>
          <a:solidFill>
            <a:srgbClr val="F3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93296" y="4906962"/>
            <a:ext cx="5053965" cy="933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" dirty="0">
                <a:solidFill>
                  <a:srgbClr val="3B3434"/>
                </a:solidFill>
                <a:latin typeface="Trebuchet MS"/>
                <a:cs typeface="Trebuchet MS"/>
              </a:rPr>
              <a:t>Immediate</a:t>
            </a:r>
            <a:r>
              <a:rPr sz="1650" spc="-114" dirty="0">
                <a:solidFill>
                  <a:srgbClr val="3B3434"/>
                </a:solidFill>
                <a:latin typeface="Trebuchet MS"/>
                <a:cs typeface="Trebuchet MS"/>
              </a:rPr>
              <a:t> </a:t>
            </a:r>
            <a:r>
              <a:rPr sz="1650" spc="15" dirty="0">
                <a:solidFill>
                  <a:srgbClr val="3B3434"/>
                </a:solidFill>
                <a:latin typeface="Trebuchet MS"/>
                <a:cs typeface="Trebuchet MS"/>
              </a:rPr>
              <a:t>Confirmation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8400"/>
              </a:lnSpc>
              <a:spcBef>
                <a:spcPts val="475"/>
              </a:spcBef>
            </a:pP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Instant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confirmation </a:t>
            </a:r>
            <a:r>
              <a:rPr sz="1400" spc="20" dirty="0">
                <a:solidFill>
                  <a:srgbClr val="3B3434"/>
                </a:solidFill>
                <a:latin typeface="Roboto Lt"/>
                <a:cs typeface="Roboto Lt"/>
              </a:rPr>
              <a:t>of 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registration,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allowing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donors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to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start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the </a:t>
            </a:r>
            <a:r>
              <a:rPr sz="1400" spc="-33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process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 immediately.</a:t>
            </a:r>
            <a:endParaRPr sz="14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4879" y="1435100"/>
            <a:ext cx="540829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434" dirty="0"/>
              <a:t>S</a:t>
            </a:r>
            <a:r>
              <a:rPr spc="-90" dirty="0"/>
              <a:t>t</a:t>
            </a:r>
            <a:r>
              <a:rPr spc="55" dirty="0"/>
              <a:t>ock</a:t>
            </a:r>
            <a:r>
              <a:rPr spc="-225" dirty="0"/>
              <a:t> </a:t>
            </a:r>
            <a:r>
              <a:rPr spc="30" dirty="0"/>
              <a:t>A</a:t>
            </a:r>
            <a:r>
              <a:rPr spc="-20" dirty="0"/>
              <a:t>v</a:t>
            </a:r>
            <a:r>
              <a:rPr spc="-114" dirty="0"/>
              <a:t>ailabili</a:t>
            </a:r>
            <a:r>
              <a:rPr spc="-90" dirty="0"/>
              <a:t>t</a:t>
            </a:r>
            <a:r>
              <a:rPr spc="-180" dirty="0"/>
              <a:t>y:</a:t>
            </a:r>
            <a:r>
              <a:rPr spc="-225" dirty="0"/>
              <a:t> </a:t>
            </a:r>
            <a:r>
              <a:rPr spc="145" dirty="0"/>
              <a:t>R</a:t>
            </a:r>
            <a:r>
              <a:rPr spc="15" dirty="0"/>
              <a:t>e</a:t>
            </a:r>
            <a:r>
              <a:rPr spc="-114" dirty="0"/>
              <a:t>al</a:t>
            </a:r>
            <a:r>
              <a:rPr spc="185" dirty="0"/>
              <a:t>-</a:t>
            </a:r>
            <a:r>
              <a:rPr spc="10" dirty="0"/>
              <a:t>Time  </a:t>
            </a:r>
            <a:r>
              <a:rPr spc="-15" dirty="0"/>
              <a:t>Information</a:t>
            </a:r>
          </a:p>
        </p:txBody>
      </p:sp>
      <p:sp>
        <p:nvSpPr>
          <p:cNvPr id="6" name="object 6"/>
          <p:cNvSpPr/>
          <p:nvPr/>
        </p:nvSpPr>
        <p:spPr>
          <a:xfrm>
            <a:off x="640352" y="2803775"/>
            <a:ext cx="450215" cy="450215"/>
          </a:xfrm>
          <a:custGeom>
            <a:avLst/>
            <a:gdLst/>
            <a:ahLst/>
            <a:cxnLst/>
            <a:rect l="l" t="t" r="r" b="b"/>
            <a:pathLst>
              <a:path w="450215" h="450214">
                <a:moveTo>
                  <a:pt x="353658" y="0"/>
                </a:moveTo>
                <a:lnTo>
                  <a:pt x="332243" y="4169"/>
                </a:lnTo>
                <a:lnTo>
                  <a:pt x="313412" y="16678"/>
                </a:lnTo>
                <a:lnTo>
                  <a:pt x="246609" y="83480"/>
                </a:lnTo>
                <a:lnTo>
                  <a:pt x="124216" y="116830"/>
                </a:lnTo>
                <a:lnTo>
                  <a:pt x="82115" y="148513"/>
                </a:lnTo>
                <a:lnTo>
                  <a:pt x="1289" y="409832"/>
                </a:lnTo>
                <a:lnTo>
                  <a:pt x="0" y="418127"/>
                </a:lnTo>
                <a:lnTo>
                  <a:pt x="968" y="426324"/>
                </a:lnTo>
                <a:lnTo>
                  <a:pt x="31671" y="449819"/>
                </a:lnTo>
                <a:lnTo>
                  <a:pt x="39985" y="448516"/>
                </a:lnTo>
                <a:lnTo>
                  <a:pt x="155089" y="414010"/>
                </a:lnTo>
                <a:lnTo>
                  <a:pt x="55904" y="414010"/>
                </a:lnTo>
                <a:lnTo>
                  <a:pt x="76007" y="393906"/>
                </a:lnTo>
                <a:lnTo>
                  <a:pt x="35803" y="393906"/>
                </a:lnTo>
                <a:lnTo>
                  <a:pt x="102071" y="173218"/>
                </a:lnTo>
                <a:lnTo>
                  <a:pt x="131688" y="144313"/>
                </a:lnTo>
                <a:lnTo>
                  <a:pt x="249743" y="112137"/>
                </a:lnTo>
                <a:lnTo>
                  <a:pt x="290021" y="112118"/>
                </a:lnTo>
                <a:lnTo>
                  <a:pt x="274146" y="96242"/>
                </a:lnTo>
                <a:lnTo>
                  <a:pt x="333514" y="36871"/>
                </a:lnTo>
                <a:lnTo>
                  <a:pt x="342847" y="30613"/>
                </a:lnTo>
                <a:lnTo>
                  <a:pt x="353571" y="28527"/>
                </a:lnTo>
                <a:lnTo>
                  <a:pt x="405756" y="28527"/>
                </a:lnTo>
                <a:lnTo>
                  <a:pt x="393909" y="16678"/>
                </a:lnTo>
                <a:lnTo>
                  <a:pt x="375075" y="4169"/>
                </a:lnTo>
                <a:lnTo>
                  <a:pt x="353658" y="0"/>
                </a:lnTo>
                <a:close/>
              </a:path>
              <a:path w="450215" h="450214">
                <a:moveTo>
                  <a:pt x="290021" y="112118"/>
                </a:moveTo>
                <a:lnTo>
                  <a:pt x="249813" y="112118"/>
                </a:lnTo>
                <a:lnTo>
                  <a:pt x="337691" y="200091"/>
                </a:lnTo>
                <a:lnTo>
                  <a:pt x="305495" y="318201"/>
                </a:lnTo>
                <a:lnTo>
                  <a:pt x="276587" y="347830"/>
                </a:lnTo>
                <a:lnTo>
                  <a:pt x="55904" y="414010"/>
                </a:lnTo>
                <a:lnTo>
                  <a:pt x="155089" y="414010"/>
                </a:lnTo>
                <a:lnTo>
                  <a:pt x="284767" y="375135"/>
                </a:lnTo>
                <a:lnTo>
                  <a:pt x="321187" y="349754"/>
                </a:lnTo>
                <a:lnTo>
                  <a:pt x="366336" y="203203"/>
                </a:lnTo>
                <a:lnTo>
                  <a:pt x="393817" y="175720"/>
                </a:lnTo>
                <a:lnTo>
                  <a:pt x="353615" y="175720"/>
                </a:lnTo>
                <a:lnTo>
                  <a:pt x="290021" y="112118"/>
                </a:lnTo>
                <a:close/>
              </a:path>
              <a:path w="450215" h="450214">
                <a:moveTo>
                  <a:pt x="182836" y="210048"/>
                </a:moveTo>
                <a:lnTo>
                  <a:pt x="160695" y="214527"/>
                </a:lnTo>
                <a:lnTo>
                  <a:pt x="142598" y="226736"/>
                </a:lnTo>
                <a:lnTo>
                  <a:pt x="130388" y="244831"/>
                </a:lnTo>
                <a:lnTo>
                  <a:pt x="125908" y="266969"/>
                </a:lnTo>
                <a:lnTo>
                  <a:pt x="126444" y="274767"/>
                </a:lnTo>
                <a:lnTo>
                  <a:pt x="127997" y="282228"/>
                </a:lnTo>
                <a:lnTo>
                  <a:pt x="130484" y="289290"/>
                </a:lnTo>
                <a:lnTo>
                  <a:pt x="133821" y="295887"/>
                </a:lnTo>
                <a:lnTo>
                  <a:pt x="35803" y="393906"/>
                </a:lnTo>
                <a:lnTo>
                  <a:pt x="76007" y="393906"/>
                </a:lnTo>
                <a:lnTo>
                  <a:pt x="153928" y="315979"/>
                </a:lnTo>
                <a:lnTo>
                  <a:pt x="210083" y="315979"/>
                </a:lnTo>
                <a:lnTo>
                  <a:pt x="223073" y="307214"/>
                </a:lnTo>
                <a:lnTo>
                  <a:pt x="231023" y="295430"/>
                </a:lnTo>
                <a:lnTo>
                  <a:pt x="179060" y="295430"/>
                </a:lnTo>
                <a:lnTo>
                  <a:pt x="175429" y="294719"/>
                </a:lnTo>
                <a:lnTo>
                  <a:pt x="154370" y="270754"/>
                </a:lnTo>
                <a:lnTo>
                  <a:pt x="154370" y="263197"/>
                </a:lnTo>
                <a:lnTo>
                  <a:pt x="179060" y="238509"/>
                </a:lnTo>
                <a:lnTo>
                  <a:pt x="231017" y="238509"/>
                </a:lnTo>
                <a:lnTo>
                  <a:pt x="223073" y="226736"/>
                </a:lnTo>
                <a:lnTo>
                  <a:pt x="204976" y="214527"/>
                </a:lnTo>
                <a:lnTo>
                  <a:pt x="182836" y="210048"/>
                </a:lnTo>
                <a:close/>
              </a:path>
              <a:path w="450215" h="450214">
                <a:moveTo>
                  <a:pt x="210083" y="315979"/>
                </a:moveTo>
                <a:lnTo>
                  <a:pt x="153928" y="315979"/>
                </a:lnTo>
                <a:lnTo>
                  <a:pt x="160520" y="319360"/>
                </a:lnTo>
                <a:lnTo>
                  <a:pt x="167580" y="321846"/>
                </a:lnTo>
                <a:lnTo>
                  <a:pt x="175041" y="323380"/>
                </a:lnTo>
                <a:lnTo>
                  <a:pt x="182836" y="323903"/>
                </a:lnTo>
                <a:lnTo>
                  <a:pt x="204976" y="319424"/>
                </a:lnTo>
                <a:lnTo>
                  <a:pt x="210083" y="315979"/>
                </a:lnTo>
                <a:close/>
              </a:path>
              <a:path w="450215" h="450214">
                <a:moveTo>
                  <a:pt x="231017" y="238509"/>
                </a:moveTo>
                <a:lnTo>
                  <a:pt x="186610" y="238509"/>
                </a:lnTo>
                <a:lnTo>
                  <a:pt x="190237" y="239233"/>
                </a:lnTo>
                <a:lnTo>
                  <a:pt x="197212" y="242115"/>
                </a:lnTo>
                <a:lnTo>
                  <a:pt x="211297" y="263197"/>
                </a:lnTo>
                <a:lnTo>
                  <a:pt x="211297" y="270754"/>
                </a:lnTo>
                <a:lnTo>
                  <a:pt x="186610" y="295430"/>
                </a:lnTo>
                <a:lnTo>
                  <a:pt x="231023" y="295430"/>
                </a:lnTo>
                <a:lnTo>
                  <a:pt x="235283" y="289115"/>
                </a:lnTo>
                <a:lnTo>
                  <a:pt x="239762" y="266969"/>
                </a:lnTo>
                <a:lnTo>
                  <a:pt x="235283" y="244831"/>
                </a:lnTo>
                <a:lnTo>
                  <a:pt x="231017" y="238509"/>
                </a:lnTo>
                <a:close/>
              </a:path>
              <a:path w="450215" h="450214">
                <a:moveTo>
                  <a:pt x="405756" y="28527"/>
                </a:moveTo>
                <a:lnTo>
                  <a:pt x="353571" y="28527"/>
                </a:lnTo>
                <a:lnTo>
                  <a:pt x="364295" y="30613"/>
                </a:lnTo>
                <a:lnTo>
                  <a:pt x="373717" y="36871"/>
                </a:lnTo>
                <a:lnTo>
                  <a:pt x="412943" y="76088"/>
                </a:lnTo>
                <a:lnTo>
                  <a:pt x="419197" y="85516"/>
                </a:lnTo>
                <a:lnTo>
                  <a:pt x="421281" y="96242"/>
                </a:lnTo>
                <a:lnTo>
                  <a:pt x="419197" y="106965"/>
                </a:lnTo>
                <a:lnTo>
                  <a:pt x="412943" y="116385"/>
                </a:lnTo>
                <a:lnTo>
                  <a:pt x="353615" y="175720"/>
                </a:lnTo>
                <a:lnTo>
                  <a:pt x="393817" y="175720"/>
                </a:lnTo>
                <a:lnTo>
                  <a:pt x="433135" y="136401"/>
                </a:lnTo>
                <a:lnTo>
                  <a:pt x="445642" y="117568"/>
                </a:lnTo>
                <a:lnTo>
                  <a:pt x="449810" y="96150"/>
                </a:lnTo>
                <a:lnTo>
                  <a:pt x="445642" y="74734"/>
                </a:lnTo>
                <a:lnTo>
                  <a:pt x="433135" y="55908"/>
                </a:lnTo>
                <a:lnTo>
                  <a:pt x="405756" y="28527"/>
                </a:lnTo>
                <a:close/>
              </a:path>
              <a:path w="450215" h="450214">
                <a:moveTo>
                  <a:pt x="249813" y="112118"/>
                </a:moveTo>
                <a:close/>
              </a:path>
            </a:pathLst>
          </a:custGeom>
          <a:solidFill>
            <a:srgbClr val="EB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879" y="3421062"/>
            <a:ext cx="2689860" cy="151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65" dirty="0">
                <a:solidFill>
                  <a:srgbClr val="3B3434"/>
                </a:solidFill>
                <a:latin typeface="Trebuchet MS"/>
                <a:cs typeface="Trebuchet MS"/>
              </a:rPr>
              <a:t>Blood</a:t>
            </a:r>
            <a:r>
              <a:rPr sz="1650" spc="-125" dirty="0">
                <a:solidFill>
                  <a:srgbClr val="3B3434"/>
                </a:solidFill>
                <a:latin typeface="Trebuchet MS"/>
                <a:cs typeface="Trebuchet MS"/>
              </a:rPr>
              <a:t> </a:t>
            </a:r>
            <a:r>
              <a:rPr sz="1650" spc="30" dirty="0">
                <a:solidFill>
                  <a:srgbClr val="3B3434"/>
                </a:solidFill>
                <a:latin typeface="Trebuchet MS"/>
                <a:cs typeface="Trebuchet MS"/>
              </a:rPr>
              <a:t>Type</a:t>
            </a:r>
            <a:r>
              <a:rPr sz="1650" spc="-125" dirty="0">
                <a:solidFill>
                  <a:srgbClr val="3B3434"/>
                </a:solidFill>
                <a:latin typeface="Trebuchet MS"/>
                <a:cs typeface="Trebuchet MS"/>
              </a:rPr>
              <a:t> </a:t>
            </a:r>
            <a:r>
              <a:rPr sz="1650" spc="5" dirty="0">
                <a:solidFill>
                  <a:srgbClr val="3B3434"/>
                </a:solidFill>
                <a:latin typeface="Trebuchet MS"/>
                <a:cs typeface="Trebuchet MS"/>
              </a:rPr>
              <a:t>Inventory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5400"/>
              </a:lnSpc>
              <a:spcBef>
                <a:spcPts val="600"/>
              </a:spcBef>
            </a:pP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The website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gives 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live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updates on </a:t>
            </a:r>
            <a:r>
              <a:rPr sz="1400" spc="-33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which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blood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types are 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available,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helping to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manage and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distribute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 blood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more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 efficiently.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05225" y="2801099"/>
            <a:ext cx="455930" cy="454659"/>
          </a:xfrm>
          <a:custGeom>
            <a:avLst/>
            <a:gdLst/>
            <a:ahLst/>
            <a:cxnLst/>
            <a:rect l="l" t="t" r="r" b="b"/>
            <a:pathLst>
              <a:path w="455929" h="454660">
                <a:moveTo>
                  <a:pt x="235534" y="0"/>
                </a:moveTo>
                <a:lnTo>
                  <a:pt x="219875" y="0"/>
                </a:lnTo>
                <a:lnTo>
                  <a:pt x="213474" y="6350"/>
                </a:lnTo>
                <a:lnTo>
                  <a:pt x="213474" y="57150"/>
                </a:lnTo>
                <a:lnTo>
                  <a:pt x="166050" y="68580"/>
                </a:lnTo>
                <a:lnTo>
                  <a:pt x="124713" y="91440"/>
                </a:lnTo>
                <a:lnTo>
                  <a:pt x="91495" y="124460"/>
                </a:lnTo>
                <a:lnTo>
                  <a:pt x="68427" y="166370"/>
                </a:lnTo>
                <a:lnTo>
                  <a:pt x="57543" y="213360"/>
                </a:lnTo>
                <a:lnTo>
                  <a:pt x="6400" y="213360"/>
                </a:lnTo>
                <a:lnTo>
                  <a:pt x="0" y="219710"/>
                </a:lnTo>
                <a:lnTo>
                  <a:pt x="0" y="234950"/>
                </a:lnTo>
                <a:lnTo>
                  <a:pt x="6400" y="241300"/>
                </a:lnTo>
                <a:lnTo>
                  <a:pt x="57543" y="241300"/>
                </a:lnTo>
                <a:lnTo>
                  <a:pt x="68427" y="289560"/>
                </a:lnTo>
                <a:lnTo>
                  <a:pt x="91495" y="330200"/>
                </a:lnTo>
                <a:lnTo>
                  <a:pt x="124713" y="363220"/>
                </a:lnTo>
                <a:lnTo>
                  <a:pt x="166050" y="387350"/>
                </a:lnTo>
                <a:lnTo>
                  <a:pt x="213474" y="397510"/>
                </a:lnTo>
                <a:lnTo>
                  <a:pt x="213474" y="448310"/>
                </a:lnTo>
                <a:lnTo>
                  <a:pt x="219875" y="454660"/>
                </a:lnTo>
                <a:lnTo>
                  <a:pt x="235534" y="454660"/>
                </a:lnTo>
                <a:lnTo>
                  <a:pt x="241935" y="448310"/>
                </a:lnTo>
                <a:lnTo>
                  <a:pt x="241935" y="397510"/>
                </a:lnTo>
                <a:lnTo>
                  <a:pt x="289330" y="387350"/>
                </a:lnTo>
                <a:lnTo>
                  <a:pt x="319788" y="369570"/>
                </a:lnTo>
                <a:lnTo>
                  <a:pt x="213756" y="369570"/>
                </a:lnTo>
                <a:lnTo>
                  <a:pt x="193116" y="365760"/>
                </a:lnTo>
                <a:lnTo>
                  <a:pt x="186393" y="363220"/>
                </a:lnTo>
                <a:lnTo>
                  <a:pt x="179767" y="361950"/>
                </a:lnTo>
                <a:lnTo>
                  <a:pt x="166846" y="356870"/>
                </a:lnTo>
                <a:lnTo>
                  <a:pt x="132138" y="332740"/>
                </a:lnTo>
                <a:lnTo>
                  <a:pt x="109372" y="306070"/>
                </a:lnTo>
                <a:lnTo>
                  <a:pt x="105634" y="300990"/>
                </a:lnTo>
                <a:lnTo>
                  <a:pt x="88125" y="255270"/>
                </a:lnTo>
                <a:lnTo>
                  <a:pt x="85467" y="231140"/>
                </a:lnTo>
                <a:lnTo>
                  <a:pt x="85553" y="220980"/>
                </a:lnTo>
                <a:lnTo>
                  <a:pt x="91514" y="186690"/>
                </a:lnTo>
                <a:lnTo>
                  <a:pt x="93706" y="179070"/>
                </a:lnTo>
                <a:lnTo>
                  <a:pt x="96227" y="172720"/>
                </a:lnTo>
                <a:lnTo>
                  <a:pt x="99058" y="166370"/>
                </a:lnTo>
                <a:lnTo>
                  <a:pt x="102195" y="160020"/>
                </a:lnTo>
                <a:lnTo>
                  <a:pt x="105634" y="154940"/>
                </a:lnTo>
                <a:lnTo>
                  <a:pt x="109372" y="148590"/>
                </a:lnTo>
                <a:lnTo>
                  <a:pt x="137420" y="118110"/>
                </a:lnTo>
                <a:lnTo>
                  <a:pt x="142921" y="113030"/>
                </a:lnTo>
                <a:lnTo>
                  <a:pt x="186393" y="91440"/>
                </a:lnTo>
                <a:lnTo>
                  <a:pt x="193116" y="90170"/>
                </a:lnTo>
                <a:lnTo>
                  <a:pt x="199936" y="87630"/>
                </a:lnTo>
                <a:lnTo>
                  <a:pt x="206829" y="86360"/>
                </a:lnTo>
                <a:lnTo>
                  <a:pt x="213756" y="86360"/>
                </a:lnTo>
                <a:lnTo>
                  <a:pt x="220717" y="85090"/>
                </a:lnTo>
                <a:lnTo>
                  <a:pt x="319221" y="85090"/>
                </a:lnTo>
                <a:lnTo>
                  <a:pt x="289364" y="68580"/>
                </a:lnTo>
                <a:lnTo>
                  <a:pt x="241935" y="57150"/>
                </a:lnTo>
                <a:lnTo>
                  <a:pt x="241935" y="6350"/>
                </a:lnTo>
                <a:lnTo>
                  <a:pt x="235534" y="0"/>
                </a:lnTo>
                <a:close/>
              </a:path>
              <a:path w="455929" h="454660">
                <a:moveTo>
                  <a:pt x="319221" y="85090"/>
                </a:moveTo>
                <a:lnTo>
                  <a:pt x="234702" y="85090"/>
                </a:lnTo>
                <a:lnTo>
                  <a:pt x="241658" y="86360"/>
                </a:lnTo>
                <a:lnTo>
                  <a:pt x="248581" y="86360"/>
                </a:lnTo>
                <a:lnTo>
                  <a:pt x="255473" y="87630"/>
                </a:lnTo>
                <a:lnTo>
                  <a:pt x="262298" y="90170"/>
                </a:lnTo>
                <a:lnTo>
                  <a:pt x="269020" y="91440"/>
                </a:lnTo>
                <a:lnTo>
                  <a:pt x="288564" y="99060"/>
                </a:lnTo>
                <a:lnTo>
                  <a:pt x="317990" y="118110"/>
                </a:lnTo>
                <a:lnTo>
                  <a:pt x="323275" y="121920"/>
                </a:lnTo>
                <a:lnTo>
                  <a:pt x="349780" y="154940"/>
                </a:lnTo>
                <a:lnTo>
                  <a:pt x="353220" y="160020"/>
                </a:lnTo>
                <a:lnTo>
                  <a:pt x="356357" y="166370"/>
                </a:lnTo>
                <a:lnTo>
                  <a:pt x="359194" y="172720"/>
                </a:lnTo>
                <a:lnTo>
                  <a:pt x="361708" y="179070"/>
                </a:lnTo>
                <a:lnTo>
                  <a:pt x="363896" y="186690"/>
                </a:lnTo>
                <a:lnTo>
                  <a:pt x="365755" y="193040"/>
                </a:lnTo>
                <a:lnTo>
                  <a:pt x="369941" y="231140"/>
                </a:lnTo>
                <a:lnTo>
                  <a:pt x="369855" y="234950"/>
                </a:lnTo>
                <a:lnTo>
                  <a:pt x="361708" y="275590"/>
                </a:lnTo>
                <a:lnTo>
                  <a:pt x="346036" y="306070"/>
                </a:lnTo>
                <a:lnTo>
                  <a:pt x="342010" y="312420"/>
                </a:lnTo>
                <a:lnTo>
                  <a:pt x="312488" y="341630"/>
                </a:lnTo>
                <a:lnTo>
                  <a:pt x="275643" y="361950"/>
                </a:lnTo>
                <a:lnTo>
                  <a:pt x="269020" y="363220"/>
                </a:lnTo>
                <a:lnTo>
                  <a:pt x="262298" y="365760"/>
                </a:lnTo>
                <a:lnTo>
                  <a:pt x="241658" y="369570"/>
                </a:lnTo>
                <a:lnTo>
                  <a:pt x="319788" y="369570"/>
                </a:lnTo>
                <a:lnTo>
                  <a:pt x="330666" y="363220"/>
                </a:lnTo>
                <a:lnTo>
                  <a:pt x="363897" y="330200"/>
                </a:lnTo>
                <a:lnTo>
                  <a:pt x="386979" y="289560"/>
                </a:lnTo>
                <a:lnTo>
                  <a:pt x="397865" y="241300"/>
                </a:lnTo>
                <a:lnTo>
                  <a:pt x="449008" y="241300"/>
                </a:lnTo>
                <a:lnTo>
                  <a:pt x="455409" y="234950"/>
                </a:lnTo>
                <a:lnTo>
                  <a:pt x="455409" y="219710"/>
                </a:lnTo>
                <a:lnTo>
                  <a:pt x="449008" y="213360"/>
                </a:lnTo>
                <a:lnTo>
                  <a:pt x="397865" y="213360"/>
                </a:lnTo>
                <a:lnTo>
                  <a:pt x="386987" y="166370"/>
                </a:lnTo>
                <a:lnTo>
                  <a:pt x="363923" y="124460"/>
                </a:lnTo>
                <a:lnTo>
                  <a:pt x="330704" y="91440"/>
                </a:lnTo>
                <a:lnTo>
                  <a:pt x="319221" y="85090"/>
                </a:lnTo>
                <a:close/>
              </a:path>
              <a:path w="455929" h="454660">
                <a:moveTo>
                  <a:pt x="238861" y="142240"/>
                </a:moveTo>
                <a:lnTo>
                  <a:pt x="216547" y="142240"/>
                </a:lnTo>
                <a:lnTo>
                  <a:pt x="200202" y="146050"/>
                </a:lnTo>
                <a:lnTo>
                  <a:pt x="163360" y="171450"/>
                </a:lnTo>
                <a:lnTo>
                  <a:pt x="153593" y="185420"/>
                </a:lnTo>
                <a:lnTo>
                  <a:pt x="150964" y="189230"/>
                </a:lnTo>
                <a:lnTo>
                  <a:pt x="142316" y="233680"/>
                </a:lnTo>
                <a:lnTo>
                  <a:pt x="142862" y="238760"/>
                </a:lnTo>
                <a:lnTo>
                  <a:pt x="163360" y="284480"/>
                </a:lnTo>
                <a:lnTo>
                  <a:pt x="200202" y="308610"/>
                </a:lnTo>
                <a:lnTo>
                  <a:pt x="216547" y="312420"/>
                </a:lnTo>
                <a:lnTo>
                  <a:pt x="238861" y="312420"/>
                </a:lnTo>
                <a:lnTo>
                  <a:pt x="279806" y="295910"/>
                </a:lnTo>
                <a:lnTo>
                  <a:pt x="292049" y="284480"/>
                </a:lnTo>
                <a:lnTo>
                  <a:pt x="220268" y="284480"/>
                </a:lnTo>
                <a:lnTo>
                  <a:pt x="212928" y="283210"/>
                </a:lnTo>
                <a:lnTo>
                  <a:pt x="209372" y="281940"/>
                </a:lnTo>
                <a:lnTo>
                  <a:pt x="202476" y="278130"/>
                </a:lnTo>
                <a:lnTo>
                  <a:pt x="199186" y="276860"/>
                </a:lnTo>
                <a:lnTo>
                  <a:pt x="173685" y="246380"/>
                </a:lnTo>
                <a:lnTo>
                  <a:pt x="170776" y="231140"/>
                </a:lnTo>
                <a:lnTo>
                  <a:pt x="170899" y="222250"/>
                </a:lnTo>
                <a:lnTo>
                  <a:pt x="178295" y="199390"/>
                </a:lnTo>
                <a:lnTo>
                  <a:pt x="182448" y="193040"/>
                </a:lnTo>
                <a:lnTo>
                  <a:pt x="184810" y="190500"/>
                </a:lnTo>
                <a:lnTo>
                  <a:pt x="190093" y="184150"/>
                </a:lnTo>
                <a:lnTo>
                  <a:pt x="192976" y="182880"/>
                </a:lnTo>
                <a:lnTo>
                  <a:pt x="220268" y="171450"/>
                </a:lnTo>
                <a:lnTo>
                  <a:pt x="223977" y="170180"/>
                </a:lnTo>
                <a:lnTo>
                  <a:pt x="290728" y="170180"/>
                </a:lnTo>
                <a:lnTo>
                  <a:pt x="284124" y="163830"/>
                </a:lnTo>
                <a:lnTo>
                  <a:pt x="279806" y="160020"/>
                </a:lnTo>
                <a:lnTo>
                  <a:pt x="270484" y="153670"/>
                </a:lnTo>
                <a:lnTo>
                  <a:pt x="265569" y="151130"/>
                </a:lnTo>
                <a:lnTo>
                  <a:pt x="255206" y="146050"/>
                </a:lnTo>
                <a:lnTo>
                  <a:pt x="238861" y="142240"/>
                </a:lnTo>
                <a:close/>
              </a:path>
              <a:path w="455929" h="454660">
                <a:moveTo>
                  <a:pt x="290728" y="170180"/>
                </a:moveTo>
                <a:lnTo>
                  <a:pt x="231444" y="170180"/>
                </a:lnTo>
                <a:lnTo>
                  <a:pt x="235153" y="171450"/>
                </a:lnTo>
                <a:lnTo>
                  <a:pt x="242481" y="172720"/>
                </a:lnTo>
                <a:lnTo>
                  <a:pt x="246037" y="173990"/>
                </a:lnTo>
                <a:lnTo>
                  <a:pt x="252945" y="176530"/>
                </a:lnTo>
                <a:lnTo>
                  <a:pt x="256222" y="177800"/>
                </a:lnTo>
                <a:lnTo>
                  <a:pt x="262445" y="182880"/>
                </a:lnTo>
                <a:lnTo>
                  <a:pt x="265315" y="184150"/>
                </a:lnTo>
                <a:lnTo>
                  <a:pt x="270598" y="190500"/>
                </a:lnTo>
                <a:lnTo>
                  <a:pt x="272961" y="193040"/>
                </a:lnTo>
                <a:lnTo>
                  <a:pt x="277114" y="199390"/>
                </a:lnTo>
                <a:lnTo>
                  <a:pt x="284632" y="231140"/>
                </a:lnTo>
                <a:lnTo>
                  <a:pt x="284264" y="234950"/>
                </a:lnTo>
                <a:lnTo>
                  <a:pt x="265315" y="270510"/>
                </a:lnTo>
                <a:lnTo>
                  <a:pt x="252945" y="278130"/>
                </a:lnTo>
                <a:lnTo>
                  <a:pt x="246037" y="281940"/>
                </a:lnTo>
                <a:lnTo>
                  <a:pt x="242481" y="283210"/>
                </a:lnTo>
                <a:lnTo>
                  <a:pt x="235153" y="284480"/>
                </a:lnTo>
                <a:lnTo>
                  <a:pt x="292049" y="284480"/>
                </a:lnTo>
                <a:lnTo>
                  <a:pt x="310362" y="250190"/>
                </a:lnTo>
                <a:lnTo>
                  <a:pt x="313093" y="233680"/>
                </a:lnTo>
                <a:lnTo>
                  <a:pt x="312983" y="220980"/>
                </a:lnTo>
                <a:lnTo>
                  <a:pt x="301828" y="185420"/>
                </a:lnTo>
                <a:lnTo>
                  <a:pt x="295592" y="175260"/>
                </a:lnTo>
                <a:lnTo>
                  <a:pt x="292049" y="171450"/>
                </a:lnTo>
                <a:lnTo>
                  <a:pt x="290728" y="170180"/>
                </a:lnTo>
                <a:close/>
              </a:path>
            </a:pathLst>
          </a:custGeom>
          <a:solidFill>
            <a:srgbClr val="EB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95801" y="3421062"/>
            <a:ext cx="2770505" cy="12287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40" dirty="0">
                <a:solidFill>
                  <a:srgbClr val="3B3434"/>
                </a:solidFill>
                <a:latin typeface="Trebuchet MS"/>
                <a:cs typeface="Trebuchet MS"/>
              </a:rPr>
              <a:t>L</a:t>
            </a:r>
            <a:r>
              <a:rPr sz="1650" spc="50" dirty="0">
                <a:solidFill>
                  <a:srgbClr val="3B3434"/>
                </a:solidFill>
                <a:latin typeface="Trebuchet MS"/>
                <a:cs typeface="Trebuchet MS"/>
              </a:rPr>
              <a:t>oc</a:t>
            </a:r>
            <a:r>
              <a:rPr sz="1650" spc="20" dirty="0">
                <a:solidFill>
                  <a:srgbClr val="3B3434"/>
                </a:solidFill>
                <a:latin typeface="Trebuchet MS"/>
                <a:cs typeface="Trebuchet MS"/>
              </a:rPr>
              <a:t>a</a:t>
            </a:r>
            <a:r>
              <a:rPr sz="1650" spc="60" dirty="0">
                <a:solidFill>
                  <a:srgbClr val="3B3434"/>
                </a:solidFill>
                <a:latin typeface="Trebuchet MS"/>
                <a:cs typeface="Trebuchet MS"/>
              </a:rPr>
              <a:t>tion-Ba</a:t>
            </a:r>
            <a:r>
              <a:rPr sz="1650" spc="55" dirty="0">
                <a:solidFill>
                  <a:srgbClr val="3B3434"/>
                </a:solidFill>
                <a:latin typeface="Trebuchet MS"/>
                <a:cs typeface="Trebuchet MS"/>
              </a:rPr>
              <a:t>s</a:t>
            </a:r>
            <a:r>
              <a:rPr sz="1650" spc="50" dirty="0">
                <a:solidFill>
                  <a:srgbClr val="3B3434"/>
                </a:solidFill>
                <a:latin typeface="Trebuchet MS"/>
                <a:cs typeface="Trebuchet MS"/>
              </a:rPr>
              <a:t>ed</a:t>
            </a:r>
            <a:r>
              <a:rPr sz="1650" spc="-105" dirty="0">
                <a:solidFill>
                  <a:srgbClr val="3B3434"/>
                </a:solidFill>
                <a:latin typeface="Trebuchet MS"/>
                <a:cs typeface="Trebuchet MS"/>
              </a:rPr>
              <a:t> </a:t>
            </a:r>
            <a:r>
              <a:rPr sz="1650" spc="270" dirty="0">
                <a:solidFill>
                  <a:srgbClr val="3B3434"/>
                </a:solidFill>
                <a:latin typeface="Trebuchet MS"/>
                <a:cs typeface="Trebuchet MS"/>
              </a:rPr>
              <a:t>S</a:t>
            </a:r>
            <a:r>
              <a:rPr sz="1650" spc="20" dirty="0">
                <a:solidFill>
                  <a:srgbClr val="3B3434"/>
                </a:solidFill>
                <a:latin typeface="Trebuchet MS"/>
                <a:cs typeface="Trebuchet MS"/>
              </a:rPr>
              <a:t>e</a:t>
            </a:r>
            <a:r>
              <a:rPr sz="1650" spc="-20" dirty="0">
                <a:solidFill>
                  <a:srgbClr val="3B3434"/>
                </a:solidFill>
                <a:latin typeface="Trebuchet MS"/>
                <a:cs typeface="Trebuchet MS"/>
              </a:rPr>
              <a:t>a</a:t>
            </a:r>
            <a:r>
              <a:rPr sz="1650" spc="-70" dirty="0">
                <a:solidFill>
                  <a:srgbClr val="3B3434"/>
                </a:solidFill>
                <a:latin typeface="Trebuchet MS"/>
                <a:cs typeface="Trebuchet MS"/>
              </a:rPr>
              <a:t>r</a:t>
            </a:r>
            <a:r>
              <a:rPr sz="1650" spc="35" dirty="0">
                <a:solidFill>
                  <a:srgbClr val="3B3434"/>
                </a:solidFill>
                <a:latin typeface="Trebuchet MS"/>
                <a:cs typeface="Trebuchet MS"/>
              </a:rPr>
              <a:t>ch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6200"/>
              </a:lnSpc>
              <a:spcBef>
                <a:spcPts val="590"/>
              </a:spcBef>
            </a:pP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Filter 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by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location, allowing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donors </a:t>
            </a:r>
            <a:r>
              <a:rPr sz="1400" spc="15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to find the nearest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blood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bank with </a:t>
            </a:r>
            <a:r>
              <a:rPr sz="1400" spc="-33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their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desired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blood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type.</a:t>
            </a:r>
            <a:endParaRPr sz="14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1430000" cy="7067550"/>
          </a:xfrm>
          <a:custGeom>
            <a:avLst/>
            <a:gdLst/>
            <a:ahLst/>
            <a:cxnLst/>
            <a:rect l="l" t="t" r="r" b="b"/>
            <a:pathLst>
              <a:path w="11430000" h="7067550">
                <a:moveTo>
                  <a:pt x="11430000" y="0"/>
                </a:moveTo>
                <a:lnTo>
                  <a:pt x="0" y="0"/>
                </a:lnTo>
                <a:lnTo>
                  <a:pt x="0" y="7067550"/>
                </a:lnTo>
                <a:lnTo>
                  <a:pt x="11430000" y="70675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"/>
            <a:ext cx="11430000" cy="227711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4879" y="2759074"/>
            <a:ext cx="913130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Donation:</a:t>
            </a:r>
            <a:r>
              <a:rPr spc="-235" dirty="0"/>
              <a:t> </a:t>
            </a:r>
            <a:r>
              <a:rPr spc="114" dirty="0"/>
              <a:t>Easy</a:t>
            </a:r>
            <a:r>
              <a:rPr spc="-235" dirty="0"/>
              <a:t> </a:t>
            </a:r>
            <a:r>
              <a:rPr spc="25" dirty="0"/>
              <a:t>Scheduling,</a:t>
            </a:r>
            <a:r>
              <a:rPr spc="-229" dirty="0"/>
              <a:t> </a:t>
            </a:r>
            <a:r>
              <a:rPr spc="35" dirty="0"/>
              <a:t>Convenient</a:t>
            </a:r>
            <a:r>
              <a:rPr spc="-235" dirty="0"/>
              <a:t> </a:t>
            </a:r>
            <a:r>
              <a:rPr spc="80" dirty="0"/>
              <a:t>Options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38175" y="4443564"/>
            <a:ext cx="10153650" cy="838200"/>
            <a:chOff x="638175" y="4443564"/>
            <a:chExt cx="10153650" cy="838200"/>
          </a:xfrm>
        </p:grpSpPr>
        <p:sp>
          <p:nvSpPr>
            <p:cNvPr id="6" name="object 6"/>
            <p:cNvSpPr/>
            <p:nvPr/>
          </p:nvSpPr>
          <p:spPr>
            <a:xfrm>
              <a:off x="638175" y="4443564"/>
              <a:ext cx="10153650" cy="652780"/>
            </a:xfrm>
            <a:custGeom>
              <a:avLst/>
              <a:gdLst/>
              <a:ahLst/>
              <a:cxnLst/>
              <a:rect l="l" t="t" r="r" b="b"/>
              <a:pathLst>
                <a:path w="10153650" h="652779">
                  <a:moveTo>
                    <a:pt x="3362325" y="6883"/>
                  </a:moveTo>
                  <a:lnTo>
                    <a:pt x="3361398" y="4648"/>
                  </a:lnTo>
                  <a:lnTo>
                    <a:pt x="3357676" y="927"/>
                  </a:lnTo>
                  <a:lnTo>
                    <a:pt x="3355429" y="0"/>
                  </a:lnTo>
                  <a:lnTo>
                    <a:pt x="3350171" y="0"/>
                  </a:lnTo>
                  <a:lnTo>
                    <a:pt x="3347923" y="927"/>
                  </a:lnTo>
                  <a:lnTo>
                    <a:pt x="3344202" y="4648"/>
                  </a:lnTo>
                  <a:lnTo>
                    <a:pt x="3343275" y="6883"/>
                  </a:lnTo>
                  <a:lnTo>
                    <a:pt x="3343275" y="619125"/>
                  </a:lnTo>
                  <a:lnTo>
                    <a:pt x="3343275" y="621753"/>
                  </a:lnTo>
                  <a:lnTo>
                    <a:pt x="3344202" y="623989"/>
                  </a:lnTo>
                  <a:lnTo>
                    <a:pt x="3347923" y="627710"/>
                  </a:lnTo>
                  <a:lnTo>
                    <a:pt x="3350171" y="628650"/>
                  </a:lnTo>
                  <a:lnTo>
                    <a:pt x="3355429" y="628650"/>
                  </a:lnTo>
                  <a:lnTo>
                    <a:pt x="3357676" y="627710"/>
                  </a:lnTo>
                  <a:lnTo>
                    <a:pt x="3361398" y="623989"/>
                  </a:lnTo>
                  <a:lnTo>
                    <a:pt x="3362325" y="621753"/>
                  </a:lnTo>
                  <a:lnTo>
                    <a:pt x="3362325" y="6883"/>
                  </a:lnTo>
                  <a:close/>
                </a:path>
                <a:path w="10153650" h="652779">
                  <a:moveTo>
                    <a:pt x="10153650" y="640156"/>
                  </a:moveTo>
                  <a:lnTo>
                    <a:pt x="10152723" y="637908"/>
                  </a:lnTo>
                  <a:lnTo>
                    <a:pt x="10149002" y="634187"/>
                  </a:lnTo>
                  <a:lnTo>
                    <a:pt x="10146754" y="633260"/>
                  </a:lnTo>
                  <a:lnTo>
                    <a:pt x="6896" y="633260"/>
                  </a:lnTo>
                  <a:lnTo>
                    <a:pt x="4648" y="634187"/>
                  </a:lnTo>
                  <a:lnTo>
                    <a:pt x="927" y="637908"/>
                  </a:lnTo>
                  <a:lnTo>
                    <a:pt x="0" y="640156"/>
                  </a:lnTo>
                  <a:lnTo>
                    <a:pt x="0" y="642785"/>
                  </a:lnTo>
                  <a:lnTo>
                    <a:pt x="0" y="645414"/>
                  </a:lnTo>
                  <a:lnTo>
                    <a:pt x="927" y="647661"/>
                  </a:lnTo>
                  <a:lnTo>
                    <a:pt x="4648" y="651383"/>
                  </a:lnTo>
                  <a:lnTo>
                    <a:pt x="6896" y="652310"/>
                  </a:lnTo>
                  <a:lnTo>
                    <a:pt x="10146754" y="652310"/>
                  </a:lnTo>
                  <a:lnTo>
                    <a:pt x="10149002" y="651383"/>
                  </a:lnTo>
                  <a:lnTo>
                    <a:pt x="10152723" y="647661"/>
                  </a:lnTo>
                  <a:lnTo>
                    <a:pt x="10153650" y="645414"/>
                  </a:lnTo>
                  <a:lnTo>
                    <a:pt x="10153650" y="640156"/>
                  </a:lnTo>
                  <a:close/>
                </a:path>
              </a:pathLst>
            </a:custGeom>
            <a:solidFill>
              <a:srgbClr val="D9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90950" y="4872189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89826" y="0"/>
                  </a:moveTo>
                  <a:lnTo>
                    <a:pt x="19748" y="0"/>
                  </a:lnTo>
                  <a:lnTo>
                    <a:pt x="16852" y="571"/>
                  </a:lnTo>
                  <a:lnTo>
                    <a:pt x="0" y="19748"/>
                  </a:lnTo>
                  <a:lnTo>
                    <a:pt x="0" y="386803"/>
                  </a:lnTo>
                  <a:lnTo>
                    <a:pt x="0" y="389813"/>
                  </a:lnTo>
                  <a:lnTo>
                    <a:pt x="19748" y="409575"/>
                  </a:lnTo>
                  <a:lnTo>
                    <a:pt x="389826" y="409575"/>
                  </a:lnTo>
                  <a:lnTo>
                    <a:pt x="409575" y="389813"/>
                  </a:lnTo>
                  <a:lnTo>
                    <a:pt x="409575" y="19748"/>
                  </a:lnTo>
                  <a:lnTo>
                    <a:pt x="392722" y="571"/>
                  </a:lnTo>
                  <a:lnTo>
                    <a:pt x="389826" y="0"/>
                  </a:lnTo>
                  <a:close/>
                </a:path>
              </a:pathLst>
            </a:custGeom>
            <a:solidFill>
              <a:srgbClr val="F3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39882" y="4897589"/>
            <a:ext cx="1047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430" dirty="0">
                <a:solidFill>
                  <a:srgbClr val="3B3434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8223" y="3573462"/>
            <a:ext cx="5627370" cy="638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5"/>
              </a:spcBef>
            </a:pPr>
            <a:r>
              <a:rPr sz="1650" spc="270" dirty="0">
                <a:solidFill>
                  <a:srgbClr val="3B3434"/>
                </a:solidFill>
                <a:latin typeface="Trebuchet MS"/>
                <a:cs typeface="Trebuchet MS"/>
              </a:rPr>
              <a:t>S</a:t>
            </a:r>
            <a:r>
              <a:rPr sz="1650" spc="15" dirty="0">
                <a:solidFill>
                  <a:srgbClr val="3B3434"/>
                </a:solidFill>
                <a:latin typeface="Trebuchet MS"/>
                <a:cs typeface="Trebuchet MS"/>
              </a:rPr>
              <a:t>chedule</a:t>
            </a:r>
            <a:r>
              <a:rPr sz="1650" spc="-105" dirty="0">
                <a:solidFill>
                  <a:srgbClr val="3B3434"/>
                </a:solidFill>
                <a:latin typeface="Trebuchet MS"/>
                <a:cs typeface="Trebuchet MS"/>
              </a:rPr>
              <a:t> </a:t>
            </a:r>
            <a:r>
              <a:rPr sz="1650" spc="45" dirty="0">
                <a:solidFill>
                  <a:srgbClr val="3B3434"/>
                </a:solidFill>
                <a:latin typeface="Trebuchet MS"/>
                <a:cs typeface="Trebuchet MS"/>
              </a:rPr>
              <a:t>Appoi</a:t>
            </a:r>
            <a:r>
              <a:rPr sz="1650" spc="20" dirty="0">
                <a:solidFill>
                  <a:srgbClr val="3B3434"/>
                </a:solidFill>
                <a:latin typeface="Trebuchet MS"/>
                <a:cs typeface="Trebuchet MS"/>
              </a:rPr>
              <a:t>n</a:t>
            </a:r>
            <a:r>
              <a:rPr sz="1650" spc="25" dirty="0">
                <a:solidFill>
                  <a:srgbClr val="3B3434"/>
                </a:solidFill>
                <a:latin typeface="Trebuchet MS"/>
                <a:cs typeface="Trebuchet MS"/>
              </a:rPr>
              <a:t>tme</a:t>
            </a:r>
            <a:r>
              <a:rPr sz="1650" spc="-5" dirty="0">
                <a:solidFill>
                  <a:srgbClr val="3B3434"/>
                </a:solidFill>
                <a:latin typeface="Trebuchet MS"/>
                <a:cs typeface="Trebuchet MS"/>
              </a:rPr>
              <a:t>n</a:t>
            </a:r>
            <a:r>
              <a:rPr sz="1650" spc="-20" dirty="0">
                <a:solidFill>
                  <a:srgbClr val="3B3434"/>
                </a:solidFill>
                <a:latin typeface="Trebuchet MS"/>
                <a:cs typeface="Trebuchet MS"/>
              </a:rPr>
              <a:t>t</a:t>
            </a:r>
            <a:endParaRPr sz="165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1400" spc="15" dirty="0">
                <a:solidFill>
                  <a:srgbClr val="3B3434"/>
                </a:solidFill>
                <a:latin typeface="Roboto Lt"/>
                <a:cs typeface="Roboto Lt"/>
              </a:rPr>
              <a:t>Book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by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phone, ensuring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15" dirty="0">
                <a:solidFill>
                  <a:srgbClr val="3B3434"/>
                </a:solidFill>
                <a:latin typeface="Roboto Lt"/>
                <a:cs typeface="Roboto Lt"/>
              </a:rPr>
              <a:t>a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seamless and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convenient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process.</a:t>
            </a:r>
            <a:endParaRPr sz="1400" dirty="0">
              <a:latin typeface="Roboto Lt"/>
              <a:cs typeface="Roboto L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29475" y="4871884"/>
            <a:ext cx="409575" cy="838200"/>
            <a:chOff x="7229475" y="4871884"/>
            <a:chExt cx="409575" cy="838200"/>
          </a:xfrm>
        </p:grpSpPr>
        <p:sp>
          <p:nvSpPr>
            <p:cNvPr id="11" name="object 11"/>
            <p:cNvSpPr/>
            <p:nvPr/>
          </p:nvSpPr>
          <p:spPr>
            <a:xfrm>
              <a:off x="7429500" y="5081434"/>
              <a:ext cx="19050" cy="628650"/>
            </a:xfrm>
            <a:custGeom>
              <a:avLst/>
              <a:gdLst/>
              <a:ahLst/>
              <a:cxnLst/>
              <a:rect l="l" t="t" r="r" b="b"/>
              <a:pathLst>
                <a:path w="19050" h="628650">
                  <a:moveTo>
                    <a:pt x="12153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619125"/>
                  </a:lnTo>
                  <a:lnTo>
                    <a:pt x="0" y="621753"/>
                  </a:lnTo>
                  <a:lnTo>
                    <a:pt x="927" y="624001"/>
                  </a:lnTo>
                  <a:lnTo>
                    <a:pt x="4648" y="627722"/>
                  </a:lnTo>
                  <a:lnTo>
                    <a:pt x="6896" y="628650"/>
                  </a:lnTo>
                  <a:lnTo>
                    <a:pt x="12153" y="628650"/>
                  </a:lnTo>
                  <a:lnTo>
                    <a:pt x="14401" y="627722"/>
                  </a:lnTo>
                  <a:lnTo>
                    <a:pt x="18122" y="624001"/>
                  </a:lnTo>
                  <a:lnTo>
                    <a:pt x="19050" y="621753"/>
                  </a:lnTo>
                  <a:lnTo>
                    <a:pt x="19050" y="6896"/>
                  </a:ln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close/>
                </a:path>
              </a:pathLst>
            </a:custGeom>
            <a:solidFill>
              <a:srgbClr val="D9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29475" y="4871884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89826" y="0"/>
                  </a:moveTo>
                  <a:lnTo>
                    <a:pt x="19748" y="0"/>
                  </a:lnTo>
                  <a:lnTo>
                    <a:pt x="16852" y="584"/>
                  </a:lnTo>
                  <a:lnTo>
                    <a:pt x="0" y="19761"/>
                  </a:lnTo>
                  <a:lnTo>
                    <a:pt x="0" y="386803"/>
                  </a:lnTo>
                  <a:lnTo>
                    <a:pt x="0" y="389826"/>
                  </a:lnTo>
                  <a:lnTo>
                    <a:pt x="19748" y="409575"/>
                  </a:lnTo>
                  <a:lnTo>
                    <a:pt x="389826" y="409575"/>
                  </a:lnTo>
                  <a:lnTo>
                    <a:pt x="409575" y="389826"/>
                  </a:lnTo>
                  <a:lnTo>
                    <a:pt x="409575" y="19761"/>
                  </a:lnTo>
                  <a:lnTo>
                    <a:pt x="392722" y="584"/>
                  </a:lnTo>
                  <a:lnTo>
                    <a:pt x="389826" y="0"/>
                  </a:lnTo>
                  <a:close/>
                </a:path>
              </a:pathLst>
            </a:custGeom>
            <a:solidFill>
              <a:srgbClr val="F3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47889" y="4897284"/>
            <a:ext cx="1797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65" dirty="0">
                <a:solidFill>
                  <a:srgbClr val="3B3434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88605" y="5878508"/>
            <a:ext cx="5898515" cy="6477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650" spc="140" dirty="0">
                <a:solidFill>
                  <a:srgbClr val="3B3434"/>
                </a:solidFill>
                <a:latin typeface="Trebuchet MS"/>
                <a:cs typeface="Trebuchet MS"/>
              </a:rPr>
              <a:t>L</a:t>
            </a:r>
            <a:r>
              <a:rPr sz="1650" spc="50" dirty="0">
                <a:solidFill>
                  <a:srgbClr val="3B3434"/>
                </a:solidFill>
                <a:latin typeface="Trebuchet MS"/>
                <a:cs typeface="Trebuchet MS"/>
              </a:rPr>
              <a:t>oc</a:t>
            </a:r>
            <a:r>
              <a:rPr sz="1650" spc="20" dirty="0">
                <a:solidFill>
                  <a:srgbClr val="3B3434"/>
                </a:solidFill>
                <a:latin typeface="Trebuchet MS"/>
                <a:cs typeface="Trebuchet MS"/>
              </a:rPr>
              <a:t>a</a:t>
            </a:r>
            <a:r>
              <a:rPr sz="1650" dirty="0">
                <a:solidFill>
                  <a:srgbClr val="3B3434"/>
                </a:solidFill>
                <a:latin typeface="Trebuchet MS"/>
                <a:cs typeface="Trebuchet MS"/>
              </a:rPr>
              <a:t>tion</a:t>
            </a:r>
            <a:r>
              <a:rPr sz="1650" spc="-105" dirty="0">
                <a:solidFill>
                  <a:srgbClr val="3B3434"/>
                </a:solidFill>
                <a:latin typeface="Trebuchet MS"/>
                <a:cs typeface="Trebuchet MS"/>
              </a:rPr>
              <a:t> </a:t>
            </a:r>
            <a:r>
              <a:rPr sz="1650" spc="175" dirty="0">
                <a:solidFill>
                  <a:srgbClr val="3B3434"/>
                </a:solidFill>
                <a:latin typeface="Trebuchet MS"/>
                <a:cs typeface="Trebuchet MS"/>
              </a:rPr>
              <a:t>O</a:t>
            </a:r>
            <a:r>
              <a:rPr sz="1650" spc="85" dirty="0">
                <a:solidFill>
                  <a:srgbClr val="3B3434"/>
                </a:solidFill>
                <a:latin typeface="Trebuchet MS"/>
                <a:cs typeface="Trebuchet MS"/>
              </a:rPr>
              <a:t>p</a:t>
            </a:r>
            <a:r>
              <a:rPr sz="1650" spc="20" dirty="0">
                <a:solidFill>
                  <a:srgbClr val="3B3434"/>
                </a:solidFill>
                <a:latin typeface="Trebuchet MS"/>
                <a:cs typeface="Trebuchet MS"/>
              </a:rPr>
              <a:t>tions</a:t>
            </a:r>
            <a:endParaRPr sz="16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195"/>
              </a:spcBef>
            </a:pPr>
            <a:r>
              <a:rPr sz="1400" spc="15" dirty="0">
                <a:solidFill>
                  <a:srgbClr val="3B3434"/>
                </a:solidFill>
                <a:latin typeface="Roboto Lt"/>
                <a:cs typeface="Roboto Lt"/>
              </a:rPr>
              <a:t>Choose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from</a:t>
            </a:r>
            <a:r>
              <a:rPr sz="1400" spc="15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multiple</a:t>
            </a:r>
            <a:r>
              <a:rPr sz="1400" spc="15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blood</a:t>
            </a:r>
            <a:r>
              <a:rPr sz="1400" spc="2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bank</a:t>
            </a:r>
            <a:r>
              <a:rPr sz="1400" spc="15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locations,</a:t>
            </a:r>
            <a:r>
              <a:rPr sz="1400" spc="15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providing</a:t>
            </a:r>
            <a:r>
              <a:rPr sz="1400" spc="2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flexibility</a:t>
            </a:r>
            <a:r>
              <a:rPr sz="1400" spc="15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for</a:t>
            </a:r>
            <a:r>
              <a:rPr sz="1400" spc="15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donors.</a:t>
            </a:r>
            <a:endParaRPr sz="14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879" y="3349625"/>
            <a:ext cx="8052434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25" dirty="0">
                <a:solidFill>
                  <a:srgbClr val="1F1E1E"/>
                </a:solidFill>
                <a:latin typeface="Trebuchet MS"/>
                <a:cs typeface="Trebuchet MS"/>
              </a:rPr>
              <a:t>Donor</a:t>
            </a:r>
            <a:r>
              <a:rPr sz="3350" spc="-229" dirty="0">
                <a:solidFill>
                  <a:srgbClr val="1F1E1E"/>
                </a:solidFill>
                <a:latin typeface="Trebuchet MS"/>
                <a:cs typeface="Trebuchet MS"/>
              </a:rPr>
              <a:t> </a:t>
            </a:r>
            <a:r>
              <a:rPr sz="3350" spc="-10" dirty="0">
                <a:solidFill>
                  <a:srgbClr val="1F1E1E"/>
                </a:solidFill>
                <a:latin typeface="Trebuchet MS"/>
                <a:cs typeface="Trebuchet MS"/>
              </a:rPr>
              <a:t>Education:</a:t>
            </a:r>
            <a:r>
              <a:rPr sz="3350" spc="-225" dirty="0">
                <a:solidFill>
                  <a:srgbClr val="1F1E1E"/>
                </a:solidFill>
                <a:latin typeface="Trebuchet MS"/>
                <a:cs typeface="Trebuchet MS"/>
              </a:rPr>
              <a:t> </a:t>
            </a:r>
            <a:r>
              <a:rPr sz="3350" spc="45" dirty="0">
                <a:solidFill>
                  <a:srgbClr val="1F1E1E"/>
                </a:solidFill>
                <a:latin typeface="Trebuchet MS"/>
                <a:cs typeface="Trebuchet MS"/>
              </a:rPr>
              <a:t>Empowering</a:t>
            </a:r>
            <a:r>
              <a:rPr sz="3350" spc="-225" dirty="0">
                <a:solidFill>
                  <a:srgbClr val="1F1E1E"/>
                </a:solidFill>
                <a:latin typeface="Trebuchet MS"/>
                <a:cs typeface="Trebuchet MS"/>
              </a:rPr>
              <a:t> </a:t>
            </a:r>
            <a:r>
              <a:rPr sz="3350" spc="40" dirty="0">
                <a:solidFill>
                  <a:srgbClr val="1F1E1E"/>
                </a:solidFill>
                <a:latin typeface="Trebuchet MS"/>
                <a:cs typeface="Trebuchet MS"/>
              </a:rPr>
              <a:t>Knowledge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8175" y="4381500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89825" y="0"/>
                </a:moveTo>
                <a:lnTo>
                  <a:pt x="19749" y="0"/>
                </a:lnTo>
                <a:lnTo>
                  <a:pt x="16847" y="571"/>
                </a:lnTo>
                <a:lnTo>
                  <a:pt x="0" y="19748"/>
                </a:lnTo>
                <a:lnTo>
                  <a:pt x="0" y="386803"/>
                </a:lnTo>
                <a:lnTo>
                  <a:pt x="0" y="389826"/>
                </a:lnTo>
                <a:lnTo>
                  <a:pt x="19749" y="409575"/>
                </a:lnTo>
                <a:lnTo>
                  <a:pt x="389825" y="409575"/>
                </a:lnTo>
                <a:lnTo>
                  <a:pt x="409575" y="389826"/>
                </a:lnTo>
                <a:lnTo>
                  <a:pt x="409575" y="19748"/>
                </a:lnTo>
                <a:lnTo>
                  <a:pt x="392727" y="571"/>
                </a:lnTo>
                <a:lnTo>
                  <a:pt x="389825" y="0"/>
                </a:lnTo>
                <a:close/>
              </a:path>
            </a:pathLst>
          </a:custGeom>
          <a:solidFill>
            <a:srgbClr val="F3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0228" y="4406900"/>
            <a:ext cx="1047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430" dirty="0">
                <a:solidFill>
                  <a:srgbClr val="3B3434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6919" y="4364037"/>
            <a:ext cx="4079240" cy="942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65" dirty="0">
                <a:solidFill>
                  <a:srgbClr val="3B3434"/>
                </a:solidFill>
                <a:latin typeface="Trebuchet MS"/>
                <a:cs typeface="Trebuchet MS"/>
              </a:rPr>
              <a:t>Blood</a:t>
            </a:r>
            <a:r>
              <a:rPr sz="1650" spc="-120" dirty="0">
                <a:solidFill>
                  <a:srgbClr val="3B3434"/>
                </a:solidFill>
                <a:latin typeface="Trebuchet MS"/>
                <a:cs typeface="Trebuchet MS"/>
              </a:rPr>
              <a:t> </a:t>
            </a:r>
            <a:r>
              <a:rPr sz="1650" spc="40" dirty="0">
                <a:solidFill>
                  <a:srgbClr val="3B3434"/>
                </a:solidFill>
                <a:latin typeface="Trebuchet MS"/>
                <a:cs typeface="Trebuchet MS"/>
              </a:rPr>
              <a:t>Donation</a:t>
            </a:r>
            <a:r>
              <a:rPr sz="1650" spc="-120" dirty="0">
                <a:solidFill>
                  <a:srgbClr val="3B3434"/>
                </a:solidFill>
                <a:latin typeface="Trebuchet MS"/>
                <a:cs typeface="Trebuchet MS"/>
              </a:rPr>
              <a:t> </a:t>
            </a:r>
            <a:r>
              <a:rPr sz="1650" spc="55" dirty="0">
                <a:solidFill>
                  <a:srgbClr val="3B3434"/>
                </a:solidFill>
                <a:latin typeface="Trebuchet MS"/>
                <a:cs typeface="Trebuchet MS"/>
              </a:rPr>
              <a:t>Process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8400"/>
              </a:lnSpc>
              <a:spcBef>
                <a:spcPts val="550"/>
              </a:spcBef>
            </a:pP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Detailed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information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 about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the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 steps</a:t>
            </a:r>
            <a:r>
              <a:rPr sz="1400" spc="15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involved,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 from </a:t>
            </a:r>
            <a:r>
              <a:rPr sz="1400" spc="-325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registration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to </a:t>
            </a:r>
            <a:r>
              <a:rPr sz="1400" spc="-5" dirty="0">
                <a:solidFill>
                  <a:srgbClr val="3B3434"/>
                </a:solidFill>
                <a:latin typeface="Roboto Lt"/>
                <a:cs typeface="Roboto Lt"/>
              </a:rPr>
              <a:t>recovery.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0250" y="4381500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89826" y="0"/>
                </a:moveTo>
                <a:lnTo>
                  <a:pt x="19748" y="0"/>
                </a:lnTo>
                <a:lnTo>
                  <a:pt x="16852" y="571"/>
                </a:lnTo>
                <a:lnTo>
                  <a:pt x="0" y="19748"/>
                </a:lnTo>
                <a:lnTo>
                  <a:pt x="0" y="386803"/>
                </a:lnTo>
                <a:lnTo>
                  <a:pt x="0" y="389826"/>
                </a:lnTo>
                <a:lnTo>
                  <a:pt x="19748" y="409575"/>
                </a:lnTo>
                <a:lnTo>
                  <a:pt x="389826" y="409575"/>
                </a:lnTo>
                <a:lnTo>
                  <a:pt x="409575" y="389826"/>
                </a:lnTo>
                <a:lnTo>
                  <a:pt x="409575" y="19748"/>
                </a:lnTo>
                <a:lnTo>
                  <a:pt x="392722" y="571"/>
                </a:lnTo>
                <a:lnTo>
                  <a:pt x="389826" y="0"/>
                </a:lnTo>
                <a:close/>
              </a:path>
            </a:pathLst>
          </a:custGeom>
          <a:solidFill>
            <a:srgbClr val="F3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21082" y="4406900"/>
            <a:ext cx="1797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65" dirty="0">
                <a:solidFill>
                  <a:srgbClr val="3B3434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5426" y="4364037"/>
            <a:ext cx="3762375" cy="942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5" dirty="0">
                <a:solidFill>
                  <a:srgbClr val="3B3434"/>
                </a:solidFill>
                <a:latin typeface="Trebuchet MS"/>
                <a:cs typeface="Trebuchet MS"/>
              </a:rPr>
              <a:t>Health</a:t>
            </a:r>
            <a:r>
              <a:rPr sz="1650" spc="-114" dirty="0">
                <a:solidFill>
                  <a:srgbClr val="3B3434"/>
                </a:solidFill>
                <a:latin typeface="Trebuchet MS"/>
                <a:cs typeface="Trebuchet MS"/>
              </a:rPr>
              <a:t> </a:t>
            </a:r>
            <a:r>
              <a:rPr sz="1650" spc="30" dirty="0">
                <a:solidFill>
                  <a:srgbClr val="3B3434"/>
                </a:solidFill>
                <a:latin typeface="Trebuchet MS"/>
                <a:cs typeface="Trebuchet MS"/>
              </a:rPr>
              <a:t>Benefits</a:t>
            </a:r>
            <a:r>
              <a:rPr sz="1650" spc="-114" dirty="0">
                <a:solidFill>
                  <a:srgbClr val="3B3434"/>
                </a:solidFill>
                <a:latin typeface="Trebuchet MS"/>
                <a:cs typeface="Trebuchet MS"/>
              </a:rPr>
              <a:t> </a:t>
            </a:r>
            <a:r>
              <a:rPr sz="1650" spc="25" dirty="0">
                <a:solidFill>
                  <a:srgbClr val="3B3434"/>
                </a:solidFill>
                <a:latin typeface="Trebuchet MS"/>
                <a:cs typeface="Trebuchet MS"/>
              </a:rPr>
              <a:t>of</a:t>
            </a:r>
            <a:r>
              <a:rPr sz="1650" spc="-114" dirty="0">
                <a:solidFill>
                  <a:srgbClr val="3B3434"/>
                </a:solidFill>
                <a:latin typeface="Trebuchet MS"/>
                <a:cs typeface="Trebuchet MS"/>
              </a:rPr>
              <a:t> </a:t>
            </a:r>
            <a:r>
              <a:rPr sz="1650" spc="40" dirty="0">
                <a:solidFill>
                  <a:srgbClr val="3B3434"/>
                </a:solidFill>
                <a:latin typeface="Trebuchet MS"/>
                <a:cs typeface="Trebuchet MS"/>
              </a:rPr>
              <a:t>Donation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8400"/>
              </a:lnSpc>
              <a:spcBef>
                <a:spcPts val="550"/>
              </a:spcBef>
            </a:pP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Highlighting the positive health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effects </a:t>
            </a:r>
            <a:r>
              <a:rPr sz="1400" spc="20" dirty="0">
                <a:solidFill>
                  <a:srgbClr val="3B3434"/>
                </a:solidFill>
                <a:latin typeface="Roboto Lt"/>
                <a:cs typeface="Roboto Lt"/>
              </a:rPr>
              <a:t>of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blood </a:t>
            </a:r>
            <a:r>
              <a:rPr sz="1400" spc="-33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donation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for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donors.</a:t>
            </a:r>
            <a:endParaRPr sz="14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1430000" cy="6838950"/>
          </a:xfrm>
          <a:custGeom>
            <a:avLst/>
            <a:gdLst/>
            <a:ahLst/>
            <a:cxnLst/>
            <a:rect l="l" t="t" r="r" b="b"/>
            <a:pathLst>
              <a:path w="11430000" h="6838950">
                <a:moveTo>
                  <a:pt x="11430000" y="0"/>
                </a:moveTo>
                <a:lnTo>
                  <a:pt x="0" y="0"/>
                </a:lnTo>
                <a:lnTo>
                  <a:pt x="0" y="6838950"/>
                </a:lnTo>
                <a:lnTo>
                  <a:pt x="11430000" y="68389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879" y="482599"/>
            <a:ext cx="728853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70" dirty="0"/>
              <a:t>Data</a:t>
            </a:r>
            <a:r>
              <a:rPr spc="-225" dirty="0"/>
              <a:t> </a:t>
            </a:r>
            <a:r>
              <a:rPr spc="-30" dirty="0"/>
              <a:t>Analytics:</a:t>
            </a:r>
            <a:r>
              <a:rPr spc="-220" dirty="0"/>
              <a:t> </a:t>
            </a:r>
            <a:r>
              <a:rPr spc="10" dirty="0"/>
              <a:t>Optimizing</a:t>
            </a:r>
            <a:r>
              <a:rPr spc="-225" dirty="0"/>
              <a:t> </a:t>
            </a:r>
            <a:r>
              <a:rPr spc="50" dirty="0"/>
              <a:t>Operations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2343150" y="1400174"/>
            <a:ext cx="1675764" cy="1616075"/>
          </a:xfrm>
          <a:custGeom>
            <a:avLst/>
            <a:gdLst/>
            <a:ahLst/>
            <a:cxnLst/>
            <a:rect l="l" t="t" r="r" b="b"/>
            <a:pathLst>
              <a:path w="1675764" h="1616075">
                <a:moveTo>
                  <a:pt x="837755" y="0"/>
                </a:moveTo>
                <a:lnTo>
                  <a:pt x="0" y="1615681"/>
                </a:lnTo>
                <a:lnTo>
                  <a:pt x="1675511" y="1615681"/>
                </a:lnTo>
                <a:lnTo>
                  <a:pt x="837755" y="0"/>
                </a:lnTo>
                <a:close/>
              </a:path>
            </a:pathLst>
          </a:custGeom>
          <a:solidFill>
            <a:srgbClr val="F3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28314" y="2255202"/>
            <a:ext cx="9588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395" dirty="0">
                <a:solidFill>
                  <a:srgbClr val="3B3434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3357" y="1563687"/>
            <a:ext cx="6318885" cy="12287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30" dirty="0">
                <a:solidFill>
                  <a:srgbClr val="3B3434"/>
                </a:solidFill>
                <a:latin typeface="Trebuchet MS"/>
                <a:cs typeface="Trebuchet MS"/>
              </a:rPr>
              <a:t>Insights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6200"/>
              </a:lnSpc>
              <a:spcBef>
                <a:spcPts val="590"/>
              </a:spcBef>
            </a:pP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The website uses data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to understand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how donors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behave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and 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track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blood stock </a:t>
            </a:r>
            <a:r>
              <a:rPr sz="1400" spc="-33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levels,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helping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to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make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better decisions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 about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donations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and 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supply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management.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04950" y="3033712"/>
            <a:ext cx="9239250" cy="1649095"/>
            <a:chOff x="1504950" y="3033712"/>
            <a:chExt cx="9239250" cy="1649095"/>
          </a:xfrm>
        </p:grpSpPr>
        <p:sp>
          <p:nvSpPr>
            <p:cNvPr id="8" name="object 8"/>
            <p:cNvSpPr/>
            <p:nvPr/>
          </p:nvSpPr>
          <p:spPr>
            <a:xfrm>
              <a:off x="4057650" y="3033712"/>
              <a:ext cx="6686550" cy="9525"/>
            </a:xfrm>
            <a:custGeom>
              <a:avLst/>
              <a:gdLst/>
              <a:ahLst/>
              <a:cxnLst/>
              <a:rect l="l" t="t" r="r" b="b"/>
              <a:pathLst>
                <a:path w="6686550" h="9525">
                  <a:moveTo>
                    <a:pt x="6679653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41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6679653" y="9525"/>
                  </a:lnTo>
                  <a:lnTo>
                    <a:pt x="6681901" y="9055"/>
                  </a:lnTo>
                  <a:lnTo>
                    <a:pt x="6685622" y="7200"/>
                  </a:lnTo>
                  <a:lnTo>
                    <a:pt x="6686550" y="6083"/>
                  </a:lnTo>
                  <a:lnTo>
                    <a:pt x="6686550" y="3441"/>
                  </a:lnTo>
                  <a:lnTo>
                    <a:pt x="6685622" y="2324"/>
                  </a:lnTo>
                  <a:lnTo>
                    <a:pt x="6681901" y="457"/>
                  </a:lnTo>
                  <a:lnTo>
                    <a:pt x="6679653" y="0"/>
                  </a:lnTo>
                  <a:close/>
                </a:path>
              </a:pathLst>
            </a:custGeom>
            <a:solidFill>
              <a:srgbClr val="D9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4950" y="3067049"/>
              <a:ext cx="3351529" cy="1616075"/>
            </a:xfrm>
            <a:custGeom>
              <a:avLst/>
              <a:gdLst/>
              <a:ahLst/>
              <a:cxnLst/>
              <a:rect l="l" t="t" r="r" b="b"/>
              <a:pathLst>
                <a:path w="3351529" h="1616075">
                  <a:moveTo>
                    <a:pt x="2521724" y="0"/>
                  </a:moveTo>
                  <a:lnTo>
                    <a:pt x="829284" y="0"/>
                  </a:lnTo>
                  <a:lnTo>
                    <a:pt x="0" y="1615681"/>
                  </a:lnTo>
                  <a:lnTo>
                    <a:pt x="3351009" y="1615681"/>
                  </a:lnTo>
                  <a:lnTo>
                    <a:pt x="2521724" y="0"/>
                  </a:lnTo>
                  <a:close/>
                </a:path>
              </a:pathLst>
            </a:custGeom>
            <a:solidFill>
              <a:srgbClr val="F3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94977" y="3703002"/>
            <a:ext cx="16256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130" dirty="0">
                <a:solidFill>
                  <a:srgbClr val="3B3434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1110" y="3373437"/>
            <a:ext cx="5024120" cy="933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" dirty="0">
                <a:solidFill>
                  <a:srgbClr val="3B3434"/>
                </a:solidFill>
                <a:latin typeface="Trebuchet MS"/>
                <a:cs typeface="Trebuchet MS"/>
              </a:rPr>
              <a:t>Optimization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625"/>
              </a:spcBef>
            </a:pP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uses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data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to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improve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how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things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run,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making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the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process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more </a:t>
            </a:r>
            <a:r>
              <a:rPr sz="1400" spc="-325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efficient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and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ensuring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donors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have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spc="15" dirty="0">
                <a:solidFill>
                  <a:srgbClr val="3B3434"/>
                </a:solidFill>
                <a:latin typeface="Roboto Lt"/>
                <a:cs typeface="Roboto Lt"/>
              </a:rPr>
              <a:t>a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better experience.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6750" y="4700587"/>
            <a:ext cx="10077450" cy="1639570"/>
            <a:chOff x="666750" y="4700587"/>
            <a:chExt cx="10077450" cy="1639570"/>
          </a:xfrm>
        </p:grpSpPr>
        <p:sp>
          <p:nvSpPr>
            <p:cNvPr id="13" name="object 13"/>
            <p:cNvSpPr/>
            <p:nvPr/>
          </p:nvSpPr>
          <p:spPr>
            <a:xfrm>
              <a:off x="4895850" y="4700587"/>
              <a:ext cx="5848350" cy="9525"/>
            </a:xfrm>
            <a:custGeom>
              <a:avLst/>
              <a:gdLst/>
              <a:ahLst/>
              <a:cxnLst/>
              <a:rect l="l" t="t" r="r" b="b"/>
              <a:pathLst>
                <a:path w="5848350" h="9525">
                  <a:moveTo>
                    <a:pt x="5841453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41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5841453" y="9525"/>
                  </a:lnTo>
                  <a:lnTo>
                    <a:pt x="5843701" y="9055"/>
                  </a:lnTo>
                  <a:lnTo>
                    <a:pt x="5847422" y="7200"/>
                  </a:lnTo>
                  <a:lnTo>
                    <a:pt x="5848350" y="6083"/>
                  </a:lnTo>
                  <a:lnTo>
                    <a:pt x="5848350" y="3441"/>
                  </a:lnTo>
                  <a:lnTo>
                    <a:pt x="5847422" y="2324"/>
                  </a:lnTo>
                  <a:lnTo>
                    <a:pt x="5843701" y="457"/>
                  </a:lnTo>
                  <a:lnTo>
                    <a:pt x="5841453" y="0"/>
                  </a:lnTo>
                  <a:close/>
                </a:path>
              </a:pathLst>
            </a:custGeom>
            <a:solidFill>
              <a:srgbClr val="D9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6750" y="4724399"/>
              <a:ext cx="5026660" cy="1616075"/>
            </a:xfrm>
            <a:custGeom>
              <a:avLst/>
              <a:gdLst/>
              <a:ahLst/>
              <a:cxnLst/>
              <a:rect l="l" t="t" r="r" b="b"/>
              <a:pathLst>
                <a:path w="5026660" h="1616075">
                  <a:moveTo>
                    <a:pt x="4205693" y="0"/>
                  </a:moveTo>
                  <a:lnTo>
                    <a:pt x="820826" y="0"/>
                  </a:lnTo>
                  <a:lnTo>
                    <a:pt x="0" y="1615680"/>
                  </a:lnTo>
                  <a:lnTo>
                    <a:pt x="5026520" y="1615680"/>
                  </a:lnTo>
                  <a:lnTo>
                    <a:pt x="4205693" y="0"/>
                  </a:lnTo>
                  <a:close/>
                </a:path>
              </a:pathLst>
            </a:custGeom>
            <a:solidFill>
              <a:srgbClr val="F3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95129" y="5369879"/>
            <a:ext cx="16256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130" dirty="0">
                <a:solidFill>
                  <a:srgbClr val="3B3434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58865" y="5030789"/>
            <a:ext cx="4131945" cy="942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70" dirty="0">
                <a:solidFill>
                  <a:srgbClr val="3B3434"/>
                </a:solidFill>
                <a:latin typeface="Trebuchet MS"/>
                <a:cs typeface="Trebuchet MS"/>
              </a:rPr>
              <a:t>P</a:t>
            </a:r>
            <a:r>
              <a:rPr sz="1650" spc="-105" dirty="0">
                <a:solidFill>
                  <a:srgbClr val="3B3434"/>
                </a:solidFill>
                <a:latin typeface="Trebuchet MS"/>
                <a:cs typeface="Trebuchet MS"/>
              </a:rPr>
              <a:t>r</a:t>
            </a:r>
            <a:r>
              <a:rPr sz="1650" spc="10" dirty="0">
                <a:solidFill>
                  <a:srgbClr val="3B3434"/>
                </a:solidFill>
                <a:latin typeface="Trebuchet MS"/>
                <a:cs typeface="Trebuchet MS"/>
              </a:rPr>
              <a:t>edi</a:t>
            </a:r>
            <a:r>
              <a:rPr sz="1650" spc="25" dirty="0">
                <a:solidFill>
                  <a:srgbClr val="3B3434"/>
                </a:solidFill>
                <a:latin typeface="Trebuchet MS"/>
                <a:cs typeface="Trebuchet MS"/>
              </a:rPr>
              <a:t>c</a:t>
            </a:r>
            <a:r>
              <a:rPr sz="1650" spc="-25" dirty="0">
                <a:solidFill>
                  <a:srgbClr val="3B3434"/>
                </a:solidFill>
                <a:latin typeface="Trebuchet MS"/>
                <a:cs typeface="Trebuchet MS"/>
              </a:rPr>
              <a:t>ti</a:t>
            </a:r>
            <a:r>
              <a:rPr sz="1650" spc="-65" dirty="0">
                <a:solidFill>
                  <a:srgbClr val="3B3434"/>
                </a:solidFill>
                <a:latin typeface="Trebuchet MS"/>
                <a:cs typeface="Trebuchet MS"/>
              </a:rPr>
              <a:t>v</a:t>
            </a:r>
            <a:r>
              <a:rPr sz="1650" spc="40" dirty="0">
                <a:solidFill>
                  <a:srgbClr val="3B3434"/>
                </a:solidFill>
                <a:latin typeface="Trebuchet MS"/>
                <a:cs typeface="Trebuchet MS"/>
              </a:rPr>
              <a:t>e</a:t>
            </a:r>
            <a:r>
              <a:rPr sz="1650" spc="-105" dirty="0">
                <a:solidFill>
                  <a:srgbClr val="3B3434"/>
                </a:solidFill>
                <a:latin typeface="Trebuchet MS"/>
                <a:cs typeface="Trebuchet MS"/>
              </a:rPr>
              <a:t> </a:t>
            </a:r>
            <a:r>
              <a:rPr sz="1650" spc="55" dirty="0">
                <a:solidFill>
                  <a:srgbClr val="3B3434"/>
                </a:solidFill>
                <a:latin typeface="Trebuchet MS"/>
                <a:cs typeface="Trebuchet MS"/>
              </a:rPr>
              <a:t>Modeling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8400"/>
              </a:lnSpc>
              <a:spcBef>
                <a:spcPts val="550"/>
              </a:spcBef>
            </a:pP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Predict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blood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donation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needs, 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allowing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 for</a:t>
            </a:r>
            <a:r>
              <a:rPr sz="1400" spc="5" dirty="0">
                <a:solidFill>
                  <a:srgbClr val="3B3434"/>
                </a:solidFill>
                <a:latin typeface="Roboto Lt"/>
                <a:cs typeface="Roboto Lt"/>
              </a:rPr>
              <a:t> proactive </a:t>
            </a:r>
            <a:r>
              <a:rPr sz="1400" spc="-325" dirty="0">
                <a:solidFill>
                  <a:srgbClr val="3B3434"/>
                </a:solidFill>
                <a:latin typeface="Roboto Lt"/>
                <a:cs typeface="Roboto Lt"/>
              </a:rPr>
              <a:t> </a:t>
            </a:r>
            <a:r>
              <a:rPr sz="1400" dirty="0">
                <a:solidFill>
                  <a:srgbClr val="3B3434"/>
                </a:solidFill>
                <a:latin typeface="Roboto Lt"/>
                <a:cs typeface="Roboto Lt"/>
              </a:rPr>
              <a:t>inventory </a:t>
            </a:r>
            <a:r>
              <a:rPr sz="1400" spc="10" dirty="0">
                <a:solidFill>
                  <a:srgbClr val="3B3434"/>
                </a:solidFill>
                <a:latin typeface="Roboto Lt"/>
                <a:cs typeface="Roboto Lt"/>
              </a:rPr>
              <a:t>management.</a:t>
            </a:r>
            <a:endParaRPr sz="14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924300" marR="5080">
              <a:lnSpc>
                <a:spcPts val="4200"/>
              </a:lnSpc>
              <a:spcBef>
                <a:spcPts val="50"/>
              </a:spcBef>
            </a:pPr>
            <a:r>
              <a:rPr spc="15" dirty="0"/>
              <a:t>Conclusion:</a:t>
            </a:r>
            <a:r>
              <a:rPr spc="-229" dirty="0"/>
              <a:t> </a:t>
            </a:r>
            <a:r>
              <a:rPr spc="250" dirty="0"/>
              <a:t>A</a:t>
            </a:r>
            <a:r>
              <a:rPr spc="-229" dirty="0"/>
              <a:t> </a:t>
            </a:r>
            <a:r>
              <a:rPr dirty="0"/>
              <a:t>Future</a:t>
            </a:r>
            <a:r>
              <a:rPr spc="-229" dirty="0"/>
              <a:t> </a:t>
            </a:r>
            <a:r>
              <a:rPr spc="30" dirty="0"/>
              <a:t>of</a:t>
            </a:r>
            <a:r>
              <a:rPr spc="-229" dirty="0"/>
              <a:t> </a:t>
            </a:r>
            <a:r>
              <a:rPr spc="85" dirty="0"/>
              <a:t>Life- </a:t>
            </a:r>
            <a:r>
              <a:rPr spc="-994" dirty="0"/>
              <a:t> </a:t>
            </a:r>
            <a:r>
              <a:rPr spc="105" dirty="0"/>
              <a:t>Saving</a:t>
            </a:r>
            <a:r>
              <a:rPr spc="-229" dirty="0"/>
              <a:t> </a:t>
            </a:r>
            <a:r>
              <a:rPr spc="35" dirty="0"/>
              <a:t>Technology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92879" marR="5080">
              <a:lnSpc>
                <a:spcPct val="136200"/>
              </a:lnSpc>
              <a:spcBef>
                <a:spcPts val="55"/>
              </a:spcBef>
            </a:pPr>
            <a:r>
              <a:rPr spc="5" dirty="0"/>
              <a:t>This</a:t>
            </a:r>
            <a:r>
              <a:rPr spc="10" dirty="0"/>
              <a:t> website </a:t>
            </a:r>
            <a:r>
              <a:rPr dirty="0"/>
              <a:t>will</a:t>
            </a:r>
            <a:r>
              <a:rPr spc="15" dirty="0"/>
              <a:t> empower</a:t>
            </a:r>
            <a:r>
              <a:rPr spc="10" dirty="0"/>
              <a:t> </a:t>
            </a:r>
            <a:r>
              <a:rPr spc="5" dirty="0"/>
              <a:t>donors,</a:t>
            </a:r>
            <a:r>
              <a:rPr spc="10" dirty="0"/>
              <a:t> </a:t>
            </a:r>
            <a:r>
              <a:rPr spc="5" dirty="0"/>
              <a:t>enhance</a:t>
            </a:r>
            <a:r>
              <a:rPr spc="15" dirty="0"/>
              <a:t> </a:t>
            </a:r>
            <a:r>
              <a:rPr spc="10" dirty="0"/>
              <a:t>blood </a:t>
            </a:r>
            <a:r>
              <a:rPr spc="5" dirty="0"/>
              <a:t>bank</a:t>
            </a:r>
            <a:r>
              <a:rPr spc="15" dirty="0"/>
              <a:t> </a:t>
            </a:r>
            <a:r>
              <a:rPr dirty="0"/>
              <a:t>efficiency,</a:t>
            </a:r>
            <a:r>
              <a:rPr spc="10" dirty="0"/>
              <a:t> </a:t>
            </a:r>
            <a:r>
              <a:rPr spc="5" dirty="0"/>
              <a:t>and </a:t>
            </a:r>
            <a:r>
              <a:rPr spc="-325" dirty="0"/>
              <a:t> </a:t>
            </a:r>
            <a:r>
              <a:rPr spc="5" dirty="0"/>
              <a:t>ultimately save</a:t>
            </a:r>
            <a:r>
              <a:rPr spc="10" dirty="0"/>
              <a:t> more </a:t>
            </a:r>
            <a:r>
              <a:rPr dirty="0"/>
              <a:t>lives.</a:t>
            </a:r>
            <a:r>
              <a:rPr spc="5" dirty="0"/>
              <a:t> </a:t>
            </a:r>
            <a:r>
              <a:rPr spc="10" dirty="0"/>
              <a:t>Join </a:t>
            </a:r>
            <a:r>
              <a:rPr spc="5" dirty="0"/>
              <a:t>us</a:t>
            </a:r>
            <a:r>
              <a:rPr spc="10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dirty="0"/>
              <a:t>this</a:t>
            </a:r>
            <a:r>
              <a:rPr spc="10" dirty="0"/>
              <a:t> </a:t>
            </a:r>
            <a:r>
              <a:rPr dirty="0"/>
              <a:t>journey</a:t>
            </a:r>
            <a:r>
              <a:rPr spc="10" dirty="0"/>
              <a:t> </a:t>
            </a:r>
            <a:r>
              <a:rPr spc="20" dirty="0"/>
              <a:t>of</a:t>
            </a:r>
            <a:r>
              <a:rPr spc="5" dirty="0"/>
              <a:t> </a:t>
            </a:r>
            <a:r>
              <a:rPr dirty="0"/>
              <a:t>innovation</a:t>
            </a:r>
            <a:r>
              <a:rPr spc="10" dirty="0"/>
              <a:t> </a:t>
            </a:r>
            <a:r>
              <a:rPr spc="5" dirty="0"/>
              <a:t>and </a:t>
            </a:r>
            <a:r>
              <a:rPr spc="10" dirty="0"/>
              <a:t> compassion.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413</Words>
  <Application>Microsoft Office PowerPoint</Application>
  <PresentationFormat>Custom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Roboto Lt</vt:lpstr>
      <vt:lpstr>Trebuchet MS</vt:lpstr>
      <vt:lpstr>Office Theme</vt:lpstr>
      <vt:lpstr>Revolutionizing Blood  Donation with a Modern  Website</vt:lpstr>
      <vt:lpstr>Login: Secure Access, Personalized Experience</vt:lpstr>
      <vt:lpstr>Registration: Easy  Onboarding, Streamlined  Process</vt:lpstr>
      <vt:lpstr>Stock Availability: Real-Time  Information</vt:lpstr>
      <vt:lpstr>Donation: Easy Scheduling, Convenient Options</vt:lpstr>
      <vt:lpstr>PowerPoint Presentation</vt:lpstr>
      <vt:lpstr>Data Analytics: Optimizing Operations</vt:lpstr>
      <vt:lpstr>Conclusion: A Future of Life-  Saving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Kriti Anand</cp:lastModifiedBy>
  <cp:revision>1</cp:revision>
  <dcterms:created xsi:type="dcterms:W3CDTF">2024-12-11T14:23:48Z</dcterms:created>
  <dcterms:modified xsi:type="dcterms:W3CDTF">2024-12-13T02:24:40Z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2024-12-11T00:00:00Z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2024-12-11T00:00:00Z</vt:filetime>
  </property>
</Properties>
</file>