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2BB45B-E5B7-2721-38B0-25FFDBBDED93}" v="2138" dt="2024-10-14T08:48:05.608"/>
    <p1510:client id="{F525CBE4-3270-F4AD-07DA-C65E6020726C}" v="41" dt="2024-10-16T03:17:46.3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702BB45B-E5B7-2721-38B0-25FFDBBDED93}"/>
    <pc:docChg chg="modSld">
      <pc:chgData name="" userId="" providerId="" clId="Web-{702BB45B-E5B7-2721-38B0-25FFDBBDED93}" dt="2024-10-14T07:39:24.873" v="1"/>
      <pc:docMkLst>
        <pc:docMk/>
      </pc:docMkLst>
      <pc:sldChg chg="delSp">
        <pc:chgData name="" userId="" providerId="" clId="Web-{702BB45B-E5B7-2721-38B0-25FFDBBDED93}" dt="2024-10-14T07:39:24.873" v="1"/>
        <pc:sldMkLst>
          <pc:docMk/>
          <pc:sldMk cId="109857222" sldId="256"/>
        </pc:sldMkLst>
        <pc:spChg chg="del">
          <ac:chgData name="" userId="" providerId="" clId="Web-{702BB45B-E5B7-2721-38B0-25FFDBBDED93}" dt="2024-10-14T07:39:24.873" v="1"/>
          <ac:spMkLst>
            <pc:docMk/>
            <pc:sldMk cId="109857222" sldId="256"/>
            <ac:spMk id="2" creationId="{00000000-0000-0000-0000-000000000000}"/>
          </ac:spMkLst>
        </pc:spChg>
        <pc:spChg chg="del">
          <ac:chgData name="" userId="" providerId="" clId="Web-{702BB45B-E5B7-2721-38B0-25FFDBBDED93}" dt="2024-10-14T07:39:24.873" v="0"/>
          <ac:spMkLst>
            <pc:docMk/>
            <pc:sldMk cId="109857222" sldId="256"/>
            <ac:spMk id="3" creationId="{00000000-0000-0000-0000-000000000000}"/>
          </ac:spMkLst>
        </pc:spChg>
      </pc:sldChg>
    </pc:docChg>
  </pc:docChgLst>
  <pc:docChgLst>
    <pc:chgData name="KARTIK KUMAR" userId="3538e148936a3a22" providerId="Windows Live" clId="Web-{702BB45B-E5B7-2721-38B0-25FFDBBDED93}"/>
    <pc:docChg chg="addSld modSld">
      <pc:chgData name="KARTIK KUMAR" userId="3538e148936a3a22" providerId="Windows Live" clId="Web-{702BB45B-E5B7-2721-38B0-25FFDBBDED93}" dt="2024-10-14T08:48:04.327" v="1258" actId="1076"/>
      <pc:docMkLst>
        <pc:docMk/>
      </pc:docMkLst>
      <pc:sldChg chg="addSp delSp modSp">
        <pc:chgData name="KARTIK KUMAR" userId="3538e148936a3a22" providerId="Windows Live" clId="Web-{702BB45B-E5B7-2721-38B0-25FFDBBDED93}" dt="2024-10-14T07:47:19.608" v="159" actId="1076"/>
        <pc:sldMkLst>
          <pc:docMk/>
          <pc:sldMk cId="109857222" sldId="256"/>
        </pc:sldMkLst>
        <pc:spChg chg="add mod">
          <ac:chgData name="KARTIK KUMAR" userId="3538e148936a3a22" providerId="Windows Live" clId="Web-{702BB45B-E5B7-2721-38B0-25FFDBBDED93}" dt="2024-10-14T07:47:19.608" v="159" actId="1076"/>
          <ac:spMkLst>
            <pc:docMk/>
            <pc:sldMk cId="109857222" sldId="256"/>
            <ac:spMk id="7" creationId="{E8BF8C9D-F293-6AA9-2762-2C785643F670}"/>
          </ac:spMkLst>
        </pc:spChg>
        <pc:spChg chg="add mod">
          <ac:chgData name="KARTIK KUMAR" userId="3538e148936a3a22" providerId="Windows Live" clId="Web-{702BB45B-E5B7-2721-38B0-25FFDBBDED93}" dt="2024-10-14T07:47:13.858" v="158" actId="1076"/>
          <ac:spMkLst>
            <pc:docMk/>
            <pc:sldMk cId="109857222" sldId="256"/>
            <ac:spMk id="8" creationId="{86298389-BC85-8D2D-2AB3-DE917CDEE3A1}"/>
          </ac:spMkLst>
        </pc:spChg>
        <pc:spChg chg="add mod">
          <ac:chgData name="KARTIK KUMAR" userId="3538e148936a3a22" providerId="Windows Live" clId="Web-{702BB45B-E5B7-2721-38B0-25FFDBBDED93}" dt="2024-10-14T07:47:08.186" v="157" actId="1076"/>
          <ac:spMkLst>
            <pc:docMk/>
            <pc:sldMk cId="109857222" sldId="256"/>
            <ac:spMk id="9" creationId="{CE380857-849A-7C50-973A-619E5B2C8A1C}"/>
          </ac:spMkLst>
        </pc:spChg>
        <pc:picChg chg="add mod">
          <ac:chgData name="KARTIK KUMAR" userId="3538e148936a3a22" providerId="Windows Live" clId="Web-{702BB45B-E5B7-2721-38B0-25FFDBBDED93}" dt="2024-10-14T07:40:56.877" v="1" actId="1076"/>
          <ac:picMkLst>
            <pc:docMk/>
            <pc:sldMk cId="109857222" sldId="256"/>
            <ac:picMk id="4" creationId="{72EB418D-8D73-D8B1-CF5C-F4AE587D3982}"/>
          </ac:picMkLst>
        </pc:picChg>
        <pc:picChg chg="add del mod">
          <ac:chgData name="KARTIK KUMAR" userId="3538e148936a3a22" providerId="Windows Live" clId="Web-{702BB45B-E5B7-2721-38B0-25FFDBBDED93}" dt="2024-10-14T07:42:04.895" v="6"/>
          <ac:picMkLst>
            <pc:docMk/>
            <pc:sldMk cId="109857222" sldId="256"/>
            <ac:picMk id="5" creationId="{6613748B-5515-9201-F023-EBB10DBDB3D5}"/>
          </ac:picMkLst>
        </pc:picChg>
        <pc:picChg chg="add del mod">
          <ac:chgData name="KARTIK KUMAR" userId="3538e148936a3a22" providerId="Windows Live" clId="Web-{702BB45B-E5B7-2721-38B0-25FFDBBDED93}" dt="2024-10-14T07:42:06.801" v="7"/>
          <ac:picMkLst>
            <pc:docMk/>
            <pc:sldMk cId="109857222" sldId="256"/>
            <ac:picMk id="6" creationId="{7DD4D24A-9714-C4E0-9C59-EF8FFE7CEECB}"/>
          </ac:picMkLst>
        </pc:picChg>
      </pc:sldChg>
      <pc:sldChg chg="addSp delSp modSp new">
        <pc:chgData name="KARTIK KUMAR" userId="3538e148936a3a22" providerId="Windows Live" clId="Web-{702BB45B-E5B7-2721-38B0-25FFDBBDED93}" dt="2024-10-14T07:55:19.125" v="357" actId="14100"/>
        <pc:sldMkLst>
          <pc:docMk/>
          <pc:sldMk cId="3907894001" sldId="257"/>
        </pc:sldMkLst>
        <pc:spChg chg="add del mod">
          <ac:chgData name="KARTIK KUMAR" userId="3538e148936a3a22" providerId="Windows Live" clId="Web-{702BB45B-E5B7-2721-38B0-25FFDBBDED93}" dt="2024-10-14T07:49:56.004" v="169"/>
          <ac:spMkLst>
            <pc:docMk/>
            <pc:sldMk cId="3907894001" sldId="257"/>
            <ac:spMk id="4" creationId="{84C49CCA-BB5A-FA56-83E2-5C83F155C9CB}"/>
          </ac:spMkLst>
        </pc:spChg>
        <pc:spChg chg="add mod">
          <ac:chgData name="KARTIK KUMAR" userId="3538e148936a3a22" providerId="Windows Live" clId="Web-{702BB45B-E5B7-2721-38B0-25FFDBBDED93}" dt="2024-10-14T07:53:01.042" v="328" actId="1076"/>
          <ac:spMkLst>
            <pc:docMk/>
            <pc:sldMk cId="3907894001" sldId="257"/>
            <ac:spMk id="5" creationId="{73A338F8-ABC2-9F54-A49C-E8E2F0F770E4}"/>
          </ac:spMkLst>
        </pc:spChg>
        <pc:spChg chg="add mod">
          <ac:chgData name="KARTIK KUMAR" userId="3538e148936a3a22" providerId="Windows Live" clId="Web-{702BB45B-E5B7-2721-38B0-25FFDBBDED93}" dt="2024-10-14T07:55:19.125" v="357" actId="14100"/>
          <ac:spMkLst>
            <pc:docMk/>
            <pc:sldMk cId="3907894001" sldId="257"/>
            <ac:spMk id="6" creationId="{135BE939-3092-69C7-FDE6-F36D97F6F8E3}"/>
          </ac:spMkLst>
        </pc:spChg>
        <pc:picChg chg="add del mod">
          <ac:chgData name="KARTIK KUMAR" userId="3538e148936a3a22" providerId="Windows Live" clId="Web-{702BB45B-E5B7-2721-38B0-25FFDBBDED93}" dt="2024-10-14T07:53:21.496" v="330"/>
          <ac:picMkLst>
            <pc:docMk/>
            <pc:sldMk cId="3907894001" sldId="257"/>
            <ac:picMk id="2" creationId="{679DABE7-E6E9-E305-C386-FA8EB832E071}"/>
          </ac:picMkLst>
        </pc:picChg>
        <pc:picChg chg="add del mod">
          <ac:chgData name="KARTIK KUMAR" userId="3538e148936a3a22" providerId="Windows Live" clId="Web-{702BB45B-E5B7-2721-38B0-25FFDBBDED93}" dt="2024-10-14T07:48:37.596" v="165"/>
          <ac:picMkLst>
            <pc:docMk/>
            <pc:sldMk cId="3907894001" sldId="257"/>
            <ac:picMk id="3" creationId="{7C82D94D-967C-F9C8-4D80-3DCE6ABA424E}"/>
          </ac:picMkLst>
        </pc:picChg>
      </pc:sldChg>
      <pc:sldChg chg="addSp modSp new">
        <pc:chgData name="KARTIK KUMAR" userId="3538e148936a3a22" providerId="Windows Live" clId="Web-{702BB45B-E5B7-2721-38B0-25FFDBBDED93}" dt="2024-10-14T07:56:58.472" v="378" actId="1076"/>
        <pc:sldMkLst>
          <pc:docMk/>
          <pc:sldMk cId="4256673719" sldId="258"/>
        </pc:sldMkLst>
        <pc:spChg chg="add mod">
          <ac:chgData name="KARTIK KUMAR" userId="3538e148936a3a22" providerId="Windows Live" clId="Web-{702BB45B-E5B7-2721-38B0-25FFDBBDED93}" dt="2024-10-14T07:55:30.750" v="363" actId="20577"/>
          <ac:spMkLst>
            <pc:docMk/>
            <pc:sldMk cId="4256673719" sldId="258"/>
            <ac:spMk id="3" creationId="{E1DD4DDD-51FB-0379-DEBF-B88072500097}"/>
          </ac:spMkLst>
        </pc:spChg>
        <pc:spChg chg="add mod">
          <ac:chgData name="KARTIK KUMAR" userId="3538e148936a3a22" providerId="Windows Live" clId="Web-{702BB45B-E5B7-2721-38B0-25FFDBBDED93}" dt="2024-10-14T07:56:58.472" v="378" actId="1076"/>
          <ac:spMkLst>
            <pc:docMk/>
            <pc:sldMk cId="4256673719" sldId="258"/>
            <ac:spMk id="4" creationId="{6172F8DE-28C3-185E-D0FE-EFDB7C6B38A7}"/>
          </ac:spMkLst>
        </pc:spChg>
      </pc:sldChg>
      <pc:sldChg chg="addSp modSp new">
        <pc:chgData name="KARTIK KUMAR" userId="3538e148936a3a22" providerId="Windows Live" clId="Web-{702BB45B-E5B7-2721-38B0-25FFDBBDED93}" dt="2024-10-14T07:58:30.350" v="399" actId="1076"/>
        <pc:sldMkLst>
          <pc:docMk/>
          <pc:sldMk cId="892269453" sldId="259"/>
        </pc:sldMkLst>
        <pc:spChg chg="add mod">
          <ac:chgData name="KARTIK KUMAR" userId="3538e148936a3a22" providerId="Windows Live" clId="Web-{702BB45B-E5B7-2721-38B0-25FFDBBDED93}" dt="2024-10-14T07:57:34.176" v="390" actId="20577"/>
          <ac:spMkLst>
            <pc:docMk/>
            <pc:sldMk cId="892269453" sldId="259"/>
            <ac:spMk id="3" creationId="{24D6141E-898F-0EF6-A6CE-22E3B621BC52}"/>
          </ac:spMkLst>
        </pc:spChg>
        <pc:spChg chg="add mod">
          <ac:chgData name="KARTIK KUMAR" userId="3538e148936a3a22" providerId="Windows Live" clId="Web-{702BB45B-E5B7-2721-38B0-25FFDBBDED93}" dt="2024-10-14T07:58:30.350" v="399" actId="1076"/>
          <ac:spMkLst>
            <pc:docMk/>
            <pc:sldMk cId="892269453" sldId="259"/>
            <ac:spMk id="4" creationId="{1D3C875E-F7CE-AB63-3069-9ABDCE7BF7B1}"/>
          </ac:spMkLst>
        </pc:spChg>
      </pc:sldChg>
      <pc:sldChg chg="modSp add replId">
        <pc:chgData name="KARTIK KUMAR" userId="3538e148936a3a22" providerId="Windows Live" clId="Web-{702BB45B-E5B7-2721-38B0-25FFDBBDED93}" dt="2024-10-14T07:59:29.305" v="410" actId="20577"/>
        <pc:sldMkLst>
          <pc:docMk/>
          <pc:sldMk cId="3354884492" sldId="260"/>
        </pc:sldMkLst>
        <pc:spChg chg="mod">
          <ac:chgData name="KARTIK KUMAR" userId="3538e148936a3a22" providerId="Windows Live" clId="Web-{702BB45B-E5B7-2721-38B0-25FFDBBDED93}" dt="2024-10-14T07:59:29.305" v="410" actId="20577"/>
          <ac:spMkLst>
            <pc:docMk/>
            <pc:sldMk cId="3354884492" sldId="260"/>
            <ac:spMk id="3" creationId="{24D6141E-898F-0EF6-A6CE-22E3B621BC52}"/>
          </ac:spMkLst>
        </pc:spChg>
        <pc:spChg chg="mod">
          <ac:chgData name="KARTIK KUMAR" userId="3538e148936a3a22" providerId="Windows Live" clId="Web-{702BB45B-E5B7-2721-38B0-25FFDBBDED93}" dt="2024-10-14T07:59:16.649" v="408" actId="1076"/>
          <ac:spMkLst>
            <pc:docMk/>
            <pc:sldMk cId="3354884492" sldId="260"/>
            <ac:spMk id="4" creationId="{1D3C875E-F7CE-AB63-3069-9ABDCE7BF7B1}"/>
          </ac:spMkLst>
        </pc:spChg>
      </pc:sldChg>
      <pc:sldChg chg="modSp add replId">
        <pc:chgData name="KARTIK KUMAR" userId="3538e148936a3a22" providerId="Windows Live" clId="Web-{702BB45B-E5B7-2721-38B0-25FFDBBDED93}" dt="2024-10-14T08:02:14.873" v="425" actId="1076"/>
        <pc:sldMkLst>
          <pc:docMk/>
          <pc:sldMk cId="2716281661" sldId="261"/>
        </pc:sldMkLst>
        <pc:spChg chg="mod">
          <ac:chgData name="KARTIK KUMAR" userId="3538e148936a3a22" providerId="Windows Live" clId="Web-{702BB45B-E5B7-2721-38B0-25FFDBBDED93}" dt="2024-10-14T07:59:54.791" v="418" actId="20577"/>
          <ac:spMkLst>
            <pc:docMk/>
            <pc:sldMk cId="2716281661" sldId="261"/>
            <ac:spMk id="3" creationId="{24D6141E-898F-0EF6-A6CE-22E3B621BC52}"/>
          </ac:spMkLst>
        </pc:spChg>
        <pc:spChg chg="mod">
          <ac:chgData name="KARTIK KUMAR" userId="3538e148936a3a22" providerId="Windows Live" clId="Web-{702BB45B-E5B7-2721-38B0-25FFDBBDED93}" dt="2024-10-14T08:02:14.873" v="425" actId="1076"/>
          <ac:spMkLst>
            <pc:docMk/>
            <pc:sldMk cId="2716281661" sldId="261"/>
            <ac:spMk id="4" creationId="{1D3C875E-F7CE-AB63-3069-9ABDCE7BF7B1}"/>
          </ac:spMkLst>
        </pc:spChg>
      </pc:sldChg>
      <pc:sldChg chg="modSp add replId">
        <pc:chgData name="KARTIK KUMAR" userId="3538e148936a3a22" providerId="Windows Live" clId="Web-{702BB45B-E5B7-2721-38B0-25FFDBBDED93}" dt="2024-10-14T08:12:57.270" v="476" actId="1076"/>
        <pc:sldMkLst>
          <pc:docMk/>
          <pc:sldMk cId="2810678310" sldId="262"/>
        </pc:sldMkLst>
        <pc:spChg chg="mod">
          <ac:chgData name="KARTIK KUMAR" userId="3538e148936a3a22" providerId="Windows Live" clId="Web-{702BB45B-E5B7-2721-38B0-25FFDBBDED93}" dt="2024-10-14T08:12:05.503" v="452" actId="20577"/>
          <ac:spMkLst>
            <pc:docMk/>
            <pc:sldMk cId="2810678310" sldId="262"/>
            <ac:spMk id="3" creationId="{24D6141E-898F-0EF6-A6CE-22E3B621BC52}"/>
          </ac:spMkLst>
        </pc:spChg>
        <pc:spChg chg="mod">
          <ac:chgData name="KARTIK KUMAR" userId="3538e148936a3a22" providerId="Windows Live" clId="Web-{702BB45B-E5B7-2721-38B0-25FFDBBDED93}" dt="2024-10-14T08:12:57.270" v="476" actId="1076"/>
          <ac:spMkLst>
            <pc:docMk/>
            <pc:sldMk cId="2810678310" sldId="262"/>
            <ac:spMk id="4" creationId="{1D3C875E-F7CE-AB63-3069-9ABDCE7BF7B1}"/>
          </ac:spMkLst>
        </pc:spChg>
      </pc:sldChg>
      <pc:sldChg chg="modSp add replId">
        <pc:chgData name="KARTIK KUMAR" userId="3538e148936a3a22" providerId="Windows Live" clId="Web-{702BB45B-E5B7-2721-38B0-25FFDBBDED93}" dt="2024-10-14T08:15:01.962" v="545" actId="20577"/>
        <pc:sldMkLst>
          <pc:docMk/>
          <pc:sldMk cId="1020435853" sldId="263"/>
        </pc:sldMkLst>
        <pc:spChg chg="mod">
          <ac:chgData name="KARTIK KUMAR" userId="3538e148936a3a22" providerId="Windows Live" clId="Web-{702BB45B-E5B7-2721-38B0-25FFDBBDED93}" dt="2024-10-14T08:13:20.959" v="483" actId="20577"/>
          <ac:spMkLst>
            <pc:docMk/>
            <pc:sldMk cId="1020435853" sldId="263"/>
            <ac:spMk id="3" creationId="{24D6141E-898F-0EF6-A6CE-22E3B621BC52}"/>
          </ac:spMkLst>
        </pc:spChg>
        <pc:spChg chg="mod">
          <ac:chgData name="KARTIK KUMAR" userId="3538e148936a3a22" providerId="Windows Live" clId="Web-{702BB45B-E5B7-2721-38B0-25FFDBBDED93}" dt="2024-10-14T08:15:01.962" v="545" actId="20577"/>
          <ac:spMkLst>
            <pc:docMk/>
            <pc:sldMk cId="1020435853" sldId="263"/>
            <ac:spMk id="4" creationId="{1D3C875E-F7CE-AB63-3069-9ABDCE7BF7B1}"/>
          </ac:spMkLst>
        </pc:spChg>
      </pc:sldChg>
      <pc:sldChg chg="addSp delSp modSp add replId">
        <pc:chgData name="KARTIK KUMAR" userId="3538e148936a3a22" providerId="Windows Live" clId="Web-{702BB45B-E5B7-2721-38B0-25FFDBBDED93}" dt="2024-10-14T08:38:59.105" v="1073" actId="1076"/>
        <pc:sldMkLst>
          <pc:docMk/>
          <pc:sldMk cId="1298913894" sldId="264"/>
        </pc:sldMkLst>
        <pc:spChg chg="add mod">
          <ac:chgData name="KARTIK KUMAR" userId="3538e148936a3a22" providerId="Windows Live" clId="Web-{702BB45B-E5B7-2721-38B0-25FFDBBDED93}" dt="2024-10-14T08:38:59.105" v="1073" actId="1076"/>
          <ac:spMkLst>
            <pc:docMk/>
            <pc:sldMk cId="1298913894" sldId="264"/>
            <ac:spMk id="2" creationId="{946F43F1-4160-39E4-49DA-80D816B231DA}"/>
          </ac:spMkLst>
        </pc:spChg>
        <pc:spChg chg="mod">
          <ac:chgData name="KARTIK KUMAR" userId="3538e148936a3a22" providerId="Windows Live" clId="Web-{702BB45B-E5B7-2721-38B0-25FFDBBDED93}" dt="2024-10-14T08:15:43.557" v="552" actId="20577"/>
          <ac:spMkLst>
            <pc:docMk/>
            <pc:sldMk cId="1298913894" sldId="264"/>
            <ac:spMk id="3" creationId="{24D6141E-898F-0EF6-A6CE-22E3B621BC52}"/>
          </ac:spMkLst>
        </pc:spChg>
        <pc:spChg chg="del mod">
          <ac:chgData name="KARTIK KUMAR" userId="3538e148936a3a22" providerId="Windows Live" clId="Web-{702BB45B-E5B7-2721-38B0-25FFDBBDED93}" dt="2024-10-14T08:15:47.011" v="555"/>
          <ac:spMkLst>
            <pc:docMk/>
            <pc:sldMk cId="1298913894" sldId="264"/>
            <ac:spMk id="4" creationId="{1D3C875E-F7CE-AB63-3069-9ABDCE7BF7B1}"/>
          </ac:spMkLst>
        </pc:spChg>
      </pc:sldChg>
      <pc:sldChg chg="modSp add replId">
        <pc:chgData name="KARTIK KUMAR" userId="3538e148936a3a22" providerId="Windows Live" clId="Web-{702BB45B-E5B7-2721-38B0-25FFDBBDED93}" dt="2024-10-14T08:38:49.230" v="1072" actId="20577"/>
        <pc:sldMkLst>
          <pc:docMk/>
          <pc:sldMk cId="878784038" sldId="265"/>
        </pc:sldMkLst>
        <pc:spChg chg="mod">
          <ac:chgData name="KARTIK KUMAR" userId="3538e148936a3a22" providerId="Windows Live" clId="Web-{702BB45B-E5B7-2721-38B0-25FFDBBDED93}" dt="2024-10-14T08:38:49.230" v="1072" actId="20577"/>
          <ac:spMkLst>
            <pc:docMk/>
            <pc:sldMk cId="878784038" sldId="265"/>
            <ac:spMk id="2" creationId="{946F43F1-4160-39E4-49DA-80D816B231DA}"/>
          </ac:spMkLst>
        </pc:spChg>
      </pc:sldChg>
      <pc:sldChg chg="addSp delSp modSp add replId">
        <pc:chgData name="KARTIK KUMAR" userId="3538e148936a3a22" providerId="Windows Live" clId="Web-{702BB45B-E5B7-2721-38B0-25FFDBBDED93}" dt="2024-10-14T08:44:08.647" v="1126" actId="1076"/>
        <pc:sldMkLst>
          <pc:docMk/>
          <pc:sldMk cId="3830130655" sldId="266"/>
        </pc:sldMkLst>
        <pc:spChg chg="del">
          <ac:chgData name="KARTIK KUMAR" userId="3538e148936a3a22" providerId="Windows Live" clId="Web-{702BB45B-E5B7-2721-38B0-25FFDBBDED93}" dt="2024-10-14T08:35:24.660" v="1024"/>
          <ac:spMkLst>
            <pc:docMk/>
            <pc:sldMk cId="3830130655" sldId="266"/>
            <ac:spMk id="2" creationId="{946F43F1-4160-39E4-49DA-80D816B231DA}"/>
          </ac:spMkLst>
        </pc:spChg>
        <pc:spChg chg="mod">
          <ac:chgData name="KARTIK KUMAR" userId="3538e148936a3a22" providerId="Windows Live" clId="Web-{702BB45B-E5B7-2721-38B0-25FFDBBDED93}" dt="2024-10-14T08:35:21.066" v="1023" actId="20577"/>
          <ac:spMkLst>
            <pc:docMk/>
            <pc:sldMk cId="3830130655" sldId="266"/>
            <ac:spMk id="3" creationId="{24D6141E-898F-0EF6-A6CE-22E3B621BC52}"/>
          </ac:spMkLst>
        </pc:spChg>
        <pc:spChg chg="add mod">
          <ac:chgData name="KARTIK KUMAR" userId="3538e148936a3a22" providerId="Windows Live" clId="Web-{702BB45B-E5B7-2721-38B0-25FFDBBDED93}" dt="2024-10-14T08:44:08.647" v="1126" actId="1076"/>
          <ac:spMkLst>
            <pc:docMk/>
            <pc:sldMk cId="3830130655" sldId="266"/>
            <ac:spMk id="6" creationId="{9EB02C50-A092-8E63-A5EB-90B3CA8963E2}"/>
          </ac:spMkLst>
        </pc:spChg>
        <pc:picChg chg="add del mod">
          <ac:chgData name="KARTIK KUMAR" userId="3538e148936a3a22" providerId="Windows Live" clId="Web-{702BB45B-E5B7-2721-38B0-25FFDBBDED93}" dt="2024-10-14T08:35:37.864" v="1028"/>
          <ac:picMkLst>
            <pc:docMk/>
            <pc:sldMk cId="3830130655" sldId="266"/>
            <ac:picMk id="4" creationId="{39C34C99-5F0D-9046-BAB8-0DF5B71A776F}"/>
          </ac:picMkLst>
        </pc:picChg>
        <pc:picChg chg="add del mod">
          <ac:chgData name="KARTIK KUMAR" userId="3538e148936a3a22" providerId="Windows Live" clId="Web-{702BB45B-E5B7-2721-38B0-25FFDBBDED93}" dt="2024-10-14T08:35:58.349" v="1030"/>
          <ac:picMkLst>
            <pc:docMk/>
            <pc:sldMk cId="3830130655" sldId="266"/>
            <ac:picMk id="5" creationId="{0ED7670D-5820-26D4-8EFA-66BC4E30D08F}"/>
          </ac:picMkLst>
        </pc:picChg>
      </pc:sldChg>
      <pc:sldChg chg="addSp modSp add replId">
        <pc:chgData name="KARTIK KUMAR" userId="3538e148936a3a22" providerId="Windows Live" clId="Web-{702BB45B-E5B7-2721-38B0-25FFDBBDED93}" dt="2024-10-14T08:48:04.327" v="1258" actId="1076"/>
        <pc:sldMkLst>
          <pc:docMk/>
          <pc:sldMk cId="218402811" sldId="267"/>
        </pc:sldMkLst>
        <pc:spChg chg="add mod">
          <ac:chgData name="KARTIK KUMAR" userId="3538e148936a3a22" providerId="Windows Live" clId="Web-{702BB45B-E5B7-2721-38B0-25FFDBBDED93}" dt="2024-10-14T08:48:04.327" v="1258" actId="1076"/>
          <ac:spMkLst>
            <pc:docMk/>
            <pc:sldMk cId="218402811" sldId="267"/>
            <ac:spMk id="2" creationId="{9803EF2E-E3C0-2B00-1F01-A7A610D12D37}"/>
          </ac:spMkLst>
        </pc:spChg>
        <pc:spChg chg="mod">
          <ac:chgData name="KARTIK KUMAR" userId="3538e148936a3a22" providerId="Windows Live" clId="Web-{702BB45B-E5B7-2721-38B0-25FFDBBDED93}" dt="2024-10-14T08:37:12.086" v="1034" actId="20577"/>
          <ac:spMkLst>
            <pc:docMk/>
            <pc:sldMk cId="218402811" sldId="267"/>
            <ac:spMk id="3" creationId="{24D6141E-898F-0EF6-A6CE-22E3B621BC52}"/>
          </ac:spMkLst>
        </pc:spChg>
      </pc:sldChg>
      <pc:sldChg chg="addSp modSp add replId">
        <pc:chgData name="KARTIK KUMAR" userId="3538e148936a3a22" providerId="Windows Live" clId="Web-{702BB45B-E5B7-2721-38B0-25FFDBBDED93}" dt="2024-10-14T08:38:09.416" v="1058" actId="1076"/>
        <pc:sldMkLst>
          <pc:docMk/>
          <pc:sldMk cId="4021489071" sldId="268"/>
        </pc:sldMkLst>
        <pc:spChg chg="add mod">
          <ac:chgData name="KARTIK KUMAR" userId="3538e148936a3a22" providerId="Windows Live" clId="Web-{702BB45B-E5B7-2721-38B0-25FFDBBDED93}" dt="2024-10-14T08:38:09.416" v="1058" actId="1076"/>
          <ac:spMkLst>
            <pc:docMk/>
            <pc:sldMk cId="4021489071" sldId="268"/>
            <ac:spMk id="2" creationId="{A5BD723F-7DB1-5F22-F108-D1331C588866}"/>
          </ac:spMkLst>
        </pc:spChg>
        <pc:spChg chg="mod">
          <ac:chgData name="KARTIK KUMAR" userId="3538e148936a3a22" providerId="Windows Live" clId="Web-{702BB45B-E5B7-2721-38B0-25FFDBBDED93}" dt="2024-10-14T08:37:25.367" v="1052" actId="20577"/>
          <ac:spMkLst>
            <pc:docMk/>
            <pc:sldMk cId="4021489071" sldId="268"/>
            <ac:spMk id="3" creationId="{24D6141E-898F-0EF6-A6CE-22E3B621BC52}"/>
          </ac:spMkLst>
        </pc:spChg>
      </pc:sldChg>
    </pc:docChg>
  </pc:docChgLst>
  <pc:docChgLst>
    <pc:chgData name="KARTIK KUMAR" userId="3538e148936a3a22" providerId="Windows Live" clId="Web-{F525CBE4-3270-F4AD-07DA-C65E6020726C}"/>
    <pc:docChg chg="modSld">
      <pc:chgData name="KARTIK KUMAR" userId="3538e148936a3a22" providerId="Windows Live" clId="Web-{F525CBE4-3270-F4AD-07DA-C65E6020726C}" dt="2024-10-16T03:17:46.330" v="22" actId="1076"/>
      <pc:docMkLst>
        <pc:docMk/>
      </pc:docMkLst>
      <pc:sldChg chg="modSp">
        <pc:chgData name="KARTIK KUMAR" userId="3538e148936a3a22" providerId="Windows Live" clId="Web-{F525CBE4-3270-F4AD-07DA-C65E6020726C}" dt="2024-10-16T03:11:08.181" v="6" actId="1076"/>
        <pc:sldMkLst>
          <pc:docMk/>
          <pc:sldMk cId="4256673719" sldId="258"/>
        </pc:sldMkLst>
        <pc:spChg chg="mod">
          <ac:chgData name="KARTIK KUMAR" userId="3538e148936a3a22" providerId="Windows Live" clId="Web-{F525CBE4-3270-F4AD-07DA-C65E6020726C}" dt="2024-10-16T03:11:08.181" v="6" actId="1076"/>
          <ac:spMkLst>
            <pc:docMk/>
            <pc:sldMk cId="4256673719" sldId="258"/>
            <ac:spMk id="4" creationId="{6172F8DE-28C3-185E-D0FE-EFDB7C6B38A7}"/>
          </ac:spMkLst>
        </pc:spChg>
      </pc:sldChg>
      <pc:sldChg chg="modSp">
        <pc:chgData name="KARTIK KUMAR" userId="3538e148936a3a22" providerId="Windows Live" clId="Web-{F525CBE4-3270-F4AD-07DA-C65E6020726C}" dt="2024-10-16T03:11:36.166" v="8" actId="20577"/>
        <pc:sldMkLst>
          <pc:docMk/>
          <pc:sldMk cId="2810678310" sldId="262"/>
        </pc:sldMkLst>
        <pc:spChg chg="mod">
          <ac:chgData name="KARTIK KUMAR" userId="3538e148936a3a22" providerId="Windows Live" clId="Web-{F525CBE4-3270-F4AD-07DA-C65E6020726C}" dt="2024-10-16T03:11:36.166" v="8" actId="20577"/>
          <ac:spMkLst>
            <pc:docMk/>
            <pc:sldMk cId="2810678310" sldId="262"/>
            <ac:spMk id="4" creationId="{1D3C875E-F7CE-AB63-3069-9ABDCE7BF7B1}"/>
          </ac:spMkLst>
        </pc:spChg>
      </pc:sldChg>
      <pc:sldChg chg="modSp">
        <pc:chgData name="KARTIK KUMAR" userId="3538e148936a3a22" providerId="Windows Live" clId="Web-{F525CBE4-3270-F4AD-07DA-C65E6020726C}" dt="2024-10-16T03:12:11.651" v="14" actId="20577"/>
        <pc:sldMkLst>
          <pc:docMk/>
          <pc:sldMk cId="1020435853" sldId="263"/>
        </pc:sldMkLst>
        <pc:spChg chg="mod">
          <ac:chgData name="KARTIK KUMAR" userId="3538e148936a3a22" providerId="Windows Live" clId="Web-{F525CBE4-3270-F4AD-07DA-C65E6020726C}" dt="2024-10-16T03:12:11.651" v="14" actId="20577"/>
          <ac:spMkLst>
            <pc:docMk/>
            <pc:sldMk cId="1020435853" sldId="263"/>
            <ac:spMk id="4" creationId="{1D3C875E-F7CE-AB63-3069-9ABDCE7BF7B1}"/>
          </ac:spMkLst>
        </pc:spChg>
      </pc:sldChg>
      <pc:sldChg chg="addSp delSp modSp">
        <pc:chgData name="KARTIK KUMAR" userId="3538e148936a3a22" providerId="Windows Live" clId="Web-{F525CBE4-3270-F4AD-07DA-C65E6020726C}" dt="2024-10-16T03:17:46.330" v="22" actId="1076"/>
        <pc:sldMkLst>
          <pc:docMk/>
          <pc:sldMk cId="3830130655" sldId="266"/>
        </pc:sldMkLst>
        <pc:spChg chg="del mod">
          <ac:chgData name="KARTIK KUMAR" userId="3538e148936a3a22" providerId="Windows Live" clId="Web-{F525CBE4-3270-F4AD-07DA-C65E6020726C}" dt="2024-10-16T03:17:24.970" v="18"/>
          <ac:spMkLst>
            <pc:docMk/>
            <pc:sldMk cId="3830130655" sldId="266"/>
            <ac:spMk id="6" creationId="{9EB02C50-A092-8E63-A5EB-90B3CA8963E2}"/>
          </ac:spMkLst>
        </pc:spChg>
        <pc:picChg chg="add mod">
          <ac:chgData name="KARTIK KUMAR" userId="3538e148936a3a22" providerId="Windows Live" clId="Web-{F525CBE4-3270-F4AD-07DA-C65E6020726C}" dt="2024-10-16T03:17:46.330" v="22" actId="1076"/>
          <ac:picMkLst>
            <pc:docMk/>
            <pc:sldMk cId="3830130655" sldId="266"/>
            <ac:picMk id="2" creationId="{8871FDCF-BD3E-060A-2541-B19AF02FE9E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10/15/2024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openai.com/" TargetMode="External"/><Relationship Id="rId7" Type="http://schemas.openxmlformats.org/officeDocument/2006/relationships/hyperlink" Target="https://www.nmta.org/" TargetMode="External"/><Relationship Id="rId2" Type="http://schemas.openxmlformats.org/officeDocument/2006/relationships/hyperlink" Target="https://www.rrctc.gov.in/" TargetMode="External"/><Relationship Id="rId1" Type="http://schemas.openxmlformats.org/officeDocument/2006/relationships/slideLayout" Target="../slideLayouts/slideLayout7.xml"/><Relationship Id="rId6" Type="http://schemas.openxmlformats.org/officeDocument/2006/relationships/hyperlink" Target="https://www.trb.org/" TargetMode="External"/><Relationship Id="rId5" Type="http://schemas.openxmlformats.org/officeDocument/2006/relationships/hyperlink" Target="https://www.urbantransportnews.com/" TargetMode="External"/><Relationship Id="rId4" Type="http://schemas.openxmlformats.org/officeDocument/2006/relationships/hyperlink" Target="https://www.indianrailways.gov.i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ue and white logo&#10;&#10;Description automatically generated">
            <a:extLst>
              <a:ext uri="{FF2B5EF4-FFF2-40B4-BE49-F238E27FC236}">
                <a16:creationId xmlns:a16="http://schemas.microsoft.com/office/drawing/2014/main" id="{72EB418D-8D73-D8B1-CF5C-F4AE587D3982}"/>
              </a:ext>
            </a:extLst>
          </p:cNvPr>
          <p:cNvPicPr>
            <a:picLocks noChangeAspect="1"/>
          </p:cNvPicPr>
          <p:nvPr/>
        </p:nvPicPr>
        <p:blipFill>
          <a:blip r:embed="rId2"/>
          <a:stretch>
            <a:fillRect/>
          </a:stretch>
        </p:blipFill>
        <p:spPr>
          <a:xfrm>
            <a:off x="0" y="1314"/>
            <a:ext cx="12192000" cy="1248202"/>
          </a:xfrm>
          <a:prstGeom prst="rect">
            <a:avLst/>
          </a:prstGeom>
        </p:spPr>
      </p:pic>
      <p:sp>
        <p:nvSpPr>
          <p:cNvPr id="7" name="TextBox 6">
            <a:extLst>
              <a:ext uri="{FF2B5EF4-FFF2-40B4-BE49-F238E27FC236}">
                <a16:creationId xmlns:a16="http://schemas.microsoft.com/office/drawing/2014/main" id="{E8BF8C9D-F293-6AA9-2762-2C785643F670}"/>
              </a:ext>
            </a:extLst>
          </p:cNvPr>
          <p:cNvSpPr txBox="1"/>
          <p:nvPr/>
        </p:nvSpPr>
        <p:spPr>
          <a:xfrm>
            <a:off x="1702816" y="1720291"/>
            <a:ext cx="877921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dirty="0">
                <a:latin typeface="Times New Roman"/>
                <a:cs typeface="Times New Roman"/>
              </a:rPr>
              <a:t>Mini Project – I (K24MCA18P)</a:t>
            </a:r>
            <a:endParaRPr lang="en-US" sz="3600" b="1"/>
          </a:p>
          <a:p>
            <a:pPr algn="ctr"/>
            <a:r>
              <a:rPr lang="en-US" sz="3600" b="1" dirty="0">
                <a:latin typeface="Times New Roman"/>
                <a:cs typeface="Times New Roman"/>
              </a:rPr>
              <a:t>Odd Semester</a:t>
            </a:r>
          </a:p>
          <a:p>
            <a:pPr algn="ctr"/>
            <a:r>
              <a:rPr lang="en-US" sz="3600" b="1" dirty="0">
                <a:latin typeface="Times New Roman"/>
                <a:cs typeface="Times New Roman"/>
              </a:rPr>
              <a:t>Session 2024-25</a:t>
            </a:r>
          </a:p>
        </p:txBody>
      </p:sp>
      <p:sp>
        <p:nvSpPr>
          <p:cNvPr id="8" name="TextBox 7">
            <a:extLst>
              <a:ext uri="{FF2B5EF4-FFF2-40B4-BE49-F238E27FC236}">
                <a16:creationId xmlns:a16="http://schemas.microsoft.com/office/drawing/2014/main" id="{86298389-BC85-8D2D-2AB3-DE917CDEE3A1}"/>
              </a:ext>
            </a:extLst>
          </p:cNvPr>
          <p:cNvSpPr txBox="1"/>
          <p:nvPr/>
        </p:nvSpPr>
        <p:spPr>
          <a:xfrm>
            <a:off x="1702815" y="3833762"/>
            <a:ext cx="8779211"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latin typeface="Times New Roman"/>
                <a:cs typeface="Times New Roman"/>
              </a:rPr>
              <a:t>Metro Management System</a:t>
            </a:r>
            <a:endParaRPr lang="en-US" sz="2800">
              <a:latin typeface="Aptos"/>
              <a:cs typeface="Times New Roman"/>
            </a:endParaRPr>
          </a:p>
          <a:p>
            <a:pPr algn="ctr"/>
            <a:r>
              <a:rPr lang="en-US" sz="2800" b="1" dirty="0">
                <a:latin typeface="Times New Roman"/>
                <a:cs typeface="Times New Roman"/>
              </a:rPr>
              <a:t>Kartik Kumar – 2426MCA664</a:t>
            </a:r>
          </a:p>
          <a:p>
            <a:pPr algn="ctr"/>
            <a:r>
              <a:rPr lang="en-US" sz="2800" b="1" dirty="0">
                <a:latin typeface="Times New Roman"/>
                <a:cs typeface="Times New Roman"/>
              </a:rPr>
              <a:t>Kumar Kartik - 2426MCA2119</a:t>
            </a:r>
          </a:p>
        </p:txBody>
      </p:sp>
      <p:sp>
        <p:nvSpPr>
          <p:cNvPr id="9" name="TextBox 8">
            <a:extLst>
              <a:ext uri="{FF2B5EF4-FFF2-40B4-BE49-F238E27FC236}">
                <a16:creationId xmlns:a16="http://schemas.microsoft.com/office/drawing/2014/main" id="{CE380857-849A-7C50-973A-619E5B2C8A1C}"/>
              </a:ext>
            </a:extLst>
          </p:cNvPr>
          <p:cNvSpPr txBox="1"/>
          <p:nvPr/>
        </p:nvSpPr>
        <p:spPr>
          <a:xfrm>
            <a:off x="7913833" y="5472780"/>
            <a:ext cx="381902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Times New Roman"/>
                <a:cs typeface="Times New Roman"/>
              </a:rPr>
              <a:t>Project Supervisor:</a:t>
            </a:r>
            <a:endParaRPr lang="en-US" dirty="0"/>
          </a:p>
          <a:p>
            <a:r>
              <a:rPr lang="en-US" sz="2800" b="1" dirty="0">
                <a:solidFill>
                  <a:srgbClr val="FF0000"/>
                </a:solidFill>
                <a:latin typeface="Times New Roman"/>
                <a:cs typeface="Times New Roman"/>
              </a:rPr>
              <a:t>Mr. Arpit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4D6141E-898F-0EF6-A6CE-22E3B621BC52}"/>
              </a:ext>
            </a:extLst>
          </p:cNvPr>
          <p:cNvSpPr/>
          <p:nvPr/>
        </p:nvSpPr>
        <p:spPr>
          <a:xfrm>
            <a:off x="6310" y="7099"/>
            <a:ext cx="12186529" cy="1198130"/>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800" b="1" dirty="0">
                <a:solidFill>
                  <a:schemeClr val="tx1"/>
                </a:solidFill>
                <a:latin typeface="Times New Roman"/>
                <a:cs typeface="Times New Roman"/>
              </a:rPr>
              <a:t>Modules</a:t>
            </a:r>
            <a:endParaRPr lang="en-US" dirty="0"/>
          </a:p>
        </p:txBody>
      </p:sp>
      <p:sp>
        <p:nvSpPr>
          <p:cNvPr id="2" name="TextBox 1">
            <a:extLst>
              <a:ext uri="{FF2B5EF4-FFF2-40B4-BE49-F238E27FC236}">
                <a16:creationId xmlns:a16="http://schemas.microsoft.com/office/drawing/2014/main" id="{946F43F1-4160-39E4-49DA-80D816B231DA}"/>
              </a:ext>
            </a:extLst>
          </p:cNvPr>
          <p:cNvSpPr txBox="1"/>
          <p:nvPr/>
        </p:nvSpPr>
        <p:spPr>
          <a:xfrm>
            <a:off x="468575" y="1538885"/>
            <a:ext cx="11268490"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2000" b="1" dirty="0"/>
              <a:t>Metro Station Information</a:t>
            </a:r>
            <a:endParaRPr lang="en-US" sz="2000" dirty="0"/>
          </a:p>
          <a:p>
            <a:pPr marL="742950" lvl="1" indent="-285750">
              <a:buFont typeface="Courier New,monospace"/>
              <a:buChar char="o"/>
            </a:pPr>
            <a:r>
              <a:rPr lang="en-US" sz="2000" dirty="0"/>
              <a:t>Station Details</a:t>
            </a:r>
          </a:p>
          <a:p>
            <a:pPr marL="742950" lvl="1" indent="-285750">
              <a:buFont typeface="Courier New,monospace"/>
              <a:buChar char="o"/>
            </a:pPr>
            <a:r>
              <a:rPr lang="en-US" sz="2000" dirty="0"/>
              <a:t>Station Map</a:t>
            </a:r>
          </a:p>
          <a:p>
            <a:pPr marL="342900" indent="-342900">
              <a:buFont typeface="Arial"/>
              <a:buChar char="•"/>
            </a:pPr>
            <a:r>
              <a:rPr lang="en-US" sz="2000" b="1" dirty="0"/>
              <a:t>User Feedback and Support</a:t>
            </a:r>
            <a:endParaRPr lang="en-US" dirty="0"/>
          </a:p>
          <a:p>
            <a:pPr marL="742950" lvl="1" indent="-285750">
              <a:buFont typeface="Courier New"/>
              <a:buChar char="o"/>
            </a:pPr>
            <a:r>
              <a:rPr lang="en-US" sz="2000" dirty="0"/>
              <a:t>Submit Feedback</a:t>
            </a:r>
          </a:p>
          <a:p>
            <a:pPr marL="742950" lvl="1" indent="-285750">
              <a:buFont typeface="Courier New"/>
              <a:buChar char="o"/>
            </a:pPr>
            <a:r>
              <a:rPr lang="en-US" sz="2000" dirty="0"/>
              <a:t>Support Feedback</a:t>
            </a:r>
          </a:p>
          <a:p>
            <a:pPr marL="285750" indent="-285750">
              <a:buFont typeface="Arial"/>
              <a:buChar char="•"/>
            </a:pPr>
            <a:r>
              <a:rPr lang="en-US" sz="2000" b="1" dirty="0"/>
              <a:t>Admin Dashboard</a:t>
            </a:r>
          </a:p>
          <a:p>
            <a:pPr marL="742950" lvl="1" indent="-285750">
              <a:buFont typeface="Courier New"/>
              <a:buChar char="o"/>
            </a:pPr>
            <a:r>
              <a:rPr lang="en-US" sz="2000" dirty="0"/>
              <a:t>Manage Routes</a:t>
            </a:r>
          </a:p>
          <a:p>
            <a:pPr marL="742950" lvl="1" indent="-285750">
              <a:buFont typeface="Courier New"/>
              <a:buChar char="o"/>
            </a:pPr>
            <a:r>
              <a:rPr lang="en-US" sz="2000" dirty="0"/>
              <a:t>Monitor Traffic</a:t>
            </a:r>
          </a:p>
          <a:p>
            <a:pPr marL="742950" lvl="1" indent="-285750">
              <a:buFont typeface="Courier New"/>
              <a:buChar char="o"/>
            </a:pPr>
            <a:r>
              <a:rPr lang="en-US" sz="2000" dirty="0"/>
              <a:t>Manage Fares</a:t>
            </a:r>
          </a:p>
          <a:p>
            <a:pPr marL="285750" indent="-285750">
              <a:buFont typeface="Arial"/>
              <a:buChar char="•"/>
            </a:pPr>
            <a:r>
              <a:rPr lang="en-US" sz="2000" b="1" dirty="0"/>
              <a:t>Analytics and Reporting</a:t>
            </a:r>
          </a:p>
          <a:p>
            <a:pPr marL="742950" lvl="1" indent="-285750">
              <a:buFont typeface="Courier New"/>
              <a:buChar char="o"/>
            </a:pPr>
            <a:r>
              <a:rPr lang="en-US" sz="2000" dirty="0"/>
              <a:t>View Travel History</a:t>
            </a:r>
          </a:p>
          <a:p>
            <a:pPr marL="742950" lvl="1" indent="-285750">
              <a:buFont typeface="Courier New"/>
              <a:buChar char="o"/>
            </a:pPr>
            <a:r>
              <a:rPr lang="en-US" sz="2000" dirty="0"/>
              <a:t>Admin Reports</a:t>
            </a:r>
          </a:p>
        </p:txBody>
      </p:sp>
    </p:spTree>
    <p:extLst>
      <p:ext uri="{BB962C8B-B14F-4D97-AF65-F5344CB8AC3E}">
        <p14:creationId xmlns:p14="http://schemas.microsoft.com/office/powerpoint/2010/main" val="878784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4D6141E-898F-0EF6-A6CE-22E3B621BC52}"/>
              </a:ext>
            </a:extLst>
          </p:cNvPr>
          <p:cNvSpPr/>
          <p:nvPr/>
        </p:nvSpPr>
        <p:spPr>
          <a:xfrm>
            <a:off x="6310" y="7099"/>
            <a:ext cx="12186529" cy="1198130"/>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800" b="1" dirty="0">
                <a:solidFill>
                  <a:schemeClr val="tx1"/>
                </a:solidFill>
                <a:latin typeface="Times New Roman"/>
                <a:cs typeface="Times New Roman"/>
              </a:rPr>
              <a:t>Project Workflow</a:t>
            </a:r>
            <a:endParaRPr lang="en-US" dirty="0"/>
          </a:p>
        </p:txBody>
      </p:sp>
      <p:pic>
        <p:nvPicPr>
          <p:cNvPr id="2" name="Picture 1" descr="A diagram of a program&#10;&#10;Description automatically generated">
            <a:extLst>
              <a:ext uri="{FF2B5EF4-FFF2-40B4-BE49-F238E27FC236}">
                <a16:creationId xmlns:a16="http://schemas.microsoft.com/office/drawing/2014/main" id="{8871FDCF-BD3E-060A-2541-B19AF02FE9E2}"/>
              </a:ext>
            </a:extLst>
          </p:cNvPr>
          <p:cNvPicPr>
            <a:picLocks noChangeAspect="1"/>
          </p:cNvPicPr>
          <p:nvPr/>
        </p:nvPicPr>
        <p:blipFill>
          <a:blip r:embed="rId2"/>
          <a:stretch>
            <a:fillRect/>
          </a:stretch>
        </p:blipFill>
        <p:spPr>
          <a:xfrm>
            <a:off x="1386966" y="1213539"/>
            <a:ext cx="9403691" cy="5667374"/>
          </a:xfrm>
          <a:prstGeom prst="rect">
            <a:avLst/>
          </a:prstGeom>
        </p:spPr>
      </p:pic>
    </p:spTree>
    <p:extLst>
      <p:ext uri="{BB962C8B-B14F-4D97-AF65-F5344CB8AC3E}">
        <p14:creationId xmlns:p14="http://schemas.microsoft.com/office/powerpoint/2010/main" val="3830130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4D6141E-898F-0EF6-A6CE-22E3B621BC52}"/>
              </a:ext>
            </a:extLst>
          </p:cNvPr>
          <p:cNvSpPr/>
          <p:nvPr/>
        </p:nvSpPr>
        <p:spPr>
          <a:xfrm>
            <a:off x="6310" y="7099"/>
            <a:ext cx="12186529" cy="1198130"/>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800" b="1" dirty="0">
                <a:solidFill>
                  <a:schemeClr val="tx1"/>
                </a:solidFill>
                <a:latin typeface="Times New Roman"/>
                <a:cs typeface="Times New Roman"/>
              </a:rPr>
              <a:t>Reports</a:t>
            </a:r>
            <a:endParaRPr lang="en-US" dirty="0"/>
          </a:p>
        </p:txBody>
      </p:sp>
      <p:sp>
        <p:nvSpPr>
          <p:cNvPr id="2" name="TextBox 1">
            <a:extLst>
              <a:ext uri="{FF2B5EF4-FFF2-40B4-BE49-F238E27FC236}">
                <a16:creationId xmlns:a16="http://schemas.microsoft.com/office/drawing/2014/main" id="{9803EF2E-E3C0-2B00-1F01-A7A610D12D37}"/>
              </a:ext>
            </a:extLst>
          </p:cNvPr>
          <p:cNvSpPr txBox="1"/>
          <p:nvPr/>
        </p:nvSpPr>
        <p:spPr>
          <a:xfrm>
            <a:off x="544406" y="2145890"/>
            <a:ext cx="11116828"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b="1"/>
              <a:t>User Booking Report:</a:t>
            </a:r>
            <a:endParaRPr lang="en-US" sz="2000" b="1" dirty="0"/>
          </a:p>
          <a:p>
            <a:pPr marL="742950" lvl="1" indent="-285750">
              <a:buFont typeface="Courier New"/>
              <a:buChar char="o"/>
            </a:pPr>
            <a:r>
              <a:rPr lang="en-US" sz="2000"/>
              <a:t>Shows user bookings, routes, and ticket types.</a:t>
            </a:r>
          </a:p>
          <a:p>
            <a:pPr marL="285750" indent="-285750">
              <a:buFont typeface="Arial"/>
              <a:buChar char="•"/>
            </a:pPr>
            <a:r>
              <a:rPr lang="en-US" sz="2000" b="1" dirty="0"/>
              <a:t>Revenue Report:</a:t>
            </a:r>
            <a:endParaRPr lang="en-US" sz="2000" dirty="0"/>
          </a:p>
          <a:p>
            <a:pPr marL="742950" lvl="1" indent="-285750">
              <a:buFont typeface="Courier New"/>
              <a:buChar char="o"/>
            </a:pPr>
            <a:r>
              <a:rPr lang="en-US" sz="2000" dirty="0"/>
              <a:t>Track total tickets sold and revenue earned.</a:t>
            </a:r>
          </a:p>
          <a:p>
            <a:pPr marL="285750" indent="-285750">
              <a:buFont typeface="Arial"/>
              <a:buChar char="•"/>
            </a:pPr>
            <a:r>
              <a:rPr lang="en-US" sz="2000" b="1"/>
              <a:t>Route Usage Report:</a:t>
            </a:r>
          </a:p>
          <a:p>
            <a:pPr marL="742950" lvl="1" indent="-285750">
              <a:buFont typeface="Courier New"/>
              <a:buChar char="o"/>
            </a:pPr>
            <a:r>
              <a:rPr lang="en-US" sz="2000"/>
              <a:t>Displays the most and least used metro routes.</a:t>
            </a:r>
          </a:p>
          <a:p>
            <a:pPr marL="285750" indent="-285750">
              <a:buFont typeface="Arial"/>
              <a:buChar char="•"/>
            </a:pPr>
            <a:r>
              <a:rPr lang="en-US" sz="2000" b="1"/>
              <a:t>Station Traffic Reports:</a:t>
            </a:r>
          </a:p>
          <a:p>
            <a:pPr marL="742950" lvl="1" indent="-285750">
              <a:buFont typeface="Courier New"/>
              <a:buChar char="o"/>
            </a:pPr>
            <a:r>
              <a:rPr lang="en-US" sz="2000" dirty="0"/>
              <a:t>Shows traffic at each station and peak times.</a:t>
            </a:r>
            <a:endParaRPr lang="en-US" sz="2000" b="1" dirty="0"/>
          </a:p>
        </p:txBody>
      </p:sp>
    </p:spTree>
    <p:extLst>
      <p:ext uri="{BB962C8B-B14F-4D97-AF65-F5344CB8AC3E}">
        <p14:creationId xmlns:p14="http://schemas.microsoft.com/office/powerpoint/2010/main" val="218402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4D6141E-898F-0EF6-A6CE-22E3B621BC52}"/>
              </a:ext>
            </a:extLst>
          </p:cNvPr>
          <p:cNvSpPr/>
          <p:nvPr/>
        </p:nvSpPr>
        <p:spPr>
          <a:xfrm>
            <a:off x="6310" y="7099"/>
            <a:ext cx="12186529" cy="1198130"/>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800" b="1" dirty="0">
                <a:solidFill>
                  <a:schemeClr val="tx1"/>
                </a:solidFill>
                <a:latin typeface="Times New Roman"/>
                <a:cs typeface="Times New Roman"/>
              </a:rPr>
              <a:t>References/Bibliography</a:t>
            </a:r>
            <a:endParaRPr lang="en-US" dirty="0">
              <a:solidFill>
                <a:schemeClr val="tx1"/>
              </a:solidFill>
            </a:endParaRPr>
          </a:p>
        </p:txBody>
      </p:sp>
      <p:sp>
        <p:nvSpPr>
          <p:cNvPr id="2" name="TextBox 1">
            <a:extLst>
              <a:ext uri="{FF2B5EF4-FFF2-40B4-BE49-F238E27FC236}">
                <a16:creationId xmlns:a16="http://schemas.microsoft.com/office/drawing/2014/main" id="{A5BD723F-7DB1-5F22-F108-D1331C588866}"/>
              </a:ext>
            </a:extLst>
          </p:cNvPr>
          <p:cNvSpPr txBox="1"/>
          <p:nvPr/>
        </p:nvSpPr>
        <p:spPr>
          <a:xfrm>
            <a:off x="655381" y="1587579"/>
            <a:ext cx="10884795"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b="1">
                <a:ea typeface="+mn-lt"/>
                <a:cs typeface="+mn-lt"/>
              </a:rPr>
              <a:t>RRCTC (Rapid Rail Corporation and Transport Committee):</a:t>
            </a:r>
            <a:r>
              <a:rPr lang="en-US" sz="2000" dirty="0">
                <a:ea typeface="+mn-lt"/>
                <a:cs typeface="+mn-lt"/>
              </a:rPr>
              <a:t> </a:t>
            </a:r>
            <a:r>
              <a:rPr lang="en-US" sz="2000" i="1">
                <a:ea typeface="+mn-lt"/>
                <a:cs typeface="+mn-lt"/>
              </a:rPr>
              <a:t>Metro Service Operational Guidelines</a:t>
            </a:r>
            <a:r>
              <a:rPr lang="en-US" sz="2000">
                <a:ea typeface="+mn-lt"/>
                <a:cs typeface="+mn-lt"/>
              </a:rPr>
              <a:t>. Retrieved from </a:t>
            </a:r>
            <a:r>
              <a:rPr lang="en-US" sz="2000" u="sng" dirty="0">
                <a:solidFill>
                  <a:srgbClr val="0563C1"/>
                </a:solidFill>
                <a:ea typeface="+mn-lt"/>
                <a:cs typeface="+mn-lt"/>
                <a:hlinkClick r:id="rId2"/>
              </a:rPr>
              <a:t>www.rrctc.gov.in</a:t>
            </a:r>
            <a:endParaRPr lang="en-US" sz="2000" dirty="0"/>
          </a:p>
          <a:p>
            <a:pPr marL="285750" indent="-285750">
              <a:buFont typeface="Arial"/>
              <a:buChar char="•"/>
            </a:pPr>
            <a:r>
              <a:rPr lang="en-US" sz="2000" b="1">
                <a:ea typeface="+mn-lt"/>
                <a:cs typeface="+mn-lt"/>
              </a:rPr>
              <a:t>ChatGPT by OpenAI:</a:t>
            </a:r>
            <a:r>
              <a:rPr lang="en-US" sz="2000" dirty="0">
                <a:ea typeface="+mn-lt"/>
                <a:cs typeface="+mn-lt"/>
              </a:rPr>
              <a:t> </a:t>
            </a:r>
            <a:r>
              <a:rPr lang="en-US" sz="2000" i="1">
                <a:ea typeface="+mn-lt"/>
                <a:cs typeface="+mn-lt"/>
              </a:rPr>
              <a:t>AI-Assisted Research and Development in Metro Management Systems</a:t>
            </a:r>
            <a:r>
              <a:rPr lang="en-US" sz="2000">
                <a:ea typeface="+mn-lt"/>
                <a:cs typeface="+mn-lt"/>
              </a:rPr>
              <a:t>. Consultation and content generation tool. Available at </a:t>
            </a:r>
            <a:r>
              <a:rPr lang="en-US" sz="2000" u="sng" dirty="0">
                <a:solidFill>
                  <a:srgbClr val="0563C1"/>
                </a:solidFill>
                <a:ea typeface="+mn-lt"/>
                <a:cs typeface="+mn-lt"/>
                <a:hlinkClick r:id="rId3"/>
              </a:rPr>
              <a:t>www.openai.com</a:t>
            </a:r>
            <a:endParaRPr lang="en-US" sz="2000" dirty="0"/>
          </a:p>
          <a:p>
            <a:pPr marL="285750" indent="-285750">
              <a:buFont typeface="Arial"/>
              <a:buChar char="•"/>
            </a:pPr>
            <a:r>
              <a:rPr lang="en-US" sz="2000" b="1">
                <a:ea typeface="+mn-lt"/>
                <a:cs typeface="+mn-lt"/>
              </a:rPr>
              <a:t>Indian Railways Official Website:</a:t>
            </a:r>
            <a:r>
              <a:rPr lang="en-US" sz="2000" dirty="0">
                <a:ea typeface="+mn-lt"/>
                <a:cs typeface="+mn-lt"/>
              </a:rPr>
              <a:t> </a:t>
            </a:r>
            <a:r>
              <a:rPr lang="en-US" sz="2000" i="1">
                <a:ea typeface="+mn-lt"/>
                <a:cs typeface="+mn-lt"/>
              </a:rPr>
              <a:t>Metro Operations and Ticketing Systems</a:t>
            </a:r>
            <a:r>
              <a:rPr lang="en-US" sz="2000">
                <a:ea typeface="+mn-lt"/>
                <a:cs typeface="+mn-lt"/>
              </a:rPr>
              <a:t>. Retrieved from </a:t>
            </a:r>
            <a:r>
              <a:rPr lang="en-US" sz="2000" u="sng" dirty="0">
                <a:solidFill>
                  <a:srgbClr val="0563C1"/>
                </a:solidFill>
                <a:ea typeface="+mn-lt"/>
                <a:cs typeface="+mn-lt"/>
                <a:hlinkClick r:id="rId4"/>
              </a:rPr>
              <a:t>www.indianrailways.gov.in</a:t>
            </a:r>
            <a:endParaRPr lang="en-US" sz="2000" dirty="0"/>
          </a:p>
          <a:p>
            <a:pPr marL="285750" indent="-285750">
              <a:buFont typeface="Arial"/>
              <a:buChar char="•"/>
            </a:pPr>
            <a:r>
              <a:rPr lang="en-US" sz="2000" b="1" dirty="0">
                <a:ea typeface="+mn-lt"/>
                <a:cs typeface="+mn-lt"/>
              </a:rPr>
              <a:t>Urban Transport News:</a:t>
            </a:r>
            <a:r>
              <a:rPr lang="en-US" sz="2000" dirty="0">
                <a:ea typeface="+mn-lt"/>
                <a:cs typeface="+mn-lt"/>
              </a:rPr>
              <a:t> </a:t>
            </a:r>
            <a:r>
              <a:rPr lang="en-US" sz="2000" i="1" dirty="0">
                <a:ea typeface="+mn-lt"/>
                <a:cs typeface="+mn-lt"/>
              </a:rPr>
              <a:t>Smart Metro Solutions and Future of Urban Mobility</a:t>
            </a:r>
            <a:r>
              <a:rPr lang="en-US" sz="2000" dirty="0">
                <a:ea typeface="+mn-lt"/>
                <a:cs typeface="+mn-lt"/>
              </a:rPr>
              <a:t>. Retrieved from </a:t>
            </a:r>
            <a:r>
              <a:rPr lang="en-US" sz="2000" u="sng" dirty="0">
                <a:solidFill>
                  <a:srgbClr val="0563C1"/>
                </a:solidFill>
                <a:ea typeface="+mn-lt"/>
                <a:cs typeface="+mn-lt"/>
                <a:hlinkClick r:id="rId5"/>
              </a:rPr>
              <a:t>www.urbantransportnews.com</a:t>
            </a:r>
            <a:endParaRPr lang="en-US" sz="2000" dirty="0"/>
          </a:p>
          <a:p>
            <a:pPr marL="285750" indent="-285750">
              <a:buFont typeface="Arial"/>
              <a:buChar char="•"/>
            </a:pPr>
            <a:r>
              <a:rPr lang="en-US" sz="2000" b="1" dirty="0">
                <a:ea typeface="+mn-lt"/>
                <a:cs typeface="+mn-lt"/>
              </a:rPr>
              <a:t>Transportation Research Board (TRB):</a:t>
            </a:r>
            <a:r>
              <a:rPr lang="en-US" sz="2000" dirty="0">
                <a:ea typeface="+mn-lt"/>
                <a:cs typeface="+mn-lt"/>
              </a:rPr>
              <a:t> </a:t>
            </a:r>
            <a:r>
              <a:rPr lang="en-US" sz="2000" i="1" dirty="0">
                <a:ea typeface="+mn-lt"/>
                <a:cs typeface="+mn-lt"/>
              </a:rPr>
              <a:t>Data-Driven Approaches to Metro Systems Management</a:t>
            </a:r>
            <a:r>
              <a:rPr lang="en-US" sz="2000" dirty="0">
                <a:ea typeface="+mn-lt"/>
                <a:cs typeface="+mn-lt"/>
              </a:rPr>
              <a:t>. National Academy of Sciences. Available at </a:t>
            </a:r>
            <a:r>
              <a:rPr lang="en-US" sz="2000" u="sng" dirty="0">
                <a:solidFill>
                  <a:srgbClr val="0563C1"/>
                </a:solidFill>
                <a:ea typeface="+mn-lt"/>
                <a:cs typeface="+mn-lt"/>
                <a:hlinkClick r:id="rId6"/>
              </a:rPr>
              <a:t>www.trb.org</a:t>
            </a:r>
            <a:endParaRPr lang="en-US" sz="2000" dirty="0"/>
          </a:p>
          <a:p>
            <a:pPr marL="285750" indent="-285750">
              <a:buFont typeface="Arial"/>
              <a:buChar char="•"/>
            </a:pPr>
            <a:r>
              <a:rPr lang="en-US" sz="2000" b="1" dirty="0">
                <a:ea typeface="+mn-lt"/>
                <a:cs typeface="+mn-lt"/>
              </a:rPr>
              <a:t>National Metro Transit Authority:</a:t>
            </a:r>
            <a:r>
              <a:rPr lang="en-US" sz="2000" dirty="0">
                <a:ea typeface="+mn-lt"/>
                <a:cs typeface="+mn-lt"/>
              </a:rPr>
              <a:t> </a:t>
            </a:r>
            <a:r>
              <a:rPr lang="en-US" sz="2000" i="1" dirty="0">
                <a:ea typeface="+mn-lt"/>
                <a:cs typeface="+mn-lt"/>
              </a:rPr>
              <a:t>Technological Innovations in Metro Rail Operations</a:t>
            </a:r>
            <a:r>
              <a:rPr lang="en-US" sz="2000" dirty="0">
                <a:ea typeface="+mn-lt"/>
                <a:cs typeface="+mn-lt"/>
              </a:rPr>
              <a:t>. Technical Report. Available at </a:t>
            </a:r>
            <a:r>
              <a:rPr lang="en-US" sz="2000" u="sng" dirty="0">
                <a:solidFill>
                  <a:srgbClr val="0563C1"/>
                </a:solidFill>
                <a:ea typeface="+mn-lt"/>
                <a:cs typeface="+mn-lt"/>
                <a:hlinkClick r:id="rId7"/>
              </a:rPr>
              <a:t>www.nmta.org</a:t>
            </a:r>
            <a:endParaRPr lang="en-US" sz="2000" dirty="0"/>
          </a:p>
          <a:p>
            <a:pPr algn="l"/>
            <a:endParaRPr lang="en-US" sz="2000" dirty="0"/>
          </a:p>
        </p:txBody>
      </p:sp>
    </p:spTree>
    <p:extLst>
      <p:ext uri="{BB962C8B-B14F-4D97-AF65-F5344CB8AC3E}">
        <p14:creationId xmlns:p14="http://schemas.microsoft.com/office/powerpoint/2010/main" val="4021489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A338F8-ABC2-9F54-A49C-E8E2F0F770E4}"/>
              </a:ext>
            </a:extLst>
          </p:cNvPr>
          <p:cNvSpPr txBox="1"/>
          <p:nvPr/>
        </p:nvSpPr>
        <p:spPr>
          <a:xfrm>
            <a:off x="1757014" y="1537308"/>
            <a:ext cx="8671711"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latin typeface="Times New Roman"/>
                <a:cs typeface="Times New Roman"/>
              </a:rPr>
              <a:t>Introduction (1 Slide)</a:t>
            </a:r>
          </a:p>
          <a:p>
            <a:pPr marL="285750" indent="-285750">
              <a:buFont typeface="Arial"/>
              <a:buChar char="•"/>
            </a:pPr>
            <a:r>
              <a:rPr lang="en-US" sz="2400" dirty="0">
                <a:latin typeface="Times New Roman"/>
                <a:cs typeface="Times New Roman"/>
              </a:rPr>
              <a:t>Literature Review (2 Slides)</a:t>
            </a:r>
          </a:p>
          <a:p>
            <a:pPr marL="285750" indent="-285750">
              <a:buFont typeface="Arial"/>
              <a:buChar char="•"/>
            </a:pPr>
            <a:r>
              <a:rPr lang="en-US" sz="2400" dirty="0">
                <a:latin typeface="Times New Roman"/>
                <a:cs typeface="Times New Roman"/>
              </a:rPr>
              <a:t>Objective of the Project (1 Slide)</a:t>
            </a:r>
          </a:p>
          <a:p>
            <a:pPr marL="285750" indent="-285750">
              <a:buFont typeface="Arial"/>
              <a:buChar char="•"/>
            </a:pPr>
            <a:r>
              <a:rPr lang="en-US" sz="2400">
                <a:latin typeface="Times New Roman"/>
                <a:cs typeface="Times New Roman"/>
              </a:rPr>
              <a:t>Technology</a:t>
            </a:r>
            <a:endParaRPr lang="en-US" sz="2400" dirty="0">
              <a:latin typeface="Times New Roman"/>
              <a:cs typeface="Times New Roman"/>
            </a:endParaRPr>
          </a:p>
          <a:p>
            <a:pPr marL="742950" lvl="1" indent="-285750">
              <a:buFont typeface="Courier New"/>
              <a:buChar char="o"/>
            </a:pPr>
            <a:r>
              <a:rPr lang="en-US" sz="2400" dirty="0">
                <a:latin typeface="Times New Roman"/>
                <a:cs typeface="Times New Roman"/>
              </a:rPr>
              <a:t>Hardware Requirement</a:t>
            </a:r>
          </a:p>
          <a:p>
            <a:pPr marL="742950" lvl="1" indent="-285750">
              <a:buFont typeface="Courier New"/>
              <a:buChar char="o"/>
            </a:pPr>
            <a:r>
              <a:rPr lang="en-US" sz="2400" dirty="0">
                <a:latin typeface="Times New Roman"/>
                <a:cs typeface="Times New Roman"/>
              </a:rPr>
              <a:t>Software Requirement</a:t>
            </a:r>
          </a:p>
          <a:p>
            <a:pPr marL="285750" indent="-285750">
              <a:buFont typeface="Arial"/>
              <a:buChar char="•"/>
            </a:pPr>
            <a:r>
              <a:rPr lang="en-US" sz="2400" dirty="0">
                <a:latin typeface="Times New Roman"/>
                <a:cs typeface="Times New Roman"/>
              </a:rPr>
              <a:t>Modules (2 Slides)</a:t>
            </a:r>
          </a:p>
          <a:p>
            <a:pPr marL="285750" indent="-285750">
              <a:buFont typeface="Arial"/>
              <a:buChar char="•"/>
            </a:pPr>
            <a:r>
              <a:rPr lang="en-US" sz="2400" dirty="0">
                <a:latin typeface="Times New Roman"/>
                <a:cs typeface="Times New Roman"/>
              </a:rPr>
              <a:t>Workflow (1 Slide)</a:t>
            </a:r>
          </a:p>
          <a:p>
            <a:pPr marL="285750" indent="-285750">
              <a:buFont typeface="Arial"/>
              <a:buChar char="•"/>
            </a:pPr>
            <a:r>
              <a:rPr lang="en-US" sz="2400" dirty="0">
                <a:latin typeface="Times New Roman"/>
                <a:cs typeface="Times New Roman"/>
              </a:rPr>
              <a:t>Reports (1 Slide)</a:t>
            </a:r>
          </a:p>
          <a:p>
            <a:pPr marL="285750" indent="-285750">
              <a:buFont typeface="Arial"/>
              <a:buChar char="•"/>
            </a:pPr>
            <a:r>
              <a:rPr lang="en-US" sz="2400" dirty="0">
                <a:latin typeface="Times New Roman"/>
                <a:cs typeface="Times New Roman"/>
              </a:rPr>
              <a:t>References (1 Slide)</a:t>
            </a:r>
          </a:p>
        </p:txBody>
      </p:sp>
      <p:sp>
        <p:nvSpPr>
          <p:cNvPr id="6" name="Rectangle 5">
            <a:extLst>
              <a:ext uri="{FF2B5EF4-FFF2-40B4-BE49-F238E27FC236}">
                <a16:creationId xmlns:a16="http://schemas.microsoft.com/office/drawing/2014/main" id="{135BE939-3092-69C7-FDE6-F36D97F6F8E3}"/>
              </a:ext>
            </a:extLst>
          </p:cNvPr>
          <p:cNvSpPr/>
          <p:nvPr/>
        </p:nvSpPr>
        <p:spPr>
          <a:xfrm>
            <a:off x="6310" y="7099"/>
            <a:ext cx="12186529" cy="1198130"/>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latin typeface="Times New Roman"/>
                <a:cs typeface="Times New Roman"/>
              </a:rPr>
              <a:t>Content</a:t>
            </a:r>
          </a:p>
        </p:txBody>
      </p:sp>
    </p:spTree>
    <p:extLst>
      <p:ext uri="{BB962C8B-B14F-4D97-AF65-F5344CB8AC3E}">
        <p14:creationId xmlns:p14="http://schemas.microsoft.com/office/powerpoint/2010/main" val="3907894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1DD4DDD-51FB-0379-DEBF-B88072500097}"/>
              </a:ext>
            </a:extLst>
          </p:cNvPr>
          <p:cNvSpPr/>
          <p:nvPr/>
        </p:nvSpPr>
        <p:spPr>
          <a:xfrm>
            <a:off x="6310" y="7099"/>
            <a:ext cx="12186529" cy="1198130"/>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800" b="1" dirty="0">
                <a:solidFill>
                  <a:schemeClr val="tx1"/>
                </a:solidFill>
                <a:latin typeface="Times New Roman"/>
                <a:cs typeface="Times New Roman"/>
              </a:rPr>
              <a:t>Introduction</a:t>
            </a:r>
          </a:p>
        </p:txBody>
      </p:sp>
      <p:sp>
        <p:nvSpPr>
          <p:cNvPr id="4" name="TextBox 3">
            <a:extLst>
              <a:ext uri="{FF2B5EF4-FFF2-40B4-BE49-F238E27FC236}">
                <a16:creationId xmlns:a16="http://schemas.microsoft.com/office/drawing/2014/main" id="{6172F8DE-28C3-185E-D0FE-EFDB7C6B38A7}"/>
              </a:ext>
            </a:extLst>
          </p:cNvPr>
          <p:cNvSpPr txBox="1"/>
          <p:nvPr/>
        </p:nvSpPr>
        <p:spPr>
          <a:xfrm>
            <a:off x="377578" y="2148257"/>
            <a:ext cx="11420152"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dirty="0">
                <a:latin typeface="Times New Roman"/>
                <a:ea typeface="+mn-lt"/>
                <a:cs typeface="+mn-lt"/>
              </a:rPr>
              <a:t>Urbanization has increased population density in cities, driving demand for efficient public transportation. Metro systems are key to managing the needs of millions of commuters, but operating them is complex, involving trains, stations, routes, and schedules.</a:t>
            </a:r>
          </a:p>
          <a:p>
            <a:pPr algn="just"/>
            <a:r>
              <a:rPr lang="en-US" sz="2000" dirty="0">
                <a:latin typeface="Times New Roman"/>
                <a:ea typeface="+mn-lt"/>
                <a:cs typeface="+mn-lt"/>
              </a:rPr>
              <a:t>The Metro Management System is a web-based solution designed to simplify metro operations. It automates tasks like scheduling, ticket booking, and route management, providing a centralized platform for administrators and passengers. Built with modern technologies like React.js, Next.js, and TypeScript, it ensures a scalable, user-friendly interface for metro systems in busy urban areas.</a:t>
            </a:r>
          </a:p>
          <a:p>
            <a:pPr algn="just"/>
            <a:endParaRPr lang="en-US" sz="2000" dirty="0">
              <a:latin typeface="Times New Roman"/>
              <a:cs typeface="Times New Roman"/>
            </a:endParaRPr>
          </a:p>
        </p:txBody>
      </p:sp>
    </p:spTree>
    <p:extLst>
      <p:ext uri="{BB962C8B-B14F-4D97-AF65-F5344CB8AC3E}">
        <p14:creationId xmlns:p14="http://schemas.microsoft.com/office/powerpoint/2010/main" val="4256673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4D6141E-898F-0EF6-A6CE-22E3B621BC52}"/>
              </a:ext>
            </a:extLst>
          </p:cNvPr>
          <p:cNvSpPr/>
          <p:nvPr/>
        </p:nvSpPr>
        <p:spPr>
          <a:xfrm>
            <a:off x="6310" y="7099"/>
            <a:ext cx="12186529" cy="1198130"/>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800" b="1" dirty="0">
                <a:solidFill>
                  <a:schemeClr val="tx1"/>
                </a:solidFill>
                <a:latin typeface="Times New Roman"/>
                <a:cs typeface="Times New Roman"/>
              </a:rPr>
              <a:t>Literature Review</a:t>
            </a:r>
          </a:p>
        </p:txBody>
      </p:sp>
      <p:sp>
        <p:nvSpPr>
          <p:cNvPr id="4" name="TextBox 3">
            <a:extLst>
              <a:ext uri="{FF2B5EF4-FFF2-40B4-BE49-F238E27FC236}">
                <a16:creationId xmlns:a16="http://schemas.microsoft.com/office/drawing/2014/main" id="{1D3C875E-F7CE-AB63-3069-9ABDCE7BF7B1}"/>
              </a:ext>
            </a:extLst>
          </p:cNvPr>
          <p:cNvSpPr txBox="1"/>
          <p:nvPr/>
        </p:nvSpPr>
        <p:spPr>
          <a:xfrm>
            <a:off x="545983" y="1709836"/>
            <a:ext cx="11101662"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Times New Roman"/>
                <a:cs typeface="Times New Roman"/>
              </a:rPr>
              <a:t>Metro systems play a crucial role in urban transportation, but managing them efficiently poses several challenges. Traditional metro management systems rely on outdated technologies, leading to issues such as train delays, overcrowding, and inefficient scheduling. Many systems still use manual or semi-automated processes for ticketing, route planning, and scheduling, which are not capable of handling the increasing demands of modern cities.</a:t>
            </a:r>
            <a:endParaRPr lang="en-US" sz="2000" dirty="0"/>
          </a:p>
          <a:p>
            <a:endParaRPr lang="en-US" sz="2000" dirty="0">
              <a:latin typeface="Times New Roman"/>
              <a:cs typeface="Times New Roman"/>
            </a:endParaRPr>
          </a:p>
          <a:p>
            <a:r>
              <a:rPr lang="en-US" sz="2000" dirty="0">
                <a:latin typeface="Times New Roman"/>
                <a:cs typeface="Times New Roman"/>
              </a:rPr>
              <a:t>Recent technological advancements have significantly improved metro management. Automated systems for scheduling, ticketing, and operations have streamlined processes and reduced human intervention. The integration of web-based applications, mobile platforms, and IoT devices has enhanced real-time management, offering commuters a more seamless experience. Features like mobile apps now allow passengers to check schedules, receive updates on delays, and plan routes more efficiently. Additionally, the use of data analytics and cloud computing enables operators to optimize schedules, predict maintenance, and ensure smoother operations.</a:t>
            </a:r>
            <a:endParaRPr lang="en-US" sz="2000" dirty="0"/>
          </a:p>
          <a:p>
            <a:pPr algn="l"/>
            <a:endParaRPr lang="en-US" sz="2000" dirty="0"/>
          </a:p>
        </p:txBody>
      </p:sp>
    </p:spTree>
    <p:extLst>
      <p:ext uri="{BB962C8B-B14F-4D97-AF65-F5344CB8AC3E}">
        <p14:creationId xmlns:p14="http://schemas.microsoft.com/office/powerpoint/2010/main" val="892269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4D6141E-898F-0EF6-A6CE-22E3B621BC52}"/>
              </a:ext>
            </a:extLst>
          </p:cNvPr>
          <p:cNvSpPr/>
          <p:nvPr/>
        </p:nvSpPr>
        <p:spPr>
          <a:xfrm>
            <a:off x="6310" y="7099"/>
            <a:ext cx="12186529" cy="1198130"/>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800" b="1" dirty="0">
                <a:solidFill>
                  <a:schemeClr val="tx1"/>
                </a:solidFill>
                <a:latin typeface="Times New Roman"/>
                <a:cs typeface="Times New Roman"/>
              </a:rPr>
              <a:t>Literature Review</a:t>
            </a:r>
          </a:p>
        </p:txBody>
      </p:sp>
      <p:sp>
        <p:nvSpPr>
          <p:cNvPr id="4" name="TextBox 3">
            <a:extLst>
              <a:ext uri="{FF2B5EF4-FFF2-40B4-BE49-F238E27FC236}">
                <a16:creationId xmlns:a16="http://schemas.microsoft.com/office/drawing/2014/main" id="{1D3C875E-F7CE-AB63-3069-9ABDCE7BF7B1}"/>
              </a:ext>
            </a:extLst>
          </p:cNvPr>
          <p:cNvSpPr txBox="1"/>
          <p:nvPr/>
        </p:nvSpPr>
        <p:spPr>
          <a:xfrm>
            <a:off x="545983" y="1853610"/>
            <a:ext cx="11101662"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Times New Roman"/>
                <a:cs typeface="Times New Roman"/>
              </a:rPr>
              <a:t>Despite these advancements, many metro systems still face challenges in scaling their infrastructure, integrating various modules, and addressing financial limitations. Fragmented services between ticketing and scheduling, along with limited resources for adopting modern technologies, continue to hinder the optimal functioning of metro systems in some areas.</a:t>
            </a:r>
            <a:endParaRPr lang="en-US" sz="2000" dirty="0"/>
          </a:p>
          <a:p>
            <a:endParaRPr lang="en-US" sz="2000" dirty="0">
              <a:latin typeface="Times New Roman"/>
              <a:cs typeface="Times New Roman"/>
            </a:endParaRPr>
          </a:p>
          <a:p>
            <a:r>
              <a:rPr lang="en-US" sz="2000">
                <a:latin typeface="Times New Roman"/>
                <a:cs typeface="Times New Roman"/>
              </a:rPr>
              <a:t>In conclusion, while modern technologies have greatly enhanced metro management systems, there are still challenges to be addressed in terms of integration, scalability, and infrastructure. Further advancements in automation, data management, and user-centric design will be key to making metro transportation more efficient and commuter-friendly.</a:t>
            </a:r>
            <a:endParaRPr lang="en-US" sz="2000"/>
          </a:p>
          <a:p>
            <a:pPr algn="l"/>
            <a:endParaRPr lang="en-US" sz="2000" dirty="0">
              <a:latin typeface="Times New Roman"/>
              <a:cs typeface="Times New Roman"/>
            </a:endParaRPr>
          </a:p>
        </p:txBody>
      </p:sp>
    </p:spTree>
    <p:extLst>
      <p:ext uri="{BB962C8B-B14F-4D97-AF65-F5344CB8AC3E}">
        <p14:creationId xmlns:p14="http://schemas.microsoft.com/office/powerpoint/2010/main" val="3354884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4D6141E-898F-0EF6-A6CE-22E3B621BC52}"/>
              </a:ext>
            </a:extLst>
          </p:cNvPr>
          <p:cNvSpPr/>
          <p:nvPr/>
        </p:nvSpPr>
        <p:spPr>
          <a:xfrm>
            <a:off x="6310" y="7099"/>
            <a:ext cx="12186529" cy="1198130"/>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800" b="1" dirty="0">
                <a:solidFill>
                  <a:schemeClr val="tx1"/>
                </a:solidFill>
                <a:latin typeface="Times New Roman"/>
                <a:cs typeface="Times New Roman"/>
              </a:rPr>
              <a:t>Objective of the Project</a:t>
            </a:r>
            <a:endParaRPr lang="en-US" dirty="0">
              <a:solidFill>
                <a:schemeClr val="tx1"/>
              </a:solidFill>
            </a:endParaRPr>
          </a:p>
        </p:txBody>
      </p:sp>
      <p:sp>
        <p:nvSpPr>
          <p:cNvPr id="4" name="TextBox 3">
            <a:extLst>
              <a:ext uri="{FF2B5EF4-FFF2-40B4-BE49-F238E27FC236}">
                <a16:creationId xmlns:a16="http://schemas.microsoft.com/office/drawing/2014/main" id="{1D3C875E-F7CE-AB63-3069-9ABDCE7BF7B1}"/>
              </a:ext>
            </a:extLst>
          </p:cNvPr>
          <p:cNvSpPr txBox="1"/>
          <p:nvPr/>
        </p:nvSpPr>
        <p:spPr>
          <a:xfrm>
            <a:off x="545983" y="1551686"/>
            <a:ext cx="11101662"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Times New Roman"/>
                <a:cs typeface="Times New Roman"/>
              </a:rPr>
              <a:t>The primary objective of the </a:t>
            </a:r>
            <a:r>
              <a:rPr lang="en-US" sz="2000" i="1" dirty="0">
                <a:latin typeface="Times New Roman"/>
                <a:cs typeface="Times New Roman"/>
              </a:rPr>
              <a:t>Metro Management System</a:t>
            </a:r>
            <a:r>
              <a:rPr lang="en-US" sz="2000" dirty="0">
                <a:latin typeface="Times New Roman"/>
                <a:cs typeface="Times New Roman"/>
              </a:rPr>
              <a:t> is to develop a comprehensive, web-based platform that streamlines the operation and management of metro services in urban areas. This system is designed to automate key functions such as ticketing, train scheduling, and station management, ensuring smoother day-to-day operations while enhancing the commuter experience. By integrating modern web technologies such as React.js, Next.js, TypeScript, and Tailwind, the system will provide a scalable and user-friendly solution.</a:t>
            </a:r>
            <a:endParaRPr lang="en-US" sz="2000" dirty="0"/>
          </a:p>
          <a:p>
            <a:r>
              <a:rPr lang="en-US" sz="2000" dirty="0">
                <a:latin typeface="Times New Roman"/>
                <a:cs typeface="Times New Roman"/>
              </a:rPr>
              <a:t>The specific objectives of this project include:</a:t>
            </a:r>
            <a:endParaRPr lang="en-US" sz="2000" dirty="0"/>
          </a:p>
          <a:p>
            <a:pPr marL="285750" indent="-285750">
              <a:buFont typeface="Arial"/>
              <a:buChar char="•"/>
            </a:pPr>
            <a:r>
              <a:rPr lang="en-US" sz="2000" b="1" dirty="0">
                <a:latin typeface="Times New Roman"/>
                <a:cs typeface="Times New Roman"/>
              </a:rPr>
              <a:t>Automation of Core Metro Functions</a:t>
            </a:r>
            <a:r>
              <a:rPr lang="en-US" sz="2000" dirty="0">
                <a:latin typeface="Times New Roman"/>
                <a:cs typeface="Times New Roman"/>
              </a:rPr>
              <a:t>: To eliminate manual processes in scheduling, ticket booking, and station management by automating these tasks through a centralized platform.</a:t>
            </a:r>
            <a:endParaRPr lang="en-US" sz="2000" dirty="0"/>
          </a:p>
          <a:p>
            <a:pPr marL="285750" indent="-285750">
              <a:buFont typeface="Arial"/>
              <a:buChar char="•"/>
            </a:pPr>
            <a:r>
              <a:rPr lang="en-US" sz="2000" b="1" dirty="0">
                <a:latin typeface="Times New Roman"/>
                <a:cs typeface="Times New Roman"/>
              </a:rPr>
              <a:t>Enhancing User Experience</a:t>
            </a:r>
            <a:r>
              <a:rPr lang="en-US" sz="2000" dirty="0">
                <a:latin typeface="Times New Roman"/>
                <a:cs typeface="Times New Roman"/>
              </a:rPr>
              <a:t>: To provide commuters with an intuitive interface for real-time ticketing, route planning, and updates, improving the overall travel experience.</a:t>
            </a:r>
            <a:endParaRPr lang="en-US" sz="2000" dirty="0"/>
          </a:p>
          <a:p>
            <a:pPr marL="285750" indent="-285750">
              <a:buFont typeface="Arial"/>
              <a:buChar char="•"/>
            </a:pPr>
            <a:r>
              <a:rPr lang="en-US" sz="2000" b="1" dirty="0">
                <a:latin typeface="Times New Roman"/>
                <a:cs typeface="Times New Roman"/>
              </a:rPr>
              <a:t>Operational Efficiency</a:t>
            </a:r>
            <a:r>
              <a:rPr lang="en-US" sz="2000" dirty="0">
                <a:latin typeface="Times New Roman"/>
                <a:cs typeface="Times New Roman"/>
              </a:rPr>
              <a:t>: To increase the operational efficiency of metro administrators by providing real-time monitoring tools for train schedules, station activities, and resource allocation.</a:t>
            </a:r>
            <a:endParaRPr lang="en-US" sz="2000" dirty="0"/>
          </a:p>
          <a:p>
            <a:pPr marL="285750" indent="-285750">
              <a:buFont typeface="Arial"/>
              <a:buChar char="•"/>
            </a:pPr>
            <a:r>
              <a:rPr lang="en-US" sz="2000" b="1" dirty="0">
                <a:latin typeface="Times New Roman"/>
                <a:cs typeface="Times New Roman"/>
              </a:rPr>
              <a:t>Scalability</a:t>
            </a:r>
            <a:r>
              <a:rPr lang="en-US" sz="2000" dirty="0">
                <a:latin typeface="Times New Roman"/>
                <a:cs typeface="Times New Roman"/>
              </a:rPr>
              <a:t>: To design a system that can easily be expanded to accommodate additional stations, routes, and trains as metro networks grow.</a:t>
            </a:r>
            <a:endParaRPr lang="en-US" sz="2000" dirty="0"/>
          </a:p>
          <a:p>
            <a:pPr marL="285750" indent="-285750">
              <a:buFont typeface="Arial"/>
              <a:buChar char="•"/>
            </a:pPr>
            <a:endParaRPr lang="en-US" sz="2000" dirty="0"/>
          </a:p>
        </p:txBody>
      </p:sp>
    </p:spTree>
    <p:extLst>
      <p:ext uri="{BB962C8B-B14F-4D97-AF65-F5344CB8AC3E}">
        <p14:creationId xmlns:p14="http://schemas.microsoft.com/office/powerpoint/2010/main" val="2716281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4D6141E-898F-0EF6-A6CE-22E3B621BC52}"/>
              </a:ext>
            </a:extLst>
          </p:cNvPr>
          <p:cNvSpPr/>
          <p:nvPr/>
        </p:nvSpPr>
        <p:spPr>
          <a:xfrm>
            <a:off x="6310" y="7099"/>
            <a:ext cx="12186529" cy="1198130"/>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800" b="1" dirty="0">
                <a:solidFill>
                  <a:schemeClr val="tx1"/>
                </a:solidFill>
                <a:latin typeface="Times New Roman"/>
                <a:cs typeface="Times New Roman"/>
              </a:rPr>
              <a:t>Technology (Hardware Requirements)</a:t>
            </a:r>
            <a:endParaRPr lang="en-US" dirty="0">
              <a:solidFill>
                <a:schemeClr val="tx1"/>
              </a:solidFill>
            </a:endParaRPr>
          </a:p>
        </p:txBody>
      </p:sp>
      <p:sp>
        <p:nvSpPr>
          <p:cNvPr id="4" name="TextBox 3">
            <a:extLst>
              <a:ext uri="{FF2B5EF4-FFF2-40B4-BE49-F238E27FC236}">
                <a16:creationId xmlns:a16="http://schemas.microsoft.com/office/drawing/2014/main" id="{1D3C875E-F7CE-AB63-3069-9ABDCE7BF7B1}"/>
              </a:ext>
            </a:extLst>
          </p:cNvPr>
          <p:cNvSpPr txBox="1"/>
          <p:nvPr/>
        </p:nvSpPr>
        <p:spPr>
          <a:xfrm>
            <a:off x="545983" y="2586856"/>
            <a:ext cx="11101662"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Times New Roman"/>
                <a:cs typeface="Times New Roman"/>
              </a:rPr>
              <a:t>The minimum configuration for hardware is given below:</a:t>
            </a:r>
            <a:endParaRPr lang="en-US" sz="2000" dirty="0"/>
          </a:p>
          <a:p>
            <a:pPr marL="285750" indent="-285750">
              <a:buFont typeface="Arial"/>
              <a:buChar char="•"/>
            </a:pPr>
            <a:r>
              <a:rPr lang="en-US" sz="2000" dirty="0">
                <a:latin typeface="Times New Roman"/>
                <a:cs typeface="Times New Roman"/>
              </a:rPr>
              <a:t>Intel ® Celeron ® or higher processor.</a:t>
            </a:r>
            <a:endParaRPr lang="en-US" sz="2000" dirty="0"/>
          </a:p>
          <a:p>
            <a:pPr marL="285750" indent="-285750">
              <a:buFont typeface="Arial"/>
              <a:buChar char="•"/>
            </a:pPr>
            <a:r>
              <a:rPr lang="en-US" sz="2000" dirty="0">
                <a:latin typeface="Times New Roman"/>
                <a:cs typeface="Times New Roman"/>
              </a:rPr>
              <a:t>2GB RAM or higher.</a:t>
            </a:r>
            <a:endParaRPr lang="en-US" sz="2000" dirty="0"/>
          </a:p>
        </p:txBody>
      </p:sp>
    </p:spTree>
    <p:extLst>
      <p:ext uri="{BB962C8B-B14F-4D97-AF65-F5344CB8AC3E}">
        <p14:creationId xmlns:p14="http://schemas.microsoft.com/office/powerpoint/2010/main" val="281067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4D6141E-898F-0EF6-A6CE-22E3B621BC52}"/>
              </a:ext>
            </a:extLst>
          </p:cNvPr>
          <p:cNvSpPr/>
          <p:nvPr/>
        </p:nvSpPr>
        <p:spPr>
          <a:xfrm>
            <a:off x="6310" y="7099"/>
            <a:ext cx="12186529" cy="1198130"/>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800" b="1" dirty="0">
                <a:solidFill>
                  <a:schemeClr val="tx1"/>
                </a:solidFill>
                <a:latin typeface="Times New Roman"/>
                <a:cs typeface="Times New Roman"/>
              </a:rPr>
              <a:t>Technology (Software Requirements)</a:t>
            </a:r>
            <a:endParaRPr lang="en-US" dirty="0">
              <a:solidFill>
                <a:schemeClr val="tx1"/>
              </a:solidFill>
            </a:endParaRPr>
          </a:p>
        </p:txBody>
      </p:sp>
      <p:sp>
        <p:nvSpPr>
          <p:cNvPr id="4" name="TextBox 3">
            <a:extLst>
              <a:ext uri="{FF2B5EF4-FFF2-40B4-BE49-F238E27FC236}">
                <a16:creationId xmlns:a16="http://schemas.microsoft.com/office/drawing/2014/main" id="{1D3C875E-F7CE-AB63-3069-9ABDCE7BF7B1}"/>
              </a:ext>
            </a:extLst>
          </p:cNvPr>
          <p:cNvSpPr txBox="1"/>
          <p:nvPr/>
        </p:nvSpPr>
        <p:spPr>
          <a:xfrm>
            <a:off x="545983" y="1594818"/>
            <a:ext cx="11101662" cy="4462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u="sng" dirty="0">
                <a:latin typeface="Times New Roman"/>
                <a:cs typeface="Times New Roman"/>
              </a:rPr>
              <a:t>For Development</a:t>
            </a:r>
          </a:p>
          <a:p>
            <a:endParaRPr lang="en-US" sz="2000" b="1" u="sng" dirty="0">
              <a:latin typeface="Times New Roman"/>
              <a:cs typeface="Times New Roman"/>
            </a:endParaRPr>
          </a:p>
          <a:p>
            <a:pPr marL="285750" indent="-285750">
              <a:buFont typeface="Arial"/>
              <a:buChar char="•"/>
            </a:pPr>
            <a:r>
              <a:rPr lang="en-US" sz="2000" dirty="0">
                <a:latin typeface="Times New Roman"/>
                <a:cs typeface="Times New Roman"/>
              </a:rPr>
              <a:t>Microsoft ® Windows ® 7 or later versions.</a:t>
            </a:r>
            <a:endParaRPr lang="en-US" sz="2000" dirty="0"/>
          </a:p>
          <a:p>
            <a:pPr marL="285750" indent="-285750">
              <a:buFont typeface="Arial"/>
              <a:buChar char="•"/>
            </a:pPr>
            <a:r>
              <a:rPr lang="en-US" sz="2000" dirty="0">
                <a:latin typeface="Times New Roman"/>
                <a:cs typeface="Times New Roman"/>
              </a:rPr>
              <a:t>A standard web browser.</a:t>
            </a:r>
            <a:endParaRPr lang="en-US" sz="2000" dirty="0"/>
          </a:p>
          <a:p>
            <a:pPr marL="285750" indent="-285750">
              <a:buFont typeface="Arial"/>
              <a:buChar char="•"/>
            </a:pPr>
            <a:r>
              <a:rPr lang="en-US" sz="2000" dirty="0">
                <a:latin typeface="Times New Roman"/>
                <a:cs typeface="Times New Roman"/>
              </a:rPr>
              <a:t>Text Editor or IDE</a:t>
            </a:r>
            <a:endParaRPr lang="en-US" sz="2000" dirty="0"/>
          </a:p>
          <a:p>
            <a:pPr marL="742950" lvl="1" indent="-285750">
              <a:buFont typeface="Arial"/>
              <a:buChar char="•"/>
            </a:pPr>
            <a:r>
              <a:rPr lang="en-US" sz="2000" dirty="0">
                <a:latin typeface="Times New Roman"/>
                <a:cs typeface="Times New Roman"/>
              </a:rPr>
              <a:t>Visual Studio Code or browser tools like (Project IDX, </a:t>
            </a:r>
            <a:r>
              <a:rPr lang="en-US" sz="2000" dirty="0" err="1">
                <a:latin typeface="Times New Roman"/>
                <a:cs typeface="Times New Roman"/>
              </a:rPr>
              <a:t>github</a:t>
            </a:r>
            <a:r>
              <a:rPr lang="en-US" sz="2000" dirty="0">
                <a:latin typeface="Times New Roman"/>
                <a:cs typeface="Times New Roman"/>
              </a:rPr>
              <a:t> </a:t>
            </a:r>
            <a:r>
              <a:rPr lang="en-US" sz="2000" dirty="0" err="1">
                <a:latin typeface="Times New Roman"/>
                <a:cs typeface="Times New Roman"/>
              </a:rPr>
              <a:t>codespace</a:t>
            </a:r>
            <a:r>
              <a:rPr lang="en-US" sz="2000" dirty="0">
                <a:latin typeface="Times New Roman"/>
                <a:cs typeface="Times New Roman"/>
              </a:rPr>
              <a:t>, </a:t>
            </a:r>
            <a:r>
              <a:rPr lang="en-US" sz="2000" dirty="0" err="1">
                <a:latin typeface="Times New Roman"/>
                <a:cs typeface="Times New Roman"/>
              </a:rPr>
              <a:t>gitpod</a:t>
            </a:r>
            <a:r>
              <a:rPr lang="en-US" sz="2000" dirty="0">
                <a:latin typeface="Times New Roman"/>
                <a:cs typeface="Times New Roman"/>
              </a:rPr>
              <a:t>, </a:t>
            </a:r>
            <a:r>
              <a:rPr lang="en-US" sz="2000" dirty="0" err="1">
                <a:latin typeface="Times New Roman"/>
                <a:cs typeface="Times New Roman"/>
              </a:rPr>
              <a:t>etc</a:t>
            </a:r>
            <a:r>
              <a:rPr lang="en-US" sz="2000" dirty="0">
                <a:latin typeface="Times New Roman"/>
                <a:cs typeface="Times New Roman"/>
              </a:rPr>
              <a:t>).</a:t>
            </a:r>
            <a:endParaRPr lang="en-US" sz="2000" dirty="0"/>
          </a:p>
          <a:p>
            <a:pPr marL="285750" indent="-285750">
              <a:buFont typeface="Arial"/>
              <a:buChar char="•"/>
            </a:pPr>
            <a:r>
              <a:rPr lang="en-US" sz="2000" dirty="0">
                <a:latin typeface="Times New Roman"/>
                <a:cs typeface="Times New Roman"/>
              </a:rPr>
              <a:t>Languages</a:t>
            </a:r>
            <a:endParaRPr lang="en-US" sz="2000"/>
          </a:p>
          <a:p>
            <a:pPr marL="742950" lvl="1" indent="-285750">
              <a:buFont typeface="Arial"/>
              <a:buChar char="•"/>
            </a:pPr>
            <a:r>
              <a:rPr lang="en-US" sz="2000" dirty="0">
                <a:latin typeface="Times New Roman"/>
                <a:cs typeface="Times New Roman"/>
              </a:rPr>
              <a:t>Next.js, Typescript, Tailwind CSS (For Frontend)</a:t>
            </a:r>
            <a:endParaRPr lang="en-US" sz="2000" dirty="0"/>
          </a:p>
          <a:p>
            <a:pPr marL="742950" lvl="1" indent="-285750">
              <a:buFont typeface="Arial"/>
              <a:buChar char="•"/>
            </a:pPr>
            <a:r>
              <a:rPr lang="en-US" sz="2000" dirty="0">
                <a:latin typeface="Times New Roman"/>
                <a:cs typeface="Times New Roman"/>
              </a:rPr>
              <a:t>Firebase (For Backend)</a:t>
            </a:r>
            <a:endParaRPr lang="en-US" sz="2000" dirty="0">
              <a:latin typeface="Aptos" panose="020B0004020202020204"/>
              <a:cs typeface="Times New Roman"/>
            </a:endParaRPr>
          </a:p>
          <a:p>
            <a:pPr lvl="1"/>
            <a:endParaRPr lang="en-US" sz="2000" dirty="0">
              <a:latin typeface="Times New Roman"/>
              <a:cs typeface="Times New Roman"/>
            </a:endParaRPr>
          </a:p>
          <a:p>
            <a:r>
              <a:rPr lang="en-US" sz="2200" b="1" u="sng" dirty="0">
                <a:latin typeface="Times New Roman"/>
                <a:cs typeface="Times New Roman"/>
              </a:rPr>
              <a:t>For Running the Application</a:t>
            </a:r>
          </a:p>
          <a:p>
            <a:endParaRPr lang="en-US" sz="2000" b="1" u="sng" dirty="0">
              <a:latin typeface="Times New Roman"/>
              <a:cs typeface="Times New Roman"/>
            </a:endParaRPr>
          </a:p>
          <a:p>
            <a:pPr marL="285750" indent="-285750">
              <a:buFont typeface="Arial"/>
              <a:buChar char="•"/>
            </a:pPr>
            <a:r>
              <a:rPr lang="en-US" sz="2000" dirty="0">
                <a:latin typeface="Times New Roman"/>
                <a:cs typeface="Times New Roman"/>
              </a:rPr>
              <a:t>Microsoft ® Windows ® XP or later versions.</a:t>
            </a:r>
            <a:endParaRPr lang="en-US" sz="2000" dirty="0"/>
          </a:p>
          <a:p>
            <a:pPr marL="285750" indent="-285750">
              <a:buFont typeface="Arial"/>
              <a:buChar char="•"/>
            </a:pPr>
            <a:r>
              <a:rPr lang="en-US" sz="2000" dirty="0">
                <a:latin typeface="Times New Roman"/>
                <a:cs typeface="Times New Roman"/>
              </a:rPr>
              <a:t>A standard web browser.</a:t>
            </a:r>
            <a:endParaRPr lang="en-US" sz="2000" dirty="0"/>
          </a:p>
        </p:txBody>
      </p:sp>
    </p:spTree>
    <p:extLst>
      <p:ext uri="{BB962C8B-B14F-4D97-AF65-F5344CB8AC3E}">
        <p14:creationId xmlns:p14="http://schemas.microsoft.com/office/powerpoint/2010/main" val="1020435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4D6141E-898F-0EF6-A6CE-22E3B621BC52}"/>
              </a:ext>
            </a:extLst>
          </p:cNvPr>
          <p:cNvSpPr/>
          <p:nvPr/>
        </p:nvSpPr>
        <p:spPr>
          <a:xfrm>
            <a:off x="6310" y="7099"/>
            <a:ext cx="12186529" cy="1198130"/>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800" b="1" dirty="0">
                <a:solidFill>
                  <a:schemeClr val="tx1"/>
                </a:solidFill>
                <a:latin typeface="Times New Roman"/>
                <a:cs typeface="Times New Roman"/>
              </a:rPr>
              <a:t>Modules</a:t>
            </a:r>
            <a:endParaRPr lang="en-US" dirty="0"/>
          </a:p>
        </p:txBody>
      </p:sp>
      <p:sp>
        <p:nvSpPr>
          <p:cNvPr id="2" name="TextBox 1">
            <a:extLst>
              <a:ext uri="{FF2B5EF4-FFF2-40B4-BE49-F238E27FC236}">
                <a16:creationId xmlns:a16="http://schemas.microsoft.com/office/drawing/2014/main" id="{946F43F1-4160-39E4-49DA-80D816B231DA}"/>
              </a:ext>
            </a:extLst>
          </p:cNvPr>
          <p:cNvSpPr txBox="1"/>
          <p:nvPr/>
        </p:nvSpPr>
        <p:spPr>
          <a:xfrm>
            <a:off x="468575" y="1567640"/>
            <a:ext cx="11268490"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b="1" dirty="0"/>
              <a:t>User Management</a:t>
            </a:r>
            <a:endParaRPr lang="en-US" sz="2000" dirty="0"/>
          </a:p>
          <a:p>
            <a:pPr marL="742950" lvl="1" indent="-285750">
              <a:buFont typeface="Courier New"/>
              <a:buChar char="o"/>
            </a:pPr>
            <a:r>
              <a:rPr lang="en-US" sz="2000" dirty="0"/>
              <a:t>User Registration and Login</a:t>
            </a:r>
          </a:p>
          <a:p>
            <a:pPr marL="742950" lvl="1" indent="-285750">
              <a:buFont typeface="Courier New"/>
              <a:buChar char="o"/>
            </a:pPr>
            <a:r>
              <a:rPr lang="en-US" sz="2000" dirty="0"/>
              <a:t>User Profiles</a:t>
            </a:r>
          </a:p>
          <a:p>
            <a:pPr marL="285750" indent="-285750">
              <a:buFont typeface="Arial"/>
              <a:buChar char="•"/>
            </a:pPr>
            <a:r>
              <a:rPr lang="en-US" sz="2000" b="1" dirty="0"/>
              <a:t>Metro Management Route</a:t>
            </a:r>
          </a:p>
          <a:p>
            <a:pPr marL="742950" lvl="1" indent="-285750">
              <a:buFont typeface="Courier New"/>
              <a:buChar char="o"/>
            </a:pPr>
            <a:r>
              <a:rPr lang="en-US" sz="2000" dirty="0"/>
              <a:t>Search Metro Routes</a:t>
            </a:r>
          </a:p>
          <a:p>
            <a:pPr marL="742950" lvl="1" indent="-285750">
              <a:buFont typeface="Courier New"/>
              <a:buChar char="o"/>
            </a:pPr>
            <a:r>
              <a:rPr lang="en-US" sz="2000" dirty="0"/>
              <a:t>View Available Routes</a:t>
            </a:r>
          </a:p>
          <a:p>
            <a:pPr marL="742950" lvl="1" indent="-285750">
              <a:buFont typeface="Courier New"/>
              <a:buChar char="o"/>
            </a:pPr>
            <a:r>
              <a:rPr lang="en-US" sz="2000" dirty="0"/>
              <a:t>Route Map</a:t>
            </a:r>
          </a:p>
          <a:p>
            <a:pPr marL="285750" indent="-285750">
              <a:buFont typeface="Arial"/>
              <a:buChar char="•"/>
            </a:pPr>
            <a:r>
              <a:rPr lang="en-US" sz="2000" b="1" dirty="0"/>
              <a:t>Ticket Booking System</a:t>
            </a:r>
          </a:p>
          <a:p>
            <a:pPr marL="742950" lvl="1" indent="-285750">
              <a:buFont typeface="Courier New"/>
              <a:buChar char="o"/>
            </a:pPr>
            <a:r>
              <a:rPr lang="en-US" sz="2000" dirty="0"/>
              <a:t>Buy Tickets</a:t>
            </a:r>
          </a:p>
          <a:p>
            <a:pPr marL="742950" lvl="1" indent="-285750">
              <a:buFont typeface="Courier New"/>
              <a:buChar char="o"/>
            </a:pPr>
            <a:r>
              <a:rPr lang="en-US" sz="2000" dirty="0"/>
              <a:t>Ticket Types</a:t>
            </a:r>
          </a:p>
          <a:p>
            <a:pPr marL="285750" indent="-285750">
              <a:buFont typeface="Arial"/>
              <a:buChar char="•"/>
            </a:pPr>
            <a:r>
              <a:rPr lang="en-US" sz="2000" b="1" dirty="0"/>
              <a:t>Fare Management</a:t>
            </a:r>
          </a:p>
          <a:p>
            <a:pPr marL="742950" lvl="1" indent="-285750">
              <a:buFont typeface="Courier New"/>
              <a:buChar char="o"/>
            </a:pPr>
            <a:r>
              <a:rPr lang="en-US" sz="2000" dirty="0"/>
              <a:t>Calculate Fare</a:t>
            </a:r>
          </a:p>
          <a:p>
            <a:pPr marL="742950" lvl="1" indent="-285750">
              <a:buFont typeface="Courier New"/>
              <a:buChar char="o"/>
            </a:pPr>
            <a:r>
              <a:rPr lang="en-US" sz="2000" dirty="0"/>
              <a:t>Fare Discounts</a:t>
            </a:r>
          </a:p>
          <a:p>
            <a:pPr marL="285750" indent="-285750">
              <a:buFont typeface="Arial"/>
              <a:buChar char="•"/>
            </a:pPr>
            <a:r>
              <a:rPr lang="en-US" sz="2000" b="1" dirty="0"/>
              <a:t>Schedule Management</a:t>
            </a:r>
          </a:p>
          <a:p>
            <a:pPr marL="742950" lvl="1" indent="-285750">
              <a:buFont typeface="Courier New"/>
              <a:buChar char="o"/>
            </a:pPr>
            <a:r>
              <a:rPr lang="en-US" sz="2000" dirty="0"/>
              <a:t>View Metro Timings</a:t>
            </a:r>
          </a:p>
        </p:txBody>
      </p:sp>
    </p:spTree>
    <p:extLst>
      <p:ext uri="{BB962C8B-B14F-4D97-AF65-F5344CB8AC3E}">
        <p14:creationId xmlns:p14="http://schemas.microsoft.com/office/powerpoint/2010/main" val="1298913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299</cp:revision>
  <dcterms:created xsi:type="dcterms:W3CDTF">2024-10-14T07:39:13Z</dcterms:created>
  <dcterms:modified xsi:type="dcterms:W3CDTF">2024-10-16T03:17:48Z</dcterms:modified>
</cp:coreProperties>
</file>