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media/image4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5" r:id="rId6"/>
    <p:sldId id="266" r:id="rId7"/>
    <p:sldId id="267" r:id="rId8"/>
    <p:sldId id="259" r:id="rId9"/>
    <p:sldId id="260" r:id="rId10"/>
    <p:sldId id="261" r:id="rId11"/>
    <p:sldId id="263" r:id="rId12"/>
    <p:sldId id="264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41D"/>
    <a:srgbClr val="191919"/>
    <a:srgbClr val="0B081D"/>
    <a:srgbClr val="7DC5B8"/>
    <a:srgbClr val="7FC9F6"/>
    <a:srgbClr val="FFFFFF"/>
    <a:srgbClr val="9CCA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7" d="100"/>
          <a:sy n="77" d="100"/>
        </p:scale>
        <p:origin x="408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A03F-8C11-4E7D-A8BF-69E69E98DDBB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BB4C-BF4C-4152-AFB2-7B52DE22AFA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A03F-8C11-4E7D-A8BF-69E69E98DDBB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BB4C-BF4C-4152-AFB2-7B52DE22AFA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A03F-8C11-4E7D-A8BF-69E69E98DDBB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BB4C-BF4C-4152-AFB2-7B52DE22AFA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A03F-8C11-4E7D-A8BF-69E69E98DDBB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BB4C-BF4C-4152-AFB2-7B52DE22AFA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A03F-8C11-4E7D-A8BF-69E69E98DDBB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BB4C-BF4C-4152-AFB2-7B52DE22AFA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A03F-8C11-4E7D-A8BF-69E69E98DDBB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BB4C-BF4C-4152-AFB2-7B52DE22AFA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A03F-8C11-4E7D-A8BF-69E69E98DDBB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BB4C-BF4C-4152-AFB2-7B52DE22AFA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A03F-8C11-4E7D-A8BF-69E69E98DDBB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BB4C-BF4C-4152-AFB2-7B52DE22AFA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A03F-8C11-4E7D-A8BF-69E69E98DDBB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BB4C-BF4C-4152-AFB2-7B52DE22AFA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A03F-8C11-4E7D-A8BF-69E69E98DDBB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BB4C-BF4C-4152-AFB2-7B52DE22AFA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A03F-8C11-4E7D-A8BF-69E69E98DDBB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BB4C-BF4C-4152-AFB2-7B52DE22AFA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AA03F-8C11-4E7D-A8BF-69E69E98DDBB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FBB4C-BF4C-4152-AFB2-7B52DE22AFAE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1">
            <a:lum bright="-18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800473" y="-1042792"/>
            <a:ext cx="8943584" cy="89435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Прямоугольник: скругленные углы 3"/>
          <p:cNvSpPr/>
          <p:nvPr/>
        </p:nvSpPr>
        <p:spPr>
          <a:xfrm>
            <a:off x="3275308" y="2289875"/>
            <a:ext cx="5641383" cy="2278250"/>
          </a:xfrm>
          <a:prstGeom prst="roundRect">
            <a:avLst/>
          </a:prstGeom>
          <a:solidFill>
            <a:srgbClr val="7DC5B8"/>
          </a:solidFill>
          <a:ln>
            <a:solidFill>
              <a:srgbClr val="7DC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sz="7200" dirty="0">
                <a:solidFill>
                  <a:schemeClr val="bg1"/>
                </a:solidFill>
              </a:rPr>
              <a:t>Выводы</a:t>
            </a:r>
            <a:endParaRPr lang="ru-RU" sz="7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Прямоугольник: скругленные углы 3"/>
          <p:cNvSpPr/>
          <p:nvPr/>
        </p:nvSpPr>
        <p:spPr>
          <a:xfrm>
            <a:off x="1828800" y="1987061"/>
            <a:ext cx="8534400" cy="2883877"/>
          </a:xfrm>
          <a:prstGeom prst="roundRect">
            <a:avLst/>
          </a:prstGeom>
          <a:solidFill>
            <a:srgbClr val="9CCA68"/>
          </a:solidFill>
          <a:ln>
            <a:solidFill>
              <a:srgbClr val="9CCA68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ru-RU" sz="4000" dirty="0">
                <a:solidFill>
                  <a:schemeClr val="bg1"/>
                </a:solidFill>
              </a:rPr>
              <a:t>Спасибо, что уделили внимание презентации. Если у вас есть какие-либо вопросы или комментарии, будем рады на них ответить.</a:t>
            </a:r>
            <a:endParaRPr lang="ru-RU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  <a:effectLst>
            <a:softEdge rad="508000"/>
          </a:effectLst>
        </p:spPr>
        <p:txBody>
          <a:bodyPr/>
          <a:lstStyle/>
          <a:p>
            <a:pPr algn="ctr"/>
            <a:r>
              <a:rPr lang="ru-RU" dirty="0">
                <a:highlight>
                  <a:srgbClr val="FFFFFF"/>
                </a:highlight>
              </a:rPr>
              <a:t>Цели реализации</a:t>
            </a:r>
            <a:r>
              <a:rPr lang="en-US" dirty="0">
                <a:highlight>
                  <a:srgbClr val="FFFFFF"/>
                </a:highlight>
              </a:rPr>
              <a:t>:</a:t>
            </a:r>
            <a:endParaRPr lang="ru-RU" dirty="0">
              <a:highlight>
                <a:srgbClr val="FFFFFF"/>
              </a:highligh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1) Создание привлекательного и удобного интерфейса для загрузки, просмотра и взаимодействия с картинками. Это включает в себя разработку пользовательского опыта, который будет интуитивно понятен и привлекателен для пользователей.</a:t>
            </a:r>
            <a:endParaRPr lang="ru-RU" dirty="0"/>
          </a:p>
          <a:p>
            <a:r>
              <a:rPr lang="ru-RU" dirty="0"/>
              <a:t>2) Реализация механизма загрузки картинок на сайт, обеспечение их хранения и безопасности. Это может включать в себя оптимизацию загружаемых изображений для экономии места и обеспечения быстрой загрузки.</a:t>
            </a:r>
            <a:endParaRPr lang="ru-RU" dirty="0"/>
          </a:p>
          <a:p>
            <a:r>
              <a:rPr lang="ru-RU" dirty="0"/>
              <a:t>3) Разработка системы поиска и фильтрации изображений по различным критериям, таким как теги, категории, популярность и т.д., чтобы пользователи могли легко находить интересующий их контент.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1353800" y="5780306"/>
            <a:ext cx="793314" cy="79331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1353800" y="-1159113"/>
            <a:ext cx="793314" cy="793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1353800" y="5780306"/>
            <a:ext cx="793314" cy="793314"/>
          </a:xfrm>
          <a:prstGeom prst="rect">
            <a:avLst/>
          </a:prstGeom>
        </p:spPr>
      </p:pic>
      <p:sp>
        <p:nvSpPr>
          <p:cNvPr id="10" name="Прямоугольник: скругленные углы 9"/>
          <p:cNvSpPr/>
          <p:nvPr/>
        </p:nvSpPr>
        <p:spPr>
          <a:xfrm>
            <a:off x="2608545" y="1147452"/>
            <a:ext cx="6974910" cy="4563096"/>
          </a:xfrm>
          <a:prstGeom prst="roundRect">
            <a:avLst/>
          </a:prstGeom>
          <a:solidFill>
            <a:srgbClr val="7FC9F6"/>
          </a:solidFill>
          <a:ln>
            <a:solidFill>
              <a:srgbClr val="7FC9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/>
              <a:t>Технологии:</a:t>
            </a:r>
            <a:endParaRPr lang="en-US" sz="4000" dirty="0"/>
          </a:p>
          <a:p>
            <a:pPr algn="ctr"/>
            <a:r>
              <a:rPr lang="en-US" sz="4000" dirty="0"/>
              <a:t>Flask</a:t>
            </a:r>
            <a:endParaRPr lang="en-US" sz="4000" dirty="0"/>
          </a:p>
          <a:p>
            <a:pPr algn="ctr"/>
            <a:r>
              <a:rPr lang="en-US" sz="4000" dirty="0" err="1"/>
              <a:t>SQLAlchemy</a:t>
            </a:r>
            <a:r>
              <a:rPr lang="en-US" sz="4000" dirty="0"/>
              <a:t> </a:t>
            </a:r>
            <a:endParaRPr lang="en-US" sz="4000" dirty="0"/>
          </a:p>
          <a:p>
            <a:pPr algn="ctr"/>
            <a:r>
              <a:rPr lang="en-US" sz="4000" dirty="0"/>
              <a:t>Jinja2</a:t>
            </a:r>
            <a:endParaRPr lang="ru-RU" sz="4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pic>
        <p:nvPicPr>
          <p:cNvPr id="4" name="Замещающее содержимое 3" descr="photo_2024-04-20_23-23-5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36525" y="0"/>
            <a:ext cx="12421235" cy="6247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4" name="Замещающее содержимое 3" descr="photo_2024-04-20_23-24-0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635"/>
            <a:ext cx="12191365" cy="6857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pic>
        <p:nvPicPr>
          <p:cNvPr id="5" name="Замещающее содержимое 4" descr="photo_2024-04-20_23-24-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845820" y="0"/>
            <a:ext cx="13368655" cy="6858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2833687" y="2458720"/>
            <a:ext cx="6524625" cy="1940560"/>
          </a:xfrm>
          <a:prstGeom prst="roundRect">
            <a:avLst/>
          </a:prstGeom>
          <a:solidFill>
            <a:srgbClr val="7DC5B8"/>
          </a:solidFill>
          <a:ln>
            <a:solidFill>
              <a:srgbClr val="8DB6B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altLang="en-US" sz="4400"/>
              <a:t>Распределение обязанностей</a:t>
            </a:r>
            <a:endParaRPr lang="ru-RU" altLang="en-US" sz="44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Скругленный прямоугольник 1"/>
          <p:cNvSpPr/>
          <p:nvPr/>
        </p:nvSpPr>
        <p:spPr>
          <a:xfrm>
            <a:off x="2507615" y="530860"/>
            <a:ext cx="7176770" cy="1780540"/>
          </a:xfrm>
          <a:prstGeom prst="roundRect">
            <a:avLst/>
          </a:prstGeom>
          <a:solidFill>
            <a:srgbClr val="9CCA68"/>
          </a:solidFill>
          <a:ln>
            <a:solidFill>
              <a:srgbClr val="9CCA68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 sz="2800"/>
              <a:t>Журавлев Александр</a:t>
            </a:r>
            <a:r>
              <a:rPr lang="en-US" altLang="ru-RU" sz="2800"/>
              <a:t> -презентационная часть веб-приложений,</a:t>
            </a:r>
            <a:r>
              <a:rPr lang="ru-RU" altLang="en-US" sz="2800"/>
              <a:t> её пользовательский интерфейс и связанные с ним компоненты.</a:t>
            </a:r>
            <a:r>
              <a:rPr lang="en-US" altLang="ru-RU" sz="3200"/>
              <a:t> </a:t>
            </a:r>
            <a:endParaRPr lang="en-US" altLang="ru-RU" sz="320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507615" y="2538730"/>
            <a:ext cx="7176770" cy="1780540"/>
          </a:xfrm>
          <a:prstGeom prst="roundRect">
            <a:avLst/>
          </a:prstGeom>
          <a:solidFill>
            <a:srgbClr val="9CCA68"/>
          </a:solidFill>
          <a:ln>
            <a:solidFill>
              <a:srgbClr val="9CCA68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 sz="2800"/>
              <a:t>Николаевский Дмитрий</a:t>
            </a:r>
            <a:r>
              <a:rPr lang="en-US" altLang="ru-RU" sz="2800"/>
              <a:t> -</a:t>
            </a:r>
            <a:r>
              <a:rPr lang="ru-RU" altLang="en-US" sz="2800"/>
              <a:t> внутренняя часть сайта, которая находится на сервере и отвечает за логику</a:t>
            </a:r>
            <a:r>
              <a:rPr lang="en-US" altLang="ru-RU" sz="3200"/>
              <a:t> </a:t>
            </a:r>
            <a:endParaRPr lang="en-US" altLang="ru-RU" sz="320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442210" y="4546600"/>
            <a:ext cx="7176770" cy="1780540"/>
          </a:xfrm>
          <a:prstGeom prst="roundRect">
            <a:avLst/>
          </a:prstGeom>
          <a:solidFill>
            <a:srgbClr val="9CCA68"/>
          </a:solidFill>
          <a:ln>
            <a:solidFill>
              <a:srgbClr val="9CCA68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 sz="2800"/>
              <a:t>Годонюк Матвей</a:t>
            </a:r>
            <a:r>
              <a:rPr lang="en-US" altLang="ru-RU" sz="2800"/>
              <a:t> -</a:t>
            </a:r>
            <a:r>
              <a:rPr lang="ru-RU" altLang="en-US" sz="2800"/>
              <a:t> Создание </a:t>
            </a:r>
            <a:r>
              <a:rPr lang="en-US" altLang="ru-RU" sz="2800"/>
              <a:t>Telegram bot,</a:t>
            </a:r>
            <a:r>
              <a:rPr lang="ru-RU" altLang="ru-RU" sz="2800"/>
              <a:t> пояснительной записки и презентации</a:t>
            </a:r>
            <a:r>
              <a:rPr lang="en-US" altLang="ru-RU" sz="2800"/>
              <a:t> </a:t>
            </a:r>
            <a:endParaRPr lang="en-US" altLang="ru-RU" sz="28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Прямоугольник: скругленные углы 5"/>
          <p:cNvSpPr/>
          <p:nvPr/>
        </p:nvSpPr>
        <p:spPr>
          <a:xfrm>
            <a:off x="410956" y="450741"/>
            <a:ext cx="11236271" cy="5842860"/>
          </a:xfrm>
          <a:prstGeom prst="roundRect">
            <a:avLst/>
          </a:prstGeom>
          <a:solidFill>
            <a:srgbClr val="7FC9F6"/>
          </a:solidFill>
          <a:ln>
            <a:solidFill>
              <a:srgbClr val="7FC9F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sz="4800" dirty="0"/>
              <a:t>В рамках нашей презентации я хочу предложить вам перейти к более наглядному рассмотрению, используя демонстрацию нашего экрана. Давайте вместе рассмотрим ключевые моменты и функционал в действии.</a:t>
            </a:r>
            <a:endParaRPr lang="ru-RU" sz="48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1311</Words>
  <Application>WPS Presentation</Application>
  <PresentationFormat>Широкоэкранный</PresentationFormat>
  <Paragraphs>25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Цели реализации: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Matvey</cp:lastModifiedBy>
  <cp:revision>4</cp:revision>
  <dcterms:created xsi:type="dcterms:W3CDTF">2024-04-20T15:15:00Z</dcterms:created>
  <dcterms:modified xsi:type="dcterms:W3CDTF">2024-04-20T20:31:38Z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9E0B06FDFD754579A3773CDD34E89742_13</vt:lpwstr>
  </property>
  <property fmtid="{D5CDD505-2E9C-101B-9397-08002B2CF9AE}" pid="3" name="KSOProductBuildVer">
    <vt:lpwstr>1049-12.2.0.16731</vt:lpwstr>
  </property>
</Properties>
</file>