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C5B8"/>
    <a:srgbClr val="7FC9F6"/>
    <a:srgbClr val="FFFFFF"/>
    <a:srgbClr val="9CCA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7" d="100"/>
          <a:sy n="77" d="100"/>
        </p:scale>
        <p:origin x="4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5AB92-9C13-4C33-94D3-C1A85D8EE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29244B-6BF4-46C5-BAAA-54EE07229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D2059C-4297-48B0-BC88-5EA506D0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C763AF-70CB-429A-BB4A-6B94E3BA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56ACAC-6048-43F9-A4F4-9B0FF91E7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39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79FF1-84A9-4662-B441-FE20E740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6B43E6-AB67-4FC4-866A-0C18A948E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E59162-586E-49A4-9388-C49641DF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7A19DA-2CFA-498D-A40F-20D3F7AA1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1AF8C5-8858-4992-9ECE-791E36AA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20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B8AB7E3-5100-47A9-8674-2FFB31EAF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F668B3-1254-42A9-AB5D-93D840887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AA601-2017-4773-A5C5-DAE48686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40BC60-F415-4759-AEC5-5F2821FF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BA4BE9-F974-4647-AFD6-85364751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58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13D27-D3F7-4E4C-B171-256E6793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87B992-C73B-4C5B-AFB8-BBC0F0B88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C66DC5-4A8A-4B0E-8E15-54072F95D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832F00-CB63-45FF-AE85-8B921380E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60EF1-83B7-4A81-BC3E-B9E11A03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00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F378A-C0B3-4B5B-8FF7-D93F984B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ADEC23-EDED-4A5D-BBF1-7B68D9E6B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C1357-1EED-4148-891B-AA4FA1FA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87636-5271-4408-9F3F-54B01B21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A2CCB-D4AF-4797-9340-B3CCA6D8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62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35B76-8282-4015-B9B8-6D57E253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70DAC-DBDC-4856-AC4D-6511CACA0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672BDE-E11A-4BEA-8A1B-AD659D377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8566BE-1F3D-4325-8CBD-882F98EF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0B6353-C730-4868-B71C-189E5C57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D84B28-F277-409C-BD5C-63BD4823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468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FF5421-FF47-4926-A9FB-61F922AE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636F08-FFB4-47EB-91E2-F8BA12091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3E07A9-09BE-4475-898D-346D18601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ABA7044-EE85-422B-9B09-B88C72071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8924F58-A767-4196-B716-279716675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28FA0C6-0F9D-400F-BBE1-2D0766CF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CA9990-55AB-4AC7-8E4D-435C9EE4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A6E5BE-AD4D-4E22-B782-B3293D57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1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17C0C-43F3-4E51-9410-22DAE067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2CD4C5-C567-4D4E-8147-E7E941D5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ED3C65-FB56-4403-8EDB-1B924971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14608C-6DB5-472A-8BF0-4ABF2777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28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6CBE04-6737-49D1-8F9A-C37C392C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54AA8B7-DA0B-473B-B184-BCCBD061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B13114-1CC2-442E-8FAB-07C7847C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6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DA85C-6FEB-45FF-83CC-17E5A0A27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115D1E-D4DB-40B6-946C-D404C182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B194E6-FADC-4FD3-B457-B06B63D6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B12F3F-5D1B-486C-BFCC-AE478558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26CED3-E38F-4EB7-94B6-D560860E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C9F600-DDEA-4266-B560-DB0BF50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57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37259-8028-4A8D-872D-506B768B1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BC2C33-C34A-44A1-A2C4-0846F2180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05F1CC-D697-4689-AB2F-4CFF14FB5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F2B4CF-6C0F-409D-A87E-73336EDF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34E656-31EA-403D-9E4E-9517DFE6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574F0F-FA97-4B4F-86B6-273DB3E8F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18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9D3F7-A2E1-4705-8CCC-ECB8B052A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9A4993-4743-4BCF-A24C-3893B868F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7B7D15-ED5A-4E78-9AE8-5BB62F9E7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A03F-8C11-4E7D-A8BF-69E69E98DDBB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40DBBD-C81C-446E-B773-CBEF60C45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3403CB-676E-4361-8E60-0635882B4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FBB4C-BF4C-4152-AFB2-7B52DE22AF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0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6556730-CC91-42EB-8868-4F8766ED8C7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0473" y="-1042792"/>
            <a:ext cx="8943584" cy="89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09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333B8-4B00-4D5D-882E-B1A4F9B8BE9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FF"/>
          </a:solidFill>
          <a:effectLst>
            <a:softEdge rad="508000"/>
          </a:effectLst>
        </p:spPr>
        <p:txBody>
          <a:bodyPr/>
          <a:lstStyle/>
          <a:p>
            <a:pPr algn="ctr"/>
            <a:r>
              <a:rPr lang="ru-RU" dirty="0">
                <a:highlight>
                  <a:srgbClr val="FFFFFF"/>
                </a:highlight>
              </a:rPr>
              <a:t>Цели реализации</a:t>
            </a:r>
            <a:r>
              <a:rPr lang="en-US" dirty="0">
                <a:highlight>
                  <a:srgbClr val="FFFFFF"/>
                </a:highlight>
              </a:rPr>
              <a:t>:</a:t>
            </a:r>
            <a:endParaRPr lang="ru-RU" dirty="0">
              <a:highlight>
                <a:srgbClr val="FFFFFF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3ED260-AABD-4FC6-B614-ADAC18EBA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1) Создание привлекательного и удобного интерфейса для загрузки, просмотра и взаимодействия с картинками. Это включает в себя разработку пользовательского опыта, который будет интуитивно понятен и привлекателен для пользователей.</a:t>
            </a:r>
          </a:p>
          <a:p>
            <a:r>
              <a:rPr lang="ru-RU" dirty="0"/>
              <a:t>2) Реализация механизма загрузки картинок на сайт, обеспечение их хранения и безопасности. Это может включать в себя оптимизацию загружаемых изображений для экономии места и обеспечения быстрой загрузки.</a:t>
            </a:r>
          </a:p>
          <a:p>
            <a:r>
              <a:rPr lang="ru-RU" dirty="0"/>
              <a:t>3) Разработка системы поиска и фильтрации изображений по различным критериям, таким как теги, категории, популярность и т.д., чтобы пользователи могли легко находить интересующий их контент.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F6F877-ADD6-47E7-AF55-EE5A4E0F0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5780306"/>
            <a:ext cx="793314" cy="7933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8744E5-FF24-44CD-8945-4BEF69BE5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-1159113"/>
            <a:ext cx="793314" cy="79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94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D623CC8-80C6-4474-ADB1-472DAD54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5780306"/>
            <a:ext cx="793314" cy="793314"/>
          </a:xfrm>
          <a:prstGeom prst="rect">
            <a:avLst/>
          </a:prstGeom>
        </p:spPr>
      </p:pic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7987EE2-15F8-4B69-A358-F1046295F22F}"/>
              </a:ext>
            </a:extLst>
          </p:cNvPr>
          <p:cNvSpPr/>
          <p:nvPr/>
        </p:nvSpPr>
        <p:spPr>
          <a:xfrm>
            <a:off x="2608545" y="1147452"/>
            <a:ext cx="6974910" cy="4563096"/>
          </a:xfrm>
          <a:prstGeom prst="roundRect">
            <a:avLst/>
          </a:prstGeom>
          <a:solidFill>
            <a:srgbClr val="7FC9F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/>
              <a:t>Технологии:</a:t>
            </a:r>
            <a:endParaRPr lang="en-US" sz="4000" dirty="0"/>
          </a:p>
          <a:p>
            <a:pPr algn="ctr"/>
            <a:r>
              <a:rPr lang="en-US" sz="4000" dirty="0"/>
              <a:t>Flask</a:t>
            </a:r>
          </a:p>
          <a:p>
            <a:pPr algn="ctr"/>
            <a:r>
              <a:rPr lang="en-US" sz="4000" dirty="0" err="1"/>
              <a:t>SQLAlchemy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Jinja2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522295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B3F5AF87-F6F5-4590-8930-3190DEC5F739}"/>
              </a:ext>
            </a:extLst>
          </p:cNvPr>
          <p:cNvSpPr/>
          <p:nvPr/>
        </p:nvSpPr>
        <p:spPr>
          <a:xfrm>
            <a:off x="2833687" y="2458720"/>
            <a:ext cx="6524625" cy="1940560"/>
          </a:xfrm>
          <a:prstGeom prst="roundRect">
            <a:avLst/>
          </a:prstGeom>
          <a:solidFill>
            <a:srgbClr val="7DC5B8"/>
          </a:solidFill>
          <a:ln>
            <a:solidFill>
              <a:srgbClr val="8DB6B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altLang="en-US" sz="4400"/>
              <a:t>Распределение обязанностей</a:t>
            </a:r>
          </a:p>
        </p:txBody>
      </p:sp>
    </p:spTree>
    <p:extLst>
      <p:ext uri="{BB962C8B-B14F-4D97-AF65-F5344CB8AC3E}">
        <p14:creationId xmlns:p14="http://schemas.microsoft.com/office/powerpoint/2010/main" val="4399762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107</Words>
  <Application>Microsoft Office PowerPoint</Application>
  <PresentationFormat>Широкоэкранный</PresentationFormat>
  <Paragraphs>9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Презентация PowerPoint</vt:lpstr>
      <vt:lpstr>Цели реализации: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2024-04-20T15:15:31Z</dcterms:created>
  <dcterms:modified xsi:type="dcterms:W3CDTF">2024-04-20T16:43:00Z</dcterms:modified>
</cp:coreProperties>
</file>