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280" r:id="rId27"/>
    <p:sldId id="281" r:id="rId28"/>
    <p:sldId id="286" r:id="rId29"/>
    <p:sldId id="282" r:id="rId30"/>
    <p:sldId id="287" r:id="rId31"/>
    <p:sldId id="290" r:id="rId32"/>
    <p:sldId id="291" r:id="rId33"/>
    <p:sldId id="283" r:id="rId34"/>
    <p:sldId id="284" r:id="rId35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55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50" cy="129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Assalamualaikum, good day my respected teachers, audiences. Today I am going to present my thesis paper titled “Class Specific feature Selection for High Dimensional low sample size Data”. </a:t>
            </a:r>
            <a:r>
              <a:rPr lang="en-US">
                <a:solidFill>
                  <a:schemeClr val="dk1"/>
                </a:solidFill>
              </a:rPr>
              <a:t> I am Nazmul haque and my supervisor is Dr. Mohammad Shoyaib.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going in detail about my Literature review, I would like to give an outline of my whole presentation.</a:t>
            </a:r>
            <a:endParaRPr/>
          </a:p>
        </p:txBody>
      </p:sp>
      <p:sp>
        <p:nvSpPr>
          <p:cNvPr id="107" name="Google Shape;107;g54804e4397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fee88bb3b_0_5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5fee88bb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fee88bb3b_0_6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5fee88bb3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fee88bb3b_0_7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5fee88bb3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fee88bb3b_0_8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5fee88bb3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fee88bb3b_0_9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5fee88bb3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31c27c7dc_0_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431c27c7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072bb9e66_0_13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4072bb9e6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072bb9e66_0_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14072bb9e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072bb9e66_0_1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14072bb9e6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072bb9e66_0_3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4072bb9e6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072bb9e66_0_4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4072bb9e6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072bb9e66_0_5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14072bb9e6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072bb9e66_0_6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14072bb9e6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072bb9e66_0_75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14072bb9e6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072bb9e66_0_75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14072bb9e6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131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072bb9e66_0_86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14072bb9e6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072bb9e66_0_97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14072bb9e6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072bb9e66_0_11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14072bb9e6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072bb9e66_0_11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14072bb9e6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833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072bb9e66_0_119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14072bb9e6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53e48778_30_7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e253e48778_3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072bb9e66_0_119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14072bb9e6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996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da8cb6e75_0_28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4da8cb6e75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47220a096_3_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647220a09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072bb9e66_0_14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4072bb9e6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fee88bb3b_0_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5fee88bb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fee88bb3b_0_1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5fee88bb3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fee88bb3b_0_3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5fee88bb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ee88bb3b_0_2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5fee88bb3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fee88bb3b_0_4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5fee88bb3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D8D2-69EC-4B2C-89F8-ABF727D9DFDC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4539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/ 28</a:t>
            </a: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5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299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5342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1_Title and Conten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89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0484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6201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F88-7372-4E8F-96B8-BB2F9456E0B2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4539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/ 28</a:t>
            </a: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32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0551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DF1-21A1-453F-B859-32D5C77150EF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4539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/ 28</a:t>
            </a: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93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6C26-8117-4E2C-A4C6-0E3097F482E9}" type="datetime1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CSE 4539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/ 28</a:t>
            </a: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86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0041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5891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noAutofit/>
          </a:bodyPr>
          <a:lstStyle/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4747BA"/>
                </a:solidFill>
              </a:rPr>
              <a:t>Introduction to Web Programming</a:t>
            </a:r>
            <a:endParaRPr sz="1100" b="1" dirty="0">
              <a:solidFill>
                <a:srgbClr val="4747BA"/>
              </a:solidFill>
            </a:endParaRPr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 dirty="0"/>
              <a:t>Department of Computer Science and Engineering</a:t>
            </a:r>
            <a:endParaRPr sz="9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Islamic University of Technology</a:t>
            </a:r>
            <a:endParaRPr sz="9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941705" lvl="0" indent="0" algn="ctr" rtl="0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CSE 4539 (CSE) / CSE 4581 (BScTE (2yr) 1st Sem)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: Web Programming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OSI Layer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6" name="Google Shape;196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 Layer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172425" y="3081500"/>
            <a:ext cx="295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latin typeface="Times New Roman"/>
                <a:ea typeface="Times New Roman"/>
                <a:cs typeface="Times New Roman"/>
                <a:sym typeface="Times New Roman"/>
              </a:rPr>
              <a:t>Source: https://www.youtube.com/watch?v=vv4y_uOneC0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6272"/>
            <a:ext cx="4610101" cy="828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OSI Layer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6" name="Google Shape;206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Layer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172425" y="3081500"/>
            <a:ext cx="295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latin typeface="Times New Roman"/>
                <a:ea typeface="Times New Roman"/>
                <a:cs typeface="Times New Roman"/>
                <a:sym typeface="Times New Roman"/>
              </a:rPr>
              <a:t>Source: https://www.youtube.com/watch?v=vv4y_uOneC0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116"/>
            <a:ext cx="4610101" cy="186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OSI Layer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6" name="Google Shape;216;p1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Layer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172425" y="3081500"/>
            <a:ext cx="295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latin typeface="Times New Roman"/>
                <a:ea typeface="Times New Roman"/>
                <a:cs typeface="Times New Roman"/>
                <a:sym typeface="Times New Roman"/>
              </a:rPr>
              <a:t>Source: https://www.youtube.com/watch?v=vv4y_uOneC0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67" y="581150"/>
            <a:ext cx="3280533" cy="25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OSI Layer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6" name="Google Shape;226;p2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Data Link Layer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72425" y="3081500"/>
            <a:ext cx="295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latin typeface="Times New Roman"/>
                <a:ea typeface="Times New Roman"/>
                <a:cs typeface="Times New Roman"/>
                <a:sym typeface="Times New Roman"/>
              </a:rPr>
              <a:t>Source: https://www.youtube.com/watch?v=vv4y_uOneC0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36" y="746000"/>
            <a:ext cx="4388826" cy="23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OSI Layer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6" name="Google Shape;236;p2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Physical Layer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172425" y="3081500"/>
            <a:ext cx="295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latin typeface="Times New Roman"/>
                <a:ea typeface="Times New Roman"/>
                <a:cs typeface="Times New Roman"/>
                <a:sym typeface="Times New Roman"/>
              </a:rPr>
              <a:t>Source: https://www.youtube.com/watch?v=vv4y_uOneC0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9866"/>
            <a:ext cx="4610099" cy="243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DNS</a:t>
            </a:r>
            <a:endParaRPr sz="1800"/>
          </a:p>
        </p:txBody>
      </p:sp>
      <p:sp>
        <p:nvSpPr>
          <p:cNvPr id="245" name="Google Shape;245;p2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6" name="Google Shape;246;p2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Domain Name System (DNS)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247" name="Google Shape;2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384"/>
            <a:ext cx="4610099" cy="259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markup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language that specifies the </a:t>
            </a: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documents that are displayed in </a:t>
            </a: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browsers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254" name="Google Shape;254;p2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5" name="Google Shape;255;p2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Hyper Text Markup Language (HTML)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850" y="1070025"/>
            <a:ext cx="2778975" cy="13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850" y="2543021"/>
            <a:ext cx="2778975" cy="761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use one or multi-line comments to describe an element.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264" name="Google Shape;264;p2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5" name="Google Shape;265;p2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Hyper Text Markup Language (HTML)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266" name="Google Shape;2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850" y="2543021"/>
            <a:ext cx="2778975" cy="76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850" y="1085525"/>
            <a:ext cx="2778975" cy="14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six heading elements (h1 through h6) for specifying the relative importance of information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274" name="Google Shape;274;p25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5" name="Google Shape;275;p2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Headings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276" name="Google Shape;2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63" y="1270975"/>
            <a:ext cx="2068901" cy="13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000" y="1270975"/>
            <a:ext cx="2202800" cy="15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to other resources.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284" name="Google Shape;284;p26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5" name="Google Shape;285;p2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Links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286" name="Google Shape;2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5" y="1332876"/>
            <a:ext cx="2867476" cy="11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700" y="1332875"/>
            <a:ext cx="1396525" cy="9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knowledge of Web Programming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insert images with customized height and width.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294" name="Google Shape;294;p27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5" name="Google Shape;295;p2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Images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5" y="1043400"/>
            <a:ext cx="2365724" cy="14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725" y="1043400"/>
            <a:ext cx="2031275" cy="1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images as links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304" name="Google Shape;304;p28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5" name="Google Shape;305;p2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Images as links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306" name="Google Shape;3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5" y="1189125"/>
            <a:ext cx="2813326" cy="166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575" y="1189125"/>
            <a:ext cx="1232225" cy="16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Unordered list: default bullet (disc)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 list: default 1,2,3..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314" name="Google Shape;314;p2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5" name="Google Shape;315;p2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List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316" name="Google Shape;3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354" y="648700"/>
            <a:ext cx="2119371" cy="268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26" y="1451900"/>
            <a:ext cx="1429250" cy="18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ordered and unordered lists in nested lists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324" name="Google Shape;324;p3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5" name="Google Shape;325;p3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Nested List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635" y="1088625"/>
            <a:ext cx="2223125" cy="20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ordered and unordered lists in nested lists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324" name="Google Shape;324;p3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5" name="Google Shape;325;p3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Nested List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326" name="Google Shape;3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0" y="937800"/>
            <a:ext cx="2134749" cy="23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635" y="1088625"/>
            <a:ext cx="2223125" cy="20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6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are frequently used to organize data into rows and columns.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border attribute with the value "1" specifies borders around the table.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caption element specifies a table’s title (rendered above the table).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table has three distinct sections—head, body and foot.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 is defined with a </a:t>
            </a: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thead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which contains header information.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 defines an individual table row.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in the thead section are defined with </a:t>
            </a: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334" name="Google Shape;334;p31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5" name="Google Shape;335;p3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Table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342" name="Google Shape;342;p3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3" name="Google Shape;343;p3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Table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344" name="Google Shape;3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150" y="361775"/>
            <a:ext cx="2156025" cy="29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00" y="1023475"/>
            <a:ext cx="1563450" cy="2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352" name="Google Shape;352;p3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3" name="Google Shape;353;p3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(row span)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355" name="Google Shape;3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550" y="818774"/>
            <a:ext cx="2259500" cy="23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352" name="Google Shape;352;p3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3" name="Google Shape;353;p3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(row span)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7" y="583100"/>
            <a:ext cx="1719175" cy="27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550" y="818774"/>
            <a:ext cx="2259500" cy="238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4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362" name="Google Shape;362;p3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3" name="Google Shape;363;p3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(column span)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150" y="1156750"/>
            <a:ext cx="2185825" cy="20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model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Layers of the internet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browser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 System (DNS)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Resource Locator (URL)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Fundamental Knowledge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51873"/>
            <a:ext cx="4514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Fundamental Knowledge of Web Programming</a:t>
            </a:r>
            <a:endParaRPr sz="1700" i="1" dirty="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362" name="Google Shape;362;p3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3" name="Google Shape;363;p3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(column span)</a:t>
            </a:r>
            <a:endParaRPr sz="900" i="1" dirty="0">
              <a:solidFill>
                <a:srgbClr val="3333B2"/>
              </a:solidFill>
            </a:endParaRPr>
          </a:p>
        </p:txBody>
      </p:sp>
      <p:pic>
        <p:nvPicPr>
          <p:cNvPr id="364" name="Google Shape;3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99" y="621500"/>
            <a:ext cx="2137550" cy="27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150" y="1156750"/>
            <a:ext cx="2185825" cy="2035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F0510B-60C3-44FA-B0B7-F08C9459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6" y="584219"/>
            <a:ext cx="3827834" cy="26064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8A1246-B6CF-4510-BE6A-78B6289AB4E5}"/>
              </a:ext>
            </a:extLst>
          </p:cNvPr>
          <p:cNvSpPr/>
          <p:nvPr/>
        </p:nvSpPr>
        <p:spPr>
          <a:xfrm>
            <a:off x="53300" y="143571"/>
            <a:ext cx="3998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>
              <a:spcBef>
                <a:spcPts val="225"/>
              </a:spcBef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(column span and row span)</a:t>
            </a:r>
            <a:endParaRPr lang="en-US" sz="900" i="1" dirty="0">
              <a:solidFill>
                <a:srgbClr val="333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39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03500-9007-4C6B-960A-FC388A47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74" y="0"/>
            <a:ext cx="3252813" cy="34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12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1" name="Google Shape;371;p35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2" name="Google Shape;372;p35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noAutofit/>
          </a:bodyPr>
          <a:lstStyle/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sz="2400" b="1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sz="2400" b="1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W3school.com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6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 sz="1800"/>
          </a:p>
        </p:txBody>
      </p:sp>
      <p:sp>
        <p:nvSpPr>
          <p:cNvPr id="379" name="Google Shape;379;p36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0" name="Google Shape;380;p3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"/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"/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"/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OSI Layer</a:t>
            </a:r>
            <a:endParaRPr sz="1800"/>
          </a:p>
        </p:txBody>
      </p:sp>
      <p:sp>
        <p:nvSpPr>
          <p:cNvPr id="135" name="Google Shape;135;p11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Internet model (OSI Layer)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172425" y="3081500"/>
            <a:ext cx="295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latin typeface="Times New Roman"/>
                <a:ea typeface="Times New Roman"/>
                <a:cs typeface="Times New Roman"/>
                <a:sym typeface="Times New Roman"/>
              </a:rPr>
              <a:t>Source: https://media.router-switch.com/media/wysiwyg/Help-Center-FAQ/Router/osi-model-layers-explanation.png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825" y="648775"/>
            <a:ext cx="2538675" cy="243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OSI Layer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6" name="Google Shape;146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Physical Layer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172425" y="3081500"/>
            <a:ext cx="295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latin typeface="Times New Roman"/>
                <a:ea typeface="Times New Roman"/>
                <a:cs typeface="Times New Roman"/>
                <a:sym typeface="Times New Roman"/>
              </a:rPr>
              <a:t>Source: https://www.youtube.com/watch?v=vv4y_uOneC0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1174"/>
            <a:ext cx="4610099" cy="22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OSI Layer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Presentation Layer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172425" y="3081500"/>
            <a:ext cx="295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latin typeface="Times New Roman"/>
                <a:ea typeface="Times New Roman"/>
                <a:cs typeface="Times New Roman"/>
                <a:sym typeface="Times New Roman"/>
              </a:rPr>
              <a:t>Source: https://www.youtube.com/watch?v=vv4y_uOneC0</a:t>
            </a:r>
            <a:endParaRPr sz="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2665"/>
            <a:ext cx="4610100" cy="1455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OSI Layer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6" name="Google Shape;166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Session Layer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72425" y="3081500"/>
            <a:ext cx="295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latin typeface="Times New Roman"/>
                <a:ea typeface="Times New Roman"/>
                <a:cs typeface="Times New Roman"/>
                <a:sym typeface="Times New Roman"/>
              </a:rPr>
              <a:t>Source: https://www.youtube.com/watch?v=vv4y_uOneC0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9093"/>
            <a:ext cx="4610099" cy="196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OSI Layer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" name="Google Shape;176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Session Layer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172425" y="3081500"/>
            <a:ext cx="295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latin typeface="Times New Roman"/>
                <a:ea typeface="Times New Roman"/>
                <a:cs typeface="Times New Roman"/>
                <a:sym typeface="Times New Roman"/>
              </a:rPr>
              <a:t>Source: https://www.youtube.com/watch?v=vv4y_uOneC0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0662"/>
            <a:ext cx="4610101" cy="233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OSI Layer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 Layer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172425" y="3081500"/>
            <a:ext cx="295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latin typeface="Times New Roman"/>
                <a:ea typeface="Times New Roman"/>
                <a:cs typeface="Times New Roman"/>
                <a:sym typeface="Times New Roman"/>
              </a:rPr>
              <a:t>Source: https://www.youtube.com/watch?v=vv4y_uOneC0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3106"/>
            <a:ext cx="4610101" cy="143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594</TotalTime>
  <Words>645</Words>
  <Application>Microsoft Office PowerPoint</Application>
  <PresentationFormat>Custom</PresentationFormat>
  <Paragraphs>120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Trebuchet MS</vt:lpstr>
      <vt:lpstr>Verdana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Youssouf</cp:lastModifiedBy>
  <cp:revision>19</cp:revision>
  <dcterms:modified xsi:type="dcterms:W3CDTF">2024-09-20T06:06:09Z</dcterms:modified>
</cp:coreProperties>
</file>