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8" r:id="rId16"/>
    <p:sldId id="269" r:id="rId17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Assalamualaikum, good day my respected teachers, audiences. Today I am going to present my thesis paper titled “Class Specific feature Selection for High Dimensional low sample size Data”. </a:t>
            </a:r>
            <a:r>
              <a:rPr lang="en-US">
                <a:solidFill>
                  <a:schemeClr val="dk1"/>
                </a:solidFill>
              </a:rPr>
              <a:t> I am Nazmul haque and my supervisor is Dr. Mohammad Shoyaib.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going in detail about my Literature review, I would like to give an outline of my whole presentation.</a:t>
            </a:r>
            <a:endParaRPr/>
          </a:p>
        </p:txBody>
      </p:sp>
      <p:sp>
        <p:nvSpPr>
          <p:cNvPr id="107" name="Google Shape;107;g54804e439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21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56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1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94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a8cb6e75_0_28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4da8cb6e7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7220a096_3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647220a09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34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83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65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89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8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37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60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269" y="-4273"/>
            <a:ext cx="4623110" cy="346929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009" y="1213399"/>
            <a:ext cx="2937637" cy="830773"/>
          </a:xfrm>
        </p:spPr>
        <p:txBody>
          <a:bodyPr anchor="b">
            <a:noAutofit/>
          </a:bodyPr>
          <a:lstStyle>
            <a:lvl1pPr algn="r">
              <a:defRPr sz="272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09" y="2044171"/>
            <a:ext cx="2937637" cy="5535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7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6" cy="1717557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40" y="2255896"/>
            <a:ext cx="3200306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95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71" y="307622"/>
            <a:ext cx="3061392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5125" y="1832916"/>
            <a:ext cx="2732485" cy="1922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55896"/>
            <a:ext cx="3200306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367" y="39884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1965" y="145664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151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974938"/>
            <a:ext cx="3200306" cy="1309746"/>
          </a:xfrm>
        </p:spPr>
        <p:txBody>
          <a:bodyPr anchor="b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34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71" y="307622"/>
            <a:ext cx="3061392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7338" y="2025180"/>
            <a:ext cx="3200307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367" y="398848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1965" y="1456642"/>
            <a:ext cx="23056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/>
          <a:p>
            <a:pPr lvl="0"/>
            <a:r>
              <a:rPr lang="en-US" sz="403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3721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90" y="307622"/>
            <a:ext cx="3197155" cy="1525294"/>
          </a:xfrm>
        </p:spPr>
        <p:txBody>
          <a:bodyPr anchor="ctr">
            <a:normAutofit/>
          </a:bodyPr>
          <a:lstStyle>
            <a:lvl1pPr algn="l">
              <a:defRPr sz="221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7338" y="2025180"/>
            <a:ext cx="3200307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210">
                <a:solidFill>
                  <a:schemeClr val="accent1"/>
                </a:solidFill>
              </a:defRPr>
            </a:lvl1pPr>
            <a:lvl2pPr marL="230520" indent="0">
              <a:buFontTx/>
              <a:buNone/>
              <a:defRPr/>
            </a:lvl2pPr>
            <a:lvl3pPr marL="461040" indent="0">
              <a:buFontTx/>
              <a:buNone/>
              <a:defRPr/>
            </a:lvl3pPr>
            <a:lvl4pPr marL="691561" indent="0">
              <a:buFontTx/>
              <a:buNone/>
              <a:defRPr/>
            </a:lvl4pPr>
            <a:lvl5pPr marL="92208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4"/>
            <a:ext cx="3200306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9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648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87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3562" y="307622"/>
            <a:ext cx="493484" cy="265003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339" y="307622"/>
            <a:ext cx="2619159" cy="26500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25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368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1362938"/>
            <a:ext cx="3200306" cy="921747"/>
          </a:xfrm>
        </p:spPr>
        <p:txBody>
          <a:bodyPr anchor="b"/>
          <a:lstStyle>
            <a:lvl1pPr algn="l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2284685"/>
            <a:ext cx="3200306" cy="434183"/>
          </a:xfrm>
        </p:spPr>
        <p:txBody>
          <a:bodyPr anchor="t"/>
          <a:lstStyle>
            <a:lvl1pPr marL="0" indent="0" algn="l">
              <a:buNone/>
              <a:defRPr sz="100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280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6" cy="66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40" y="1090297"/>
            <a:ext cx="1556922" cy="1958353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724" y="1090298"/>
            <a:ext cx="1556922" cy="1958353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33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5" cy="6665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1090496"/>
            <a:ext cx="155821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339" y="1381296"/>
            <a:ext cx="1558214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9431" y="1090496"/>
            <a:ext cx="155821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9431" y="1381296"/>
            <a:ext cx="1558214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078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307622"/>
            <a:ext cx="3200306" cy="66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88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 / 28</a:t>
            </a:r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3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756240"/>
            <a:ext cx="1406717" cy="645152"/>
          </a:xfrm>
        </p:spPr>
        <p:txBody>
          <a:bodyPr anchor="b">
            <a:normAutofit/>
          </a:bodyPr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518" y="259847"/>
            <a:ext cx="1707127" cy="27888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339" y="1401391"/>
            <a:ext cx="1406717" cy="1304190"/>
          </a:xfrm>
        </p:spPr>
        <p:txBody>
          <a:bodyPr>
            <a:normAutofit/>
          </a:bodyPr>
          <a:lstStyle>
            <a:lvl1pPr marL="0" indent="0">
              <a:buNone/>
              <a:defRPr sz="706"/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297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39" y="2422525"/>
            <a:ext cx="3200306" cy="285993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339" y="307622"/>
            <a:ext cx="3200306" cy="1940663"/>
          </a:xfrm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339" y="2708518"/>
            <a:ext cx="3200306" cy="340132"/>
          </a:xfrm>
        </p:spPr>
        <p:txBody>
          <a:bodyPr>
            <a:normAutofit/>
          </a:bodyPr>
          <a:lstStyle>
            <a:lvl1pPr marL="0" indent="0">
              <a:buNone/>
              <a:defRPr sz="605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6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4269" y="-4273"/>
            <a:ext cx="4623110" cy="346929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340" y="307622"/>
            <a:ext cx="3200305" cy="66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39" y="1090298"/>
            <a:ext cx="3200306" cy="195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5151" y="3048651"/>
            <a:ext cx="34491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340" y="3048651"/>
            <a:ext cx="233074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9191" y="3048651"/>
            <a:ext cx="25845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l" defTabSz="230520" rtl="0" eaLnBrk="1" latinLnBrk="0" hangingPunct="1">
        <a:spcBef>
          <a:spcPct val="0"/>
        </a:spcBef>
        <a:buNone/>
        <a:defRPr sz="181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890" indent="-17289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630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682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734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ts val="50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noAutofit/>
          </a:bodyPr>
          <a:lstStyle/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4747BA"/>
                </a:solidFill>
              </a:rPr>
              <a:t>Blocks and Inline Element in HTML</a:t>
            </a:r>
            <a:endParaRPr sz="1100" b="1" dirty="0">
              <a:solidFill>
                <a:srgbClr val="4747BA"/>
              </a:solidFill>
            </a:endParaRPr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 dirty="0"/>
              <a:t>Department of Computer Science and Engineering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Islamic University of Technology</a:t>
            </a: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941705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CSE 4539 (CSE) / CSE 4581 (BScTE (2yr) 1st Sem)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Web Programming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ways to group these elements;</a:t>
            </a:r>
          </a:p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sv-SE" sz="1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 </a:t>
            </a:r>
            <a:r>
              <a:rPr lang="sv-SE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</a:p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sv-SE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sv-SE" sz="1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&lt;span&gt; </a:t>
            </a:r>
            <a:r>
              <a:rPr lang="sv-SE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endParaRPr lang="en-IN" sz="1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IN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Grouping HTML Block and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23497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1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is a block level element which plays a big role in grouping various other HTML tags and applying CSS on group of elements.</a:t>
            </a:r>
          </a:p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can be used to create webpage layout where we define different parts (Left, Right, Top etc.) of the web page. </a:t>
            </a:r>
          </a:p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tag does not provide any visual change on the block but this has more meaning when it is used with CSS.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Grouping using &lt;div&gt; Tag</a:t>
            </a:r>
          </a:p>
        </p:txBody>
      </p:sp>
    </p:spTree>
    <p:extLst>
      <p:ext uri="{BB962C8B-B14F-4D97-AF65-F5344CB8AC3E}">
        <p14:creationId xmlns:p14="http://schemas.microsoft.com/office/powerpoint/2010/main" val="27373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Example of div element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14FE4-31E1-4B5C-A139-25AF3DC8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031"/>
            <a:ext cx="4610100" cy="26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</a:t>
            </a:r>
            <a:r>
              <a:rPr lang="en-IN" sz="10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&lt;span&gt;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inline element and it can be used to group inline-elements in an HTML document. This tag also does not provide any visual change on the block but has more meaning when it is used with CSS.</a:t>
            </a:r>
          </a:p>
          <a:p>
            <a:pPr marL="336550" marR="5080" lvl="0" indent="-171450" algn="just">
              <a:spcAft>
                <a:spcPts val="1000"/>
              </a:spcAft>
              <a:buClr>
                <a:srgbClr val="3333B2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the </a:t>
            </a: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&lt;span&gt;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and the </a:t>
            </a: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is that the </a:t>
            </a: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&lt;span&gt;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is used with inline elements whereas the </a:t>
            </a: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&lt;div&gt; </a:t>
            </a: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is used with block-level elements.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IN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Grouping using &lt;span&gt; Tag</a:t>
            </a:r>
            <a:endParaRPr lang="en-US" dirty="0">
              <a:solidFill>
                <a:srgbClr val="3333B2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346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Example of span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06DC7-8F27-40CC-B08E-58C4921E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349"/>
            <a:ext cx="4572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9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4" name="Google Shape;224;p2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5" name="Google Shape;225;p20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W3school.com</a:t>
            </a:r>
          </a:p>
          <a:p>
            <a:pPr marR="5080"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sz="1000" dirty="0">
                <a:latin typeface="Times New Roman"/>
                <a:ea typeface="Times New Roman"/>
                <a:cs typeface="Times New Roman"/>
                <a:sym typeface="Times New Roman"/>
              </a:rPr>
              <a:t>[2] https://www.tutorialspoint.com/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1800"/>
          </a:p>
        </p:txBody>
      </p:sp>
      <p:sp>
        <p:nvSpPr>
          <p:cNvPr id="232" name="Google Shape;232;p2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Elements</a:t>
            </a:r>
          </a:p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Elements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Elements Block level elements appear on the screen as if they have a line break before and after them. A few block elements are listed below.</a:t>
            </a: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HTML Block Elements: </a:t>
            </a:r>
          </a:p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Block Elements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EE80-0B35-47EF-A223-78660DAC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7" y="1394071"/>
            <a:ext cx="4270443" cy="195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9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Block Elements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36315-3C33-4867-839B-D60684A5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1" y="606619"/>
            <a:ext cx="4365749" cy="26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Block Elements borders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EB10E-2F77-4A36-879A-29927F8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14984"/>
            <a:ext cx="4610101" cy="24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I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elements, on the other hand, can appear within the same line and do not start a new line on their own. Some common inline elements are as follows:</a:t>
            </a: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Inline Elements</a:t>
            </a:r>
            <a:endParaRPr sz="900" i="1" dirty="0">
              <a:solidFill>
                <a:srgbClr val="3333B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7CE80-B7B4-4999-AC50-160072DD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4" y="1218444"/>
            <a:ext cx="4152361" cy="22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Example of Inline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92039-D1D1-4C05-B760-D29FEAA9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3668"/>
            <a:ext cx="4562272" cy="23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97088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Example of Inline Elements borders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3D4B3-0BC6-4F94-9C81-684A06FE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6412"/>
            <a:ext cx="4610100" cy="25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16636"/>
            <a:ext cx="4506800" cy="23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5080" lvl="0" algn="just">
              <a:spcAft>
                <a:spcPts val="1000"/>
              </a:spcAft>
              <a:buClr>
                <a:srgbClr val="3333B2"/>
              </a:buClr>
              <a:buSzPts val="1000"/>
            </a:pPr>
            <a:r>
              <a:rPr lang="en-IN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IN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2736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>
              <a:spcBef>
                <a:spcPts val="225"/>
              </a:spcBef>
            </a:pPr>
            <a:r>
              <a:rPr lang="en-US" dirty="0">
                <a:solidFill>
                  <a:srgbClr val="3333B2"/>
                </a:solidFill>
                <a:ea typeface="Trebuchet MS"/>
                <a:cs typeface="Trebuchet MS"/>
                <a:sym typeface="Trebuchet MS"/>
              </a:rPr>
              <a:t>Example of Inline Elements borders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523CD-F2DB-4C14-B2E7-4BC49557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567"/>
            <a:ext cx="4610100" cy="25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4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454</Words>
  <Application>Microsoft Office PowerPoint</Application>
  <PresentationFormat>Custom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Youssouf</cp:lastModifiedBy>
  <cp:revision>20</cp:revision>
  <dcterms:modified xsi:type="dcterms:W3CDTF">2024-09-22T21:59:42Z</dcterms:modified>
</cp:coreProperties>
</file>