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4610100" cy="3460750"/>
  <p:notesSz cx="4610100" cy="3460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550" y="91"/>
      </p:cViewPr>
      <p:guideLst>
        <p:guide pos="2160"/>
        <p:guide orient="horz" pos="10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Assalamualaikum, good day my respected teachers, audiences. Today I am going to present my thesis paper titled “Class Specific feature Selection for High Dimensional low sample size Data”. </a:t>
            </a:r>
            <a:r>
              <a:rPr lang="en-US">
                <a:solidFill>
                  <a:schemeClr val="dk1"/>
                </a:solidFill>
              </a:rPr>
              <a:t> I am Nazmul haque and my supervisor is Dr. Mohammad Shoyaib.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going in detail about my Literature review, I would like to give an outline of my whole presentation.</a:t>
            </a:r>
            <a:endParaRPr/>
          </a:p>
        </p:txBody>
      </p:sp>
      <p:sp>
        <p:nvSpPr>
          <p:cNvPr id="107" name="Google Shape;107;g54804e4397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0e0fccf2f_0_7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50e0fccf2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0e0fccf2f_0_3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50e0fccf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0e0fccf2f_0_8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50e0fccf2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0e0fccf2f_0_9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50e0fccf2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0e0fccf2f_0_10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50e0fccf2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8ec154e46_0_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148ec154e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8ec154e46_0_9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148ec154e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8ec154e46_0_2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148ec154e4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da8cb6e75_0_28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da8cb6e75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7220a096_3_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647220a096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5bd4693550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072bb9e66_0_13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14072bb9e6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0e0fccf2f_0_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50e0fccf2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0e0fccf2f_0_1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50e0fccf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0e0fccf2f_0_2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50e0fccf2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0e0fccf2f_0_5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50e0fccf2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0e0fccf2f_0_4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50e0fccf2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0e0fccf2f_0_6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50e0fccf2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avLst/>
            <a:gdLst/>
            <a:ahLst/>
            <a:cxnLst/>
            <a:rect l="l" t="t" r="r" b="b"/>
            <a:pathLst>
              <a:path w="43180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 extrusionOk="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avLst/>
            <a:gdLst/>
            <a:ahLst/>
            <a:cxnLst/>
            <a:rect l="l" t="t" r="r" b="b"/>
            <a:pathLst>
              <a:path w="30479" h="30479" extrusionOk="0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avLst/>
            <a:gdLst/>
            <a:ahLst/>
            <a:cxnLst/>
            <a:rect l="l" t="t" r="r" b="b"/>
            <a:pathLst>
              <a:path w="30479" h="12700" extrusionOk="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avLst/>
            <a:gdLst/>
            <a:ahLst/>
            <a:cxnLst/>
            <a:rect l="l" t="t" r="r" b="b"/>
            <a:pathLst>
              <a:path w="30479" h="12700" extrusionOk="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avLst/>
            <a:gdLst/>
            <a:ahLst/>
            <a:cxnLst/>
            <a:rect l="l" t="t" r="r" b="b"/>
            <a:pathLst>
              <a:path w="1536065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avLst/>
            <a:gdLst/>
            <a:ahLst/>
            <a:cxnLst/>
            <a:rect l="l" t="t" r="r" b="b"/>
            <a:pathLst>
              <a:path w="1536064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Web Programming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avLst/>
            <a:gdLst/>
            <a:ahLst/>
            <a:cxnLst/>
            <a:rect l="l" t="t" r="r" b="b"/>
            <a:pathLst>
              <a:path w="1536064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August 29, 2023          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ftr" idx="11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dt" idx="10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ldNum" idx="12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avLst/>
            <a:gdLst/>
            <a:ahLst/>
            <a:cxnLst/>
            <a:rect l="l" t="t" r="r" b="b"/>
            <a:pathLst>
              <a:path w="43180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D6D6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 extrusionOk="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avLst/>
            <a:gdLst/>
            <a:ahLst/>
            <a:cxnLst/>
            <a:rect l="l" t="t" r="r" b="b"/>
            <a:pathLst>
              <a:path w="30479" h="30479" extrusionOk="0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avLst/>
            <a:gdLst/>
            <a:ahLst/>
            <a:cxnLst/>
            <a:rect l="l" t="t" r="r" b="b"/>
            <a:pathLst>
              <a:path w="30479" h="12700" extrusionOk="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avLst/>
            <a:gdLst/>
            <a:ahLst/>
            <a:cxnLst/>
            <a:rect l="l" t="t" r="r" b="b"/>
            <a:pathLst>
              <a:path w="30479" h="12700" extrusionOk="0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ftr" idx="11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dt" idx="10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11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dt" idx="10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dt" idx="10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sldNum" idx="12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5400" marR="0" lvl="1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5400" marR="0" lvl="2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5400" marR="0" lvl="3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5400" marR="0" lvl="4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5400" marR="0" lvl="5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5400" marR="0" lvl="6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25400" marR="0" lvl="7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25400" marR="0" lvl="8" indent="0" algn="l" rtl="0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avLst/>
            <a:gdLst/>
            <a:ahLst/>
            <a:cxnLst/>
            <a:rect l="l" t="t" r="r" b="b"/>
            <a:pathLst>
              <a:path w="43180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avLst/>
            <a:gdLst/>
            <a:ahLst/>
            <a:cxnLst/>
            <a:rect l="l" t="t" r="r" b="b"/>
            <a:pathLst>
              <a:path w="43179" h="30479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ADAD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avLst/>
            <a:gdLst/>
            <a:ahLst/>
            <a:cxnLst/>
            <a:rect l="l" t="t" r="r" b="b"/>
            <a:pathLst>
              <a:path w="1536065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avLst/>
            <a:gdLst/>
            <a:ahLst/>
            <a:cxnLst/>
            <a:rect l="l" t="t" r="r" b="b"/>
            <a:pathLst>
              <a:path w="1536064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avLst/>
            <a:gdLst/>
            <a:ahLst/>
            <a:cxnLst/>
            <a:rect l="l" t="t" r="r" b="b"/>
            <a:pathLst>
              <a:path w="1536064" h="109854" extrusionOk="0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noAutofit/>
          </a:bodyPr>
          <a:lstStyle/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4747BA"/>
                </a:solidFill>
              </a:rPr>
              <a:t>JavaScript</a:t>
            </a:r>
            <a:endParaRPr sz="1100" b="1">
              <a:solidFill>
                <a:srgbClr val="4747BA"/>
              </a:solidFill>
            </a:endParaRPr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/>
              <a:t>Md. Nazmul Haque</a:t>
            </a:r>
            <a:endParaRPr sz="1100" b="1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33655" lvl="0" indent="0" algn="ctr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941705" lvl="0" indent="0" algn="ctr" rtl="0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CSE 4539 (CSE) / CSE 4581 (BScTE (2yr) 1st Sem)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: Web Programming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193" name="Google Shape;193;p17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194" name="Google Shape;194;p17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a variable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195" name="Google Shape;1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782638"/>
            <a:ext cx="16383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/>
          <p:nvPr/>
        </p:nvSpPr>
        <p:spPr>
          <a:xfrm>
            <a:off x="3135450" y="1436700"/>
            <a:ext cx="939600" cy="81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203" name="Google Shape;203;p18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204" name="Google Shape;204;p18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a variable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3135450" y="1436700"/>
            <a:ext cx="939600" cy="81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0" y="611188"/>
            <a:ext cx="16764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213" name="Google Shape;213;p1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214" name="Google Shape;214;p1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a variable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3135450" y="1436700"/>
            <a:ext cx="939600" cy="81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Error! …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63" y="768350"/>
            <a:ext cx="17621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223" name="Google Shape;223;p2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224" name="Google Shape;224;p2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a variable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3135450" y="1436700"/>
            <a:ext cx="939600" cy="81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88" y="648763"/>
            <a:ext cx="212407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25;p20">
            <a:extLst>
              <a:ext uri="{FF2B5EF4-FFF2-40B4-BE49-F238E27FC236}">
                <a16:creationId xmlns:a16="http://schemas.microsoft.com/office/drawing/2014/main" id="{F2192C0D-9E7D-49C2-8F5D-919AECCE7898}"/>
              </a:ext>
            </a:extLst>
          </p:cNvPr>
          <p:cNvSpPr/>
          <p:nvPr/>
        </p:nvSpPr>
        <p:spPr>
          <a:xfrm>
            <a:off x="3151208" y="2397688"/>
            <a:ext cx="939600" cy="81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endParaRPr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values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5080" lvl="1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Boolean: True, False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5080" lvl="1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Number: 12, 43, 12.43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5080" lvl="1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String: “Web Programming”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5080" lvl="1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Course { code:"CSE 4581", name: "Web Programming", credit: 3 }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233" name="Google Shape;233;p21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234" name="Google Shape;234;p2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Data Type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set of statements grouped together.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Delimited by a pair of curly brackets {}.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241" name="Google Shape;241;p2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242" name="Google Shape;242;p2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Block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263" y="1572713"/>
            <a:ext cx="15144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250" name="Google Shape;250;p2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251" name="Google Shape;251;p2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Block (different ways)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49" y="723349"/>
            <a:ext cx="1383300" cy="9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/>
          <p:nvPr/>
        </p:nvSpPr>
        <p:spPr>
          <a:xfrm>
            <a:off x="285225" y="1662600"/>
            <a:ext cx="1165800" cy="14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Curly bracket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575" y="723350"/>
            <a:ext cx="2304425" cy="9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/>
          <p:nvPr/>
        </p:nvSpPr>
        <p:spPr>
          <a:xfrm>
            <a:off x="2461675" y="1723600"/>
            <a:ext cx="1514100" cy="14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If else condition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38" y="2254675"/>
            <a:ext cx="1912950" cy="7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/>
          <p:nvPr/>
        </p:nvSpPr>
        <p:spPr>
          <a:xfrm>
            <a:off x="395163" y="3055200"/>
            <a:ext cx="1514100" cy="14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loop (for, while)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1750" y="1983975"/>
            <a:ext cx="2071350" cy="10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3"/>
          <p:cNvSpPr/>
          <p:nvPr/>
        </p:nvSpPr>
        <p:spPr>
          <a:xfrm>
            <a:off x="2851546" y="3079450"/>
            <a:ext cx="1041600" cy="14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a collection of multiple items under a single variable name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266" name="Google Shape;266;p2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267" name="Google Shape;267;p2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548950" y="3082225"/>
            <a:ext cx="3747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latin typeface="Times New Roman"/>
                <a:ea typeface="Times New Roman"/>
                <a:cs typeface="Times New Roman"/>
                <a:sym typeface="Times New Roman"/>
              </a:rPr>
              <a:t>source: https://developer.mozilla.org/en-US/docs/Web/JavaScript/Reference/Global_Objects/Array</a:t>
            </a:r>
            <a:endParaRPr sz="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38" y="1039813"/>
            <a:ext cx="26384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5" name="Google Shape;275;p25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6" name="Google Shape;276;p25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noAutofit/>
          </a:bodyPr>
          <a:lstStyle/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sz="2400" b="1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ctr" rtl="0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lang="en-US" sz="2400" b="1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sz="2400" b="1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W3school.com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08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sz="1800"/>
          </a:p>
        </p:txBody>
      </p:sp>
      <p:sp>
        <p:nvSpPr>
          <p:cNvPr id="283" name="Google Shape;283;p26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4" name="Google Shape;284;p2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Basic(s) of any programming language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5080" lvl="1" indent="-292100" algn="just" rtl="0">
              <a:spcBef>
                <a:spcPts val="100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5080" lvl="1" indent="-2921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and way of declaring variables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5080" lvl="1" indent="-2921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5080" lvl="1" indent="-2921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Array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instructions, executed by computer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25" y="1306525"/>
            <a:ext cx="3187650" cy="11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containers for storing data (storing data values).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ways to declare a variable: </a:t>
            </a: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var, let, const, mentioned nothing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136" name="Google Shape;136;p11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137" name="Google Shape;137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and way of declaring variables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" lvl="0" indent="-292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Declares a </a:t>
            </a:r>
            <a:r>
              <a:rPr lang="en-US" sz="1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-scoped or globally-scoped variable, optionally initializing it to a value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Declares a </a:t>
            </a:r>
            <a:r>
              <a:rPr lang="en-US" sz="1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-scoped local variable, optionally initializing it to a value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292100" algn="just" rtl="0"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Same of let. However, the </a:t>
            </a:r>
            <a:r>
              <a:rPr lang="en-US" sz="1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const variables can </a:t>
            </a:r>
            <a:r>
              <a:rPr lang="en-US" sz="1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</a:t>
            </a:r>
            <a:r>
              <a:rPr lang="en-US" sz="1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changed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reassignment and even can </a:t>
            </a:r>
            <a:r>
              <a:rPr lang="en-US" sz="1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1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</a:t>
            </a:r>
            <a:r>
              <a:rPr lang="en-US" sz="1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redeclared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144" name="Google Shape;144;p1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145" name="Google Shape;145;p12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 and way of declaring variables</a:t>
            </a:r>
            <a:endParaRPr sz="900" i="1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152" name="Google Shape;152;p1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153" name="Google Shape;153;p13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a variable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2629450" y="1436700"/>
            <a:ext cx="1734900" cy="12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Reference error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13" y="572338"/>
            <a:ext cx="18192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162" name="Google Shape;162;p14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163" name="Google Shape;163;p14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a variable</a:t>
            </a:r>
            <a:endParaRPr sz="900" i="1">
              <a:solidFill>
                <a:srgbClr val="3333B2"/>
              </a:solidFill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48" y="453900"/>
            <a:ext cx="3769016" cy="28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171" name="Google Shape;171;p15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172" name="Google Shape;172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a variable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14450" y="2493900"/>
            <a:ext cx="939600" cy="81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99" y="648775"/>
            <a:ext cx="1770600" cy="17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174" y="648774"/>
            <a:ext cx="1824553" cy="17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/>
          <p:nvPr/>
        </p:nvSpPr>
        <p:spPr>
          <a:xfrm>
            <a:off x="2917400" y="2493900"/>
            <a:ext cx="939600" cy="813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59689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JavaScript</a:t>
            </a:r>
            <a:endParaRPr sz="1800"/>
          </a:p>
        </p:txBody>
      </p:sp>
      <p:sp>
        <p:nvSpPr>
          <p:cNvPr id="183" name="Google Shape;183;p16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 extrusionOk="0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Basic(s) of JavaScript</a:t>
            </a:r>
            <a:endParaRPr sz="800"/>
          </a:p>
        </p:txBody>
      </p:sp>
      <p:sp>
        <p:nvSpPr>
          <p:cNvPr id="184" name="Google Shape;184;p16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noAutofit/>
          </a:bodyPr>
          <a:lstStyle/>
          <a:p>
            <a:pPr marL="12700" lvl="0" indent="0" algn="l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a variable</a:t>
            </a:r>
            <a:endParaRPr sz="900" i="1">
              <a:solidFill>
                <a:srgbClr val="3333B2"/>
              </a:solidFill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3135450" y="1436700"/>
            <a:ext cx="939600" cy="111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13" y="559525"/>
            <a:ext cx="17240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530</Words>
  <Application>Microsoft Office PowerPoint</Application>
  <PresentationFormat>Custom</PresentationFormat>
  <Paragraphs>131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Youssouf</cp:lastModifiedBy>
  <cp:revision>2</cp:revision>
  <dcterms:modified xsi:type="dcterms:W3CDTF">2024-10-14T02:13:32Z</dcterms:modified>
</cp:coreProperties>
</file>