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12" r:id="rId4"/>
  </p:sldMasterIdLst>
  <p:notesMasterIdLst>
    <p:notesMasterId r:id="rId15"/>
  </p:notesMasterIdLst>
  <p:sldIdLst>
    <p:sldId id="256" r:id="rId5"/>
    <p:sldId id="277" r:id="rId6"/>
    <p:sldId id="267" r:id="rId7"/>
    <p:sldId id="281" r:id="rId8"/>
    <p:sldId id="278" r:id="rId9"/>
    <p:sldId id="282" r:id="rId10"/>
    <p:sldId id="283" r:id="rId11"/>
    <p:sldId id="280" r:id="rId12"/>
    <p:sldId id="28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05CDB963-8A90-4731-BD28-2E30D3FF484D}">
          <p14:sldIdLst>
            <p14:sldId id="256"/>
            <p14:sldId id="277"/>
            <p14:sldId id="267"/>
            <p14:sldId id="281"/>
            <p14:sldId id="278"/>
            <p14:sldId id="282"/>
            <p14:sldId id="283"/>
            <p14:sldId id="280"/>
            <p14:sldId id="284"/>
          </p14:sldIdLst>
        </p14:section>
        <p14:section name="Group Member 1" id="{67C82EDF-45E1-4F40-99E4-61CBD9D71B6D}">
          <p14:sldIdLst/>
        </p14:section>
        <p14:section name="Group Member 2" id="{32CC8908-2DD1-4586-B325-D49E78524F47}">
          <p14:sldIdLst/>
        </p14:section>
        <p14:section name="Group member 3" id="{B5B72871-FE73-4A50-BCA1-1D7369E16A16}">
          <p14:sldIdLst/>
        </p14:section>
        <p14:section name="General Closing" id="{29DF22C9-5858-4D83-9365-7B659F873499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70247" autoAdjust="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91DB-DEE8-4174-9435-9D9F721C6C6A}" type="datetimeFigureOut">
              <a:rPr lang="en-US"/>
              <a:t>5/22/2014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6ED7-631A-46AF-B451-227D0A8685A0}" type="slidenum">
              <a:rPr lang="en-US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9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designed this template</a:t>
            </a:r>
            <a:r>
              <a:rPr lang="en-US" baseline="0" dirty="0">
                <a:cs typeface="Calibri"/>
              </a:rPr>
              <a:t> so that each member of the project team has a set of slides with its own theme where he/she can present their research. Members, here’s how you add a new slide to just your set: </a:t>
            </a:r>
          </a:p>
          <a:p>
            <a:r>
              <a:rPr lang="en-US" baseline="0" dirty="0">
                <a:cs typeface="Calibri"/>
              </a:rPr>
              <a:t/>
            </a:r>
            <a:br>
              <a:rPr lang="en-US" baseline="0" dirty="0">
                <a:cs typeface="Calibri"/>
              </a:rPr>
            </a:br>
            <a:endParaRPr lang="en-US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Mark where you want to add the slide:</a:t>
            </a:r>
            <a:r>
              <a:rPr lang="en-US" baseline="0" dirty="0">
                <a:cs typeface="Calibri"/>
              </a:rPr>
              <a:t> Select </a:t>
            </a:r>
            <a:r>
              <a:rPr lang="en-US" dirty="0">
                <a:cs typeface="Calibri"/>
              </a:rPr>
              <a:t>an </a:t>
            </a:r>
            <a:r>
              <a:rPr lang="en-US" baseline="0" dirty="0">
                <a:cs typeface="Calibri"/>
              </a:rPr>
              <a:t>existing one in the Thumbnails pane, c</a:t>
            </a:r>
            <a:r>
              <a:rPr lang="en-US" dirty="0"/>
              <a:t>lick the New Slide button,</a:t>
            </a:r>
            <a:r>
              <a:rPr lang="en-US" baseline="0" dirty="0"/>
              <a:t> then </a:t>
            </a:r>
            <a:r>
              <a:rPr lang="en-US" dirty="0"/>
              <a:t>choose a layout.</a:t>
            </a:r>
            <a:r>
              <a:rPr lang="en-US" baseline="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>
                <a:cs typeface="Calibri"/>
              </a:rPr>
              <a:t/>
            </a:r>
            <a:br>
              <a:rPr lang="en-US" baseline="0" dirty="0">
                <a:cs typeface="Calibri"/>
              </a:rPr>
            </a:br>
            <a:endParaRPr lang="en-US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The new slide gets the same theme as the previous one you selected.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>
                <a:cs typeface="Calibri"/>
              </a:rPr>
              <a:t/>
            </a:r>
            <a:br>
              <a:rPr lang="en-US" b="1" baseline="0" dirty="0">
                <a:cs typeface="Calibri"/>
              </a:rPr>
            </a:br>
            <a:endParaRPr lang="en-US" b="1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Careful! </a:t>
            </a:r>
            <a:r>
              <a:rPr lang="en-US" baseline="0" dirty="0"/>
              <a:t>Don’t annoy your fellow presenters by accidentally changing their themes. That can happen if you choose a theme Variant from the Design tab, which changes all of the slides in your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82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9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90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81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47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89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51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59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87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54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4926C03-5472-4DFC-B3E3-0764C8E7CEDA}" type="datetime1">
              <a:rPr lang="en-US" smtClean="0"/>
              <a:t>5/22/2014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dirty="0" smtClean="0"/>
              <a:t>Doumbia Hamdane Duguay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8091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BD8D-003E-4459-A048-DB8E6F979CFB}" type="datetime1">
              <a:rPr lang="en-US" smtClean="0"/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Doumbia Hamdane Duguay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4139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ACFB-987D-44A4-8C67-DFBB83DEA645}" type="datetime1">
              <a:rPr lang="en-US" smtClean="0"/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Doumbia Hamdane Duguay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8142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F813-4331-4642-A98F-B36BE790CDA8}" type="datetime1">
              <a:rPr lang="en-US" smtClean="0"/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Doumbia Hamdane Duguay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0140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918A-C414-464E-B366-B98782307C6A}" type="datetime1">
              <a:rPr lang="en-US" smtClean="0"/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Doumbia Hamdane Duguay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6810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DFFC-34CA-4139-B546-014B330DBC1C}" type="datetime1">
              <a:rPr lang="en-US" smtClean="0"/>
              <a:t>5/22/2014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Doumbia Hamdane Duguay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9321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4531-ABFA-43D2-AA32-399EDA8B2F0C}" type="datetime1">
              <a:rPr lang="en-US" smtClean="0"/>
              <a:t>5/22/2014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Doumbia Hamdane Duguay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3075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EFDC-B4D0-4256-AB5E-0D6717370152}" type="datetime1">
              <a:rPr lang="en-US" smtClean="0"/>
              <a:t>5/22/2014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Doumbia Hamdane Duguay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3243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0ADD-C71B-436A-AB54-37BB46DDF150}" type="datetime1">
              <a:rPr lang="en-US" smtClean="0"/>
              <a:t>5/22/2014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Doumbia Hamdane Duguay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6053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D5D8-41B3-4092-86CC-B4EAB06F69DC}" type="datetime1">
              <a:rPr lang="en-US" smtClean="0"/>
              <a:t>5/22/2014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Doumbia Hamdane Duguay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1397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F54F7E2-EDCB-490F-8125-070DE89C4A8D}" type="datetime1">
              <a:rPr lang="en-US" smtClean="0"/>
              <a:t>5/22/2014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dirty="0" smtClean="0"/>
              <a:t>Doumbia Hamdane Duguay 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49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5E37B9D-F6AD-43CC-B270-0600DD948E58}" type="datetime1">
              <a:rPr lang="en-US" smtClean="0"/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 smtClean="0"/>
              <a:t>Doumbia Hamdane Duguay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1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ransition spd="slow">
    <p:push dir="u"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ROBOT Mindstorms®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750" y="3575810"/>
            <a:ext cx="10719054" cy="2065136"/>
          </a:xfrm>
        </p:spPr>
        <p:txBody>
          <a:bodyPr>
            <a:normAutofit fontScale="77500" lnSpcReduction="20000"/>
          </a:bodyPr>
          <a:lstStyle/>
          <a:p>
            <a:pPr algn="ctr"/>
            <a:endParaRPr lang="en-US" dirty="0">
              <a:latin typeface="Algerian" panose="04020705040A02060702" pitchFamily="82" charset="0"/>
            </a:endParaRPr>
          </a:p>
          <a:p>
            <a:pPr algn="ctr"/>
            <a:r>
              <a:rPr lang="en-US" dirty="0" smtClean="0">
                <a:latin typeface="Algerian" panose="04020705040A02060702" pitchFamily="82" charset="0"/>
              </a:rPr>
              <a:t>Master1 Paris Diderot informatique Projet Long </a:t>
            </a:r>
            <a:endParaRPr lang="en-US" dirty="0">
              <a:latin typeface="Algerian" panose="04020705040A02060702" pitchFamily="82" charset="0"/>
            </a:endParaRPr>
          </a:p>
          <a:p>
            <a:pPr algn="ctr"/>
            <a:r>
              <a:rPr lang="en-US" dirty="0"/>
              <a:t>Yasmine HAMDANE</a:t>
            </a:r>
          </a:p>
          <a:p>
            <a:pPr algn="ctr"/>
            <a:r>
              <a:rPr lang="en-US" dirty="0"/>
              <a:t>Amadou DOUMBIA</a:t>
            </a:r>
          </a:p>
          <a:p>
            <a:pPr algn="ctr"/>
            <a:r>
              <a:rPr lang="en-US" dirty="0"/>
              <a:t>Brice DUGUAY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91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Ce qu'on a appris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Les améliorations qu'on pourrait apporter 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85800" y="6581103"/>
            <a:ext cx="11291552" cy="202193"/>
          </a:xfrm>
        </p:spPr>
        <p:txBody>
          <a:bodyPr/>
          <a:lstStyle/>
          <a:p>
            <a:r>
              <a:rPr lang="en-US" dirty="0" smtClean="0"/>
              <a:t>Doumbia Hamdane Duguay</a:t>
            </a:r>
            <a:r>
              <a:rPr lang="en-US" dirty="0"/>
              <a:t>    </a:t>
            </a:r>
            <a:r>
              <a:rPr lang="en-US" dirty="0" smtClean="0"/>
              <a:t>		git@moule.informatique.univ-paris-diderot.fr:duguay/mindstorm-projet-long.git 				Projet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10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36732"/>
            <a:ext cx="10753725" cy="3766185"/>
          </a:xfrm>
        </p:spPr>
        <p:txBody>
          <a:bodyPr>
            <a:normAutofit/>
          </a:bodyPr>
          <a:lstStyle/>
          <a:p>
            <a:endParaRPr lang="en-US" dirty="0">
              <a:latin typeface="Calibri Light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 Light" charset="0"/>
              </a:rPr>
              <a:t> Introduction.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 Light" charset="0"/>
              </a:rPr>
              <a:t>Présentation des fonctionnalités</a:t>
            </a:r>
            <a:r>
              <a:rPr lang="en-US" dirty="0">
                <a:latin typeface="Calibri Light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 Light" charset="0"/>
              </a:rPr>
              <a:t> Architecture</a:t>
            </a:r>
            <a:r>
              <a:rPr lang="fr-FR" dirty="0">
                <a:latin typeface="Calibri Light" charset="0"/>
              </a:rPr>
              <a:t>, conception et gestion </a:t>
            </a:r>
            <a:r>
              <a:rPr lang="en-US" dirty="0">
                <a:latin typeface="Calibri Light" charset="0"/>
              </a:rPr>
              <a:t>du </a:t>
            </a:r>
            <a:r>
              <a:rPr lang="fr-WINDIES" dirty="0" smtClean="0">
                <a:latin typeface="Calibri Light" charset="0"/>
              </a:rPr>
              <a:t>projets</a:t>
            </a:r>
            <a:r>
              <a:rPr lang="en-US" dirty="0" smtClean="0">
                <a:latin typeface="Calibri Light" charset="0"/>
              </a:rPr>
              <a:t> </a:t>
            </a:r>
            <a:r>
              <a:rPr lang="en-US" dirty="0">
                <a:latin typeface="Calibri Light" charset="0"/>
              </a:rPr>
              <a:t>.</a:t>
            </a:r>
            <a:r>
              <a:rPr lang="fr-FR" dirty="0">
                <a:latin typeface="Calibri Light" charset="0"/>
              </a:rPr>
              <a:t> </a:t>
            </a:r>
            <a:endParaRPr lang="en-US" dirty="0">
              <a:latin typeface="Calibri Light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 Light" charset="0"/>
              </a:rPr>
              <a:t>Programmation</a:t>
            </a:r>
            <a:r>
              <a:rPr lang="en-US" dirty="0" smtClean="0">
                <a:latin typeface="Calibri Light" charset="0"/>
              </a:rPr>
              <a:t>.</a:t>
            </a:r>
            <a:endParaRPr lang="en-US" dirty="0">
              <a:latin typeface="Calibri Light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Conclusion.</a:t>
            </a:r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85800" y="6581103"/>
            <a:ext cx="11291552" cy="202193"/>
          </a:xfrm>
        </p:spPr>
        <p:txBody>
          <a:bodyPr/>
          <a:lstStyle/>
          <a:p>
            <a:r>
              <a:rPr lang="en-US" dirty="0" smtClean="0"/>
              <a:t>Doumbia Hamdane Duguay</a:t>
            </a:r>
            <a:r>
              <a:rPr lang="en-US" dirty="0"/>
              <a:t>    </a:t>
            </a:r>
            <a:r>
              <a:rPr lang="en-US" dirty="0" smtClean="0"/>
              <a:t>		git@moule.informatique.univ-paris-diderot.fr:duguay/mindstorm-projet-long.git 				Projet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55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56" y="2487836"/>
            <a:ext cx="4664075" cy="2857403"/>
          </a:xfrm>
        </p:spPr>
        <p:txBody>
          <a:bodyPr/>
          <a:lstStyle/>
          <a:p>
            <a:pPr marL="518922" lvl="1" indent="-514350">
              <a:buFont typeface="+mj-lt"/>
              <a:buAutoNum type="arabicPeriod"/>
            </a:pPr>
            <a:r>
              <a:rPr lang="fr-FR" sz="2600" dirty="0" smtClean="0"/>
              <a:t>Présentation du robot </a:t>
            </a:r>
            <a:r>
              <a:rPr lang="fr-FR" sz="2600" dirty="0" smtClean="0">
                <a:latin typeface="Calibri Light" charset="0"/>
              </a:rPr>
              <a:t>Mindstorms® </a:t>
            </a:r>
            <a:endParaRPr lang="fr-FR" dirty="0" smtClean="0">
              <a:latin typeface="Calibri Light" charset="0"/>
            </a:endParaRPr>
          </a:p>
          <a:p>
            <a:pPr lvl="4"/>
            <a:r>
              <a:rPr lang="fr-FR" i="1" dirty="0" smtClean="0">
                <a:latin typeface="Calibri Light" charset="0"/>
              </a:rPr>
              <a:t>Son intêret</a:t>
            </a:r>
            <a:endParaRPr lang="fr-FR" dirty="0" smtClean="0">
              <a:latin typeface="Calibri Light" charset="0"/>
            </a:endParaRPr>
          </a:p>
          <a:p>
            <a:pPr marL="461772" lvl="1" indent="-457200">
              <a:buFont typeface="+mj-lt"/>
              <a:buAutoNum type="arabicPeriod"/>
            </a:pPr>
            <a:r>
              <a:rPr lang="fr-FR" sz="2400" dirty="0" smtClean="0">
                <a:latin typeface="Calibri Light" charset="0"/>
              </a:rPr>
              <a:t>But du Projet</a:t>
            </a:r>
          </a:p>
          <a:p>
            <a:pPr marL="4572" lvl="1" indent="0">
              <a:buNone/>
            </a:pPr>
            <a:endParaRPr lang="fr-FR" dirty="0" smtClean="0">
              <a:latin typeface="Calibri Light" charset="0"/>
            </a:endParaRPr>
          </a:p>
          <a:p>
            <a:pPr marL="4572" lvl="1" indent="0">
              <a:buNone/>
            </a:pPr>
            <a:r>
              <a:rPr lang="fr-FR" sz="2400" dirty="0" smtClean="0">
                <a:latin typeface="Calibri Light" charset="0"/>
              </a:rPr>
              <a:t>3.     Prise En  main Lejos</a:t>
            </a:r>
          </a:p>
          <a:p>
            <a:pPr marL="4572" lvl="1" indent="0">
              <a:buNone/>
            </a:pPr>
            <a:endParaRPr lang="fr-FR" sz="2400" dirty="0" smtClean="0">
              <a:latin typeface="Calibri Light" charset="0"/>
            </a:endParaRPr>
          </a:p>
          <a:p>
            <a:pPr marL="4572" lvl="1" indent="0">
              <a:buNone/>
            </a:pPr>
            <a:endParaRPr lang="fr-FR" sz="2400" dirty="0">
              <a:latin typeface="Calibri Light" charset="0"/>
            </a:endParaRPr>
          </a:p>
        </p:txBody>
      </p:sp>
      <p:pic>
        <p:nvPicPr>
          <p:cNvPr id="5" name="Content Placeholder 4" descr="minds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34826" y="1771343"/>
            <a:ext cx="3582891" cy="36470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85800" y="6581103"/>
            <a:ext cx="11291552" cy="202193"/>
          </a:xfrm>
        </p:spPr>
        <p:txBody>
          <a:bodyPr/>
          <a:lstStyle/>
          <a:p>
            <a:r>
              <a:rPr lang="en-US" dirty="0" smtClean="0"/>
              <a:t>Doumbia Hamdane Duguay</a:t>
            </a:r>
            <a:r>
              <a:rPr lang="en-US" dirty="0"/>
              <a:t>    </a:t>
            </a:r>
            <a:r>
              <a:rPr lang="en-US" dirty="0" smtClean="0"/>
              <a:t>		git@moule.informatique.univ-paris-diderot.fr:duguay/mindstorm-projet-long.git 				Projet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20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grandes fonctionnalités du robot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rgbClr val="262626"/>
                </a:solidFill>
                <a:latin typeface="Calibri Light"/>
              </a:rPr>
              <a:t>Détecter une ligne/colonne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rgbClr val="262626"/>
                </a:solidFill>
                <a:latin typeface="Calibri Light" charset="0"/>
              </a:rPr>
              <a:t>Suivre une ligne/colonne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rgbClr val="262626"/>
                </a:solidFill>
                <a:latin typeface="Calibri Light" charset="0"/>
              </a:rPr>
              <a:t>Attraper un palet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rgbClr val="262626"/>
                </a:solidFill>
                <a:latin typeface="Calibri Light" charset="0"/>
              </a:rPr>
              <a:t>Poser à la maison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rgbClr val="262626"/>
                </a:solidFill>
                <a:latin typeface="Calibri Light" charset="0"/>
              </a:rPr>
              <a:t>Relâcher le palet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rgbClr val="262626"/>
                </a:solidFill>
                <a:latin typeface="Calibri Light" charset="0"/>
              </a:rPr>
              <a:t>Retourner sur le tapis pour récupérer d'autres palets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rgbClr val="262626"/>
                </a:solidFill>
                <a:latin typeface="Calibri Light" charset="0"/>
              </a:rPr>
              <a:t>Resource- Orientation.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rgbClr val="262626"/>
                </a:solidFill>
                <a:latin typeface="Calibri Light" charset="0"/>
              </a:rPr>
              <a:t>Aller à une couleur données </a:t>
            </a:r>
            <a:endParaRPr lang="fr-FR" dirty="0" smtClean="0">
              <a:solidFill>
                <a:srgbClr val="262626"/>
              </a:solidFill>
              <a:latin typeface="Calibri Light" charset="0"/>
            </a:endParaRPr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85800" y="6581103"/>
            <a:ext cx="11291552" cy="202193"/>
          </a:xfrm>
        </p:spPr>
        <p:txBody>
          <a:bodyPr/>
          <a:lstStyle/>
          <a:p>
            <a:r>
              <a:rPr lang="en-US" dirty="0" smtClean="0"/>
              <a:t>Doumbia Hamdane Duguay</a:t>
            </a:r>
            <a:r>
              <a:rPr lang="en-US" dirty="0"/>
              <a:t>    </a:t>
            </a:r>
            <a:r>
              <a:rPr lang="en-US" dirty="0" smtClean="0"/>
              <a:t>		</a:t>
            </a:r>
            <a:r>
              <a:rPr lang="en-US" dirty="0" err="1" smtClean="0"/>
              <a:t>git@moule.informatique.univ-paris-diderot.fr:duguay</a:t>
            </a:r>
            <a:r>
              <a:rPr lang="en-US" dirty="0" smtClean="0"/>
              <a:t>/mindstorm-projet-long.git 				Projet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31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4"/>
            <a:ext cx="10772775" cy="363352"/>
          </a:xfrm>
        </p:spPr>
        <p:txBody>
          <a:bodyPr>
            <a:normAutofit fontScale="90000"/>
          </a:bodyPr>
          <a:lstStyle/>
          <a:p>
            <a:r>
              <a:rPr lang="en-US" sz="2400"/>
              <a:t>Architecture/Conception</a:t>
            </a:r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85800" y="6581103"/>
            <a:ext cx="11291552" cy="202193"/>
          </a:xfrm>
        </p:spPr>
        <p:txBody>
          <a:bodyPr/>
          <a:lstStyle/>
          <a:p>
            <a:r>
              <a:rPr lang="en-US" dirty="0" smtClean="0"/>
              <a:t>Doumbia Hamdane Duguay</a:t>
            </a:r>
            <a:r>
              <a:rPr lang="en-US" dirty="0"/>
              <a:t>    </a:t>
            </a:r>
            <a:r>
              <a:rPr lang="en-US" dirty="0" smtClean="0"/>
              <a:t>		</a:t>
            </a:r>
            <a:r>
              <a:rPr lang="en-US" dirty="0" err="1" smtClean="0"/>
              <a:t>git@moule.informatique.univ-paris-diderot.fr:duguay</a:t>
            </a:r>
            <a:r>
              <a:rPr lang="en-US" dirty="0" smtClean="0"/>
              <a:t>/mindstorm-projet-long.git 				Projet LONG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98" y="1107583"/>
            <a:ext cx="9191443" cy="547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61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des composants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433" y="2466745"/>
            <a:ext cx="10753725" cy="376618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/>
              <a:t>Un module responsable du lancement du robot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Cerveau s’occupe du choix de la stratégies à suivre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Un module responsable d'écouter sans cesse la couleur sur laquelle il est, et tester s'il est bloqué.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Module qui gère tous les mouvement du robots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Module mettant à jour tous les capteur, et les positions au fur et à mesure  que le robot se déplace </a:t>
            </a:r>
            <a:endParaRPr lang="fr-FR" dirty="0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85800" y="6581103"/>
            <a:ext cx="11291552" cy="202193"/>
          </a:xfrm>
        </p:spPr>
        <p:txBody>
          <a:bodyPr/>
          <a:lstStyle/>
          <a:p>
            <a:r>
              <a:rPr lang="en-US" dirty="0" smtClean="0"/>
              <a:t>Doumbia Hamdane Duguay</a:t>
            </a:r>
            <a:r>
              <a:rPr lang="en-US" dirty="0"/>
              <a:t>    </a:t>
            </a:r>
            <a:r>
              <a:rPr lang="en-US" dirty="0" smtClean="0"/>
              <a:t>		</a:t>
            </a:r>
            <a:r>
              <a:rPr lang="en-US" dirty="0" err="1" smtClean="0"/>
              <a:t>git@moule.informatique.univ-paris-diderot.fr:duguay</a:t>
            </a:r>
            <a:r>
              <a:rPr lang="en-US" dirty="0" smtClean="0"/>
              <a:t>/mindstorm-projet-long.git 				Projet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24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Distribution du travail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750" y="2799071"/>
            <a:ext cx="10753725" cy="3766185"/>
          </a:xfrm>
        </p:spPr>
        <p:txBody>
          <a:bodyPr/>
          <a:lstStyle/>
          <a:p>
            <a:r>
              <a:rPr lang="fr-FR"/>
              <a:t>Une liste de toutes les </a:t>
            </a:r>
            <a:r>
              <a:rPr lang="fr-FR" smtClean="0"/>
              <a:t>méthodes </a:t>
            </a:r>
            <a:r>
              <a:rPr lang="fr-FR"/>
              <a:t>était établie, chacun s'est attribué le même nombre de </a:t>
            </a:r>
            <a:r>
              <a:rPr lang="fr-FR" smtClean="0"/>
              <a:t>méthodes </a:t>
            </a:r>
            <a:r>
              <a:rPr lang="fr-FR"/>
              <a:t>à coder.</a:t>
            </a:r>
            <a:endParaRPr lang="en-US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85800" y="6581103"/>
            <a:ext cx="11291552" cy="202193"/>
          </a:xfrm>
        </p:spPr>
        <p:txBody>
          <a:bodyPr/>
          <a:lstStyle/>
          <a:p>
            <a:r>
              <a:rPr lang="en-US" dirty="0" smtClean="0"/>
              <a:t>Doumbia Hamdane Duguay</a:t>
            </a:r>
            <a:r>
              <a:rPr lang="en-US" dirty="0"/>
              <a:t>    </a:t>
            </a:r>
            <a:r>
              <a:rPr lang="en-US" dirty="0" smtClean="0"/>
              <a:t>		</a:t>
            </a:r>
            <a:r>
              <a:rPr lang="en-US" dirty="0" err="1" smtClean="0"/>
              <a:t>git@moule.informatique.univ-paris-diderot.fr:duguay</a:t>
            </a:r>
            <a:r>
              <a:rPr lang="en-US" dirty="0" smtClean="0"/>
              <a:t>/mindstorm-projet-long.git 				Projet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79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222" y="2783965"/>
            <a:ext cx="10753725" cy="376618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 Light" charset="0"/>
              </a:rPr>
              <a:t>Le langage de programmation utilisé pour notre robot est </a:t>
            </a:r>
            <a:r>
              <a:rPr lang="fr-FR" dirty="0" err="1">
                <a:latin typeface="Calibri Light" charset="0"/>
              </a:rPr>
              <a:t>leJOS</a:t>
            </a:r>
            <a:r>
              <a:rPr lang="fr-FR" dirty="0">
                <a:latin typeface="Calibri Light" charset="0"/>
              </a:rPr>
              <a:t>, Java pour la plateforme NXT. La</a:t>
            </a:r>
            <a:endParaRPr lang="en-US" dirty="0">
              <a:latin typeface="Calibri Light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 Light" charset="0"/>
              </a:rPr>
              <a:t>Documentation disponible abondante sur le site internet "Lejos"</a:t>
            </a:r>
            <a:endParaRPr lang="en-US" dirty="0">
              <a:latin typeface="Calibri Light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 Light" charset="0"/>
              </a:rPr>
              <a:t>Pour l</a:t>
            </a:r>
            <a:r>
              <a:rPr lang="en-US" dirty="0">
                <a:latin typeface="Calibri Light" charset="0"/>
              </a:rPr>
              <a:t>’</a:t>
            </a:r>
            <a:r>
              <a:rPr lang="fr-FR" dirty="0">
                <a:latin typeface="Calibri Light" charset="0"/>
              </a:rPr>
              <a:t>écriture du code, nous avons privilégié l</a:t>
            </a:r>
            <a:r>
              <a:rPr lang="en-US" dirty="0">
                <a:latin typeface="Calibri Light" charset="0"/>
              </a:rPr>
              <a:t>’</a:t>
            </a:r>
            <a:r>
              <a:rPr lang="fr-FR" dirty="0">
                <a:latin typeface="Calibri Light" charset="0"/>
              </a:rPr>
              <a:t>environnement de développement Eclipse</a:t>
            </a:r>
          </a:p>
          <a:p>
            <a:endParaRPr lang="en-US" dirty="0">
              <a:latin typeface="Calibri Light" charset="0"/>
            </a:endParaRPr>
          </a:p>
          <a:p>
            <a:endParaRPr lang="en-US" dirty="0">
              <a:latin typeface="Calibri Light" charset="0"/>
            </a:endParaRPr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85800" y="6581103"/>
            <a:ext cx="11291552" cy="202193"/>
          </a:xfrm>
        </p:spPr>
        <p:txBody>
          <a:bodyPr/>
          <a:lstStyle/>
          <a:p>
            <a:r>
              <a:rPr lang="en-US" dirty="0" smtClean="0"/>
              <a:t>Doumbia Hamdane Duguay</a:t>
            </a:r>
            <a:r>
              <a:rPr lang="en-US" dirty="0"/>
              <a:t>    </a:t>
            </a:r>
            <a:r>
              <a:rPr lang="en-US" dirty="0" smtClean="0"/>
              <a:t>		</a:t>
            </a:r>
            <a:r>
              <a:rPr lang="en-US" dirty="0" err="1" smtClean="0"/>
              <a:t>git@moule.informatique.univ-paris-diderot.fr:duguay</a:t>
            </a:r>
            <a:r>
              <a:rPr lang="en-US" dirty="0" smtClean="0"/>
              <a:t>/mindstorm-projet-long.git 				Projet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01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125" y="-28575"/>
            <a:ext cx="11549712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-46038"/>
            <a:ext cx="6503736" cy="563231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endParaRPr lang="en-US"/>
          </a:p>
          <a:p>
            <a:r>
              <a:rPr lang="en-US" sz="1600">
                <a:latin typeface="Calibri Light" charset="0"/>
              </a:rPr>
              <a:t>private void suivreUneLigne() {</a:t>
            </a:r>
            <a:br>
              <a:rPr lang="en-US" sz="1600">
                <a:latin typeface="Calibri Light" charset="0"/>
              </a:rPr>
            </a:br>
            <a:r>
              <a:rPr lang="en-US" sz="1600">
                <a:latin typeface="Calibri Light" charset="0"/>
              </a:rPr>
              <a:t>        Mouv.setvitesse(10);</a:t>
            </a:r>
            <a:br>
              <a:rPr lang="en-US" sz="1600">
                <a:latin typeface="Calibri Light" charset="0"/>
              </a:rPr>
            </a:br>
            <a:r>
              <a:rPr lang="en-US" sz="1600">
                <a:latin typeface="Calibri Light" charset="0"/>
              </a:rPr>
              <a:t>        int deltaRotation = 5;</a:t>
            </a:r>
            <a:br>
              <a:rPr lang="en-US" sz="1600">
                <a:latin typeface="Calibri Light" charset="0"/>
              </a:rPr>
            </a:br>
            <a:r>
              <a:rPr lang="en-US" sz="1600">
                <a:latin typeface="Calibri Light" charset="0"/>
              </a:rPr>
              <a:t>       boolean gauche = true;</a:t>
            </a:r>
            <a:br>
              <a:rPr lang="en-US" sz="1600">
                <a:latin typeface="Calibri Light" charset="0"/>
              </a:rPr>
            </a:br>
            <a:r>
              <a:rPr lang="en-US" sz="1600">
                <a:latin typeface="Calibri Light" charset="0"/>
              </a:rPr>
              <a:t>        Couleur couleurinitiale = Mouv.monEcouteurCouleur.getCouleur();</a:t>
            </a:r>
            <a:br>
              <a:rPr lang="en-US" sz="1600">
                <a:latin typeface="Calibri Light" charset="0"/>
              </a:rPr>
            </a:br>
            <a:r>
              <a:rPr lang="en-US" sz="1600">
                <a:latin typeface="Calibri Light" charset="0"/>
              </a:rPr>
              <a:t>        while (!Mouv.bump.isPressed()</a:t>
            </a:r>
            <a:br>
              <a:rPr lang="en-US" sz="1600">
                <a:latin typeface="Calibri Light" charset="0"/>
              </a:rPr>
            </a:br>
            <a:r>
              <a:rPr lang="en-US" sz="1600">
                <a:latin typeface="Calibri Light" charset="0"/>
              </a:rPr>
              <a:t>                || Mouv.capteurDistance.getDistance() &gt; 15) {</a:t>
            </a:r>
            <a:br>
              <a:rPr lang="en-US" sz="1600">
                <a:latin typeface="Calibri Light" charset="0"/>
              </a:rPr>
            </a:br>
            <a:r>
              <a:rPr lang="en-US" sz="1600">
                <a:latin typeface="Calibri Light" charset="0"/>
              </a:rPr>
              <a:t>            if (!Mouv.monEcouteurCouleur.getCouleur().nom</a:t>
            </a:r>
            <a:br>
              <a:rPr lang="en-US" sz="1600">
                <a:latin typeface="Calibri Light" charset="0"/>
              </a:rPr>
            </a:br>
            <a:r>
              <a:rPr lang="en-US" sz="1600">
                <a:latin typeface="Calibri Light" charset="0"/>
              </a:rPr>
              <a:t>                    .equals(couleurinitiale.getNom())) {</a:t>
            </a:r>
          </a:p>
          <a:p>
            <a:r>
              <a:rPr lang="en-US" sz="1600">
                <a:latin typeface="Calibri Light" charset="0"/>
              </a:rPr>
              <a:t>             if (gauche == true) {</a:t>
            </a:r>
            <a:br>
              <a:rPr lang="en-US" sz="1600">
                <a:latin typeface="Calibri Light" charset="0"/>
              </a:rPr>
            </a:br>
            <a:r>
              <a:rPr lang="en-US" sz="1600">
                <a:latin typeface="Calibri Light" charset="0"/>
              </a:rPr>
              <a:t>                   rotationGauche(deltaRotation);</a:t>
            </a:r>
            <a:br>
              <a:rPr lang="en-US" sz="1600">
                <a:latin typeface="Calibri Light" charset="0"/>
              </a:rPr>
            </a:br>
            <a:r>
              <a:rPr lang="en-US" sz="1600">
                <a:latin typeface="Calibri Light" charset="0"/>
              </a:rPr>
              <a:t/>
            </a:r>
            <a:br>
              <a:rPr lang="en-US" sz="1600">
                <a:latin typeface="Calibri Light" charset="0"/>
              </a:rPr>
            </a:br>
            <a:r>
              <a:rPr lang="en-US" sz="1600">
                <a:latin typeface="Calibri Light" charset="0"/>
              </a:rPr>
              <a:t>                    if (!Mouv.monEcouteurCouleur.getCouleur().nom</a:t>
            </a:r>
            <a:br>
              <a:rPr lang="en-US" sz="1600">
                <a:latin typeface="Calibri Light" charset="0"/>
              </a:rPr>
            </a:br>
            <a:r>
              <a:rPr lang="en-US" sz="1600">
                <a:latin typeface="Calibri Light" charset="0"/>
              </a:rPr>
              <a:t>                            .equals(couleurinitiale.getNom())) {</a:t>
            </a:r>
            <a:br>
              <a:rPr lang="en-US" sz="1600">
                <a:latin typeface="Calibri Light" charset="0"/>
              </a:rPr>
            </a:br>
            <a:r>
              <a:rPr lang="en-US" sz="1600">
                <a:latin typeface="Calibri Light" charset="0"/>
              </a:rPr>
              <a:t/>
            </a:r>
            <a:br>
              <a:rPr lang="en-US" sz="1600">
                <a:latin typeface="Calibri Light" charset="0"/>
              </a:rPr>
            </a:br>
            <a:r>
              <a:rPr lang="en-US" sz="1600">
                <a:latin typeface="Calibri Light" charset="0"/>
              </a:rPr>
              <a:t>                        rotationDroite(deltaRot</a:t>
            </a:r>
            <a:r>
              <a:rPr lang="en-US">
                <a:latin typeface="Calibri Light" charset="0"/>
              </a:rPr>
              <a:t>ation);</a:t>
            </a:r>
            <a:br>
              <a:rPr lang="en-US">
                <a:latin typeface="Calibri Light" charset="0"/>
              </a:rPr>
            </a:br>
            <a:r>
              <a:rPr lang="en-US">
                <a:latin typeface="Calibri Light" charset="0"/>
              </a:rPr>
              <a:t>                    }</a:t>
            </a:r>
            <a:br>
              <a:rPr lang="en-US">
                <a:latin typeface="Calibri Light" charset="0"/>
              </a:rPr>
            </a:br>
            <a:r>
              <a:rPr lang="en-US">
                <a:latin typeface="Calibri Light" charset="0"/>
              </a:rPr>
              <a:t/>
            </a:r>
            <a:br>
              <a:rPr lang="en-US">
                <a:latin typeface="Calibri Light" charset="0"/>
              </a:rPr>
            </a:br>
            <a:r>
              <a:rPr lang="en-US">
                <a:latin typeface="Calibri Light" charset="0"/>
              </a:rPr>
              <a:t>               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18213" y="71438"/>
            <a:ext cx="6157912" cy="34163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>
                <a:latin typeface="Calibri Light" charset="0"/>
              </a:rPr>
              <a:t>else {</a:t>
            </a:r>
            <a:br>
              <a:rPr lang="en-US">
                <a:latin typeface="Calibri Light" charset="0"/>
              </a:rPr>
            </a:br>
            <a:r>
              <a:rPr lang="en-US">
                <a:latin typeface="Calibri Light" charset="0"/>
              </a:rPr>
              <a:t/>
            </a:r>
            <a:br>
              <a:rPr lang="en-US">
                <a:latin typeface="Calibri Light" charset="0"/>
              </a:rPr>
            </a:br>
            <a:r>
              <a:rPr lang="en-US">
                <a:latin typeface="Calibri Light" charset="0"/>
              </a:rPr>
              <a:t>                    rotationDroite(deltaRotation);</a:t>
            </a:r>
            <a:br>
              <a:rPr lang="en-US">
                <a:latin typeface="Calibri Light" charset="0"/>
              </a:rPr>
            </a:br>
            <a:r>
              <a:rPr lang="en-US">
                <a:latin typeface="Calibri Light" charset="0"/>
              </a:rPr>
              <a:t>                    if (!Mouv.monEcouteurCouleur.getCouleur().nom</a:t>
            </a:r>
            <a:br>
              <a:rPr lang="en-US">
                <a:latin typeface="Calibri Light" charset="0"/>
              </a:rPr>
            </a:br>
            <a:r>
              <a:rPr lang="en-US">
                <a:latin typeface="Calibri Light" charset="0"/>
              </a:rPr>
              <a:t>                            .equals(couleurinitiale.getNom())) {</a:t>
            </a:r>
            <a:br>
              <a:rPr lang="en-US">
                <a:latin typeface="Calibri Light" charset="0"/>
              </a:rPr>
            </a:br>
            <a:r>
              <a:rPr lang="en-US">
                <a:latin typeface="Calibri Light" charset="0"/>
              </a:rPr>
              <a:t>                        rotationGauche(deltaRotation);</a:t>
            </a:r>
            <a:br>
              <a:rPr lang="en-US">
                <a:latin typeface="Calibri Light" charset="0"/>
              </a:rPr>
            </a:br>
            <a:r>
              <a:rPr lang="en-US">
                <a:latin typeface="Calibri Light" charset="0"/>
              </a:rPr>
              <a:t>                    }</a:t>
            </a:r>
            <a:br>
              <a:rPr lang="en-US">
                <a:latin typeface="Calibri Light" charset="0"/>
              </a:rPr>
            </a:br>
            <a:r>
              <a:rPr lang="en-US">
                <a:latin typeface="Calibri Light" charset="0"/>
              </a:rPr>
              <a:t/>
            </a:r>
            <a:br>
              <a:rPr lang="en-US">
                <a:latin typeface="Calibri Light" charset="0"/>
              </a:rPr>
            </a:br>
            <a:r>
              <a:rPr lang="en-US">
                <a:latin typeface="Calibri Light" charset="0"/>
              </a:rPr>
              <a:t>                }</a:t>
            </a:r>
            <a:br>
              <a:rPr lang="en-US">
                <a:latin typeface="Calibri Light" charset="0"/>
              </a:rPr>
            </a:br>
            <a:r>
              <a:rPr lang="en-US">
                <a:latin typeface="Calibri Light" charset="0"/>
              </a:rPr>
              <a:t>                deltaRotation += 2;</a:t>
            </a:r>
            <a:br>
              <a:rPr lang="en-US">
                <a:latin typeface="Calibri Light" charset="0"/>
              </a:rPr>
            </a:br>
            <a:r>
              <a:rPr lang="en-US">
                <a:latin typeface="Calibri Light" charset="0"/>
              </a:rPr>
              <a:t>                gauche = !gauche;</a:t>
            </a:r>
            <a:br>
              <a:rPr lang="en-US">
                <a:latin typeface="Calibri Light" charset="0"/>
              </a:rPr>
            </a:br>
            <a:r>
              <a:rPr lang="en-US">
                <a:latin typeface="Calibri Light" charset="0"/>
              </a:rPr>
              <a:t>            }</a:t>
            </a:r>
            <a:endParaRPr lang="en-US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85800" y="6581103"/>
            <a:ext cx="11291552" cy="202193"/>
          </a:xfrm>
        </p:spPr>
        <p:txBody>
          <a:bodyPr/>
          <a:lstStyle/>
          <a:p>
            <a:r>
              <a:rPr lang="en-US" dirty="0" smtClean="0"/>
              <a:t>Doumbia Hamdane Duguay</a:t>
            </a:r>
            <a:r>
              <a:rPr lang="en-US" dirty="0"/>
              <a:t>    </a:t>
            </a:r>
            <a:r>
              <a:rPr lang="en-US" dirty="0" smtClean="0"/>
              <a:t>		</a:t>
            </a:r>
            <a:r>
              <a:rPr lang="en-US" dirty="0" err="1" smtClean="0"/>
              <a:t>git@moule.informatique.univ-paris-diderot.fr:duguay</a:t>
            </a:r>
            <a:r>
              <a:rPr lang="en-US" dirty="0" smtClean="0"/>
              <a:t>/mindstorm-projet-long.git 				Projet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65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B64549-C1F2-49EA-8B2D-5EF61BF1CE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F17D79-05FE-43C7-A9B5-360E9D6B5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F71E0A8-DA6F-4DC5-84AA-9AE90625C277}">
  <ds:schemaRefs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322</Words>
  <Application>Microsoft Office PowerPoint</Application>
  <PresentationFormat>Grand écran</PresentationFormat>
  <Paragraphs>74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3_Metropolitan</vt:lpstr>
      <vt:lpstr>ROBOT Mindstorms® </vt:lpstr>
      <vt:lpstr>Plan</vt:lpstr>
      <vt:lpstr>Introduction</vt:lpstr>
      <vt:lpstr>Les grandes fonctionnalités du robot </vt:lpstr>
      <vt:lpstr>Architecture/Conception</vt:lpstr>
      <vt:lpstr>Conception des composants</vt:lpstr>
      <vt:lpstr>Distribution du travail</vt:lpstr>
      <vt:lpstr>Programmation</vt:lpstr>
      <vt:lpstr>Présentation PowerPoint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/>
  <cp:revision>13</cp:revision>
  <dcterms:created xsi:type="dcterms:W3CDTF">2013-06-12T19:28:15Z</dcterms:created>
  <dcterms:modified xsi:type="dcterms:W3CDTF">2014-05-22T18:59:11Z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