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5"/>
  </p:notesMasterIdLst>
  <p:sldIdLst>
    <p:sldId id="256" r:id="rId5"/>
    <p:sldId id="277" r:id="rId6"/>
    <p:sldId id="267" r:id="rId7"/>
    <p:sldId id="281" r:id="rId8"/>
    <p:sldId id="278" r:id="rId9"/>
    <p:sldId id="282" r:id="rId10"/>
    <p:sldId id="283" r:id="rId11"/>
    <p:sldId id="280" r:id="rId12"/>
    <p:sldId id="28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67"/>
            <p14:sldId id="281"/>
            <p14:sldId id="278"/>
            <p14:sldId id="282"/>
            <p14:sldId id="283"/>
            <p14:sldId id="280"/>
            <p14:sldId id="284"/>
          </p14:sldIdLst>
        </p14:section>
        <p14:section name="Group Member 1" id="{67C82EDF-45E1-4F40-99E4-61CBD9D71B6D}">
          <p14:sldIdLst/>
        </p14:section>
        <p14:section name="Group Member 2" id="{32CC8908-2DD1-4586-B325-D49E78524F47}">
          <p14:sldIdLst/>
        </p14:section>
        <p14:section name="Group member 3" id="{B5B72871-FE73-4A50-BCA1-1D7369E16A16}">
          <p14:sldIdLst/>
        </p14:section>
        <p14:section name="General Closing" id="{29DF22C9-5858-4D83-9365-7B659F873499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70247" autoAdjust="0"/>
  </p:normalViewPr>
  <p:slideViewPr>
    <p:cSldViewPr snapToGrid="0">
      <p:cViewPr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5/23/2014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4926C03-5472-4DFC-B3E3-0764C8E7CEDA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BD8D-003E-4459-A048-DB8E6F979CFB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ACFB-987D-44A4-8C67-DFBB83DEA645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F813-4331-4642-A98F-B36BE790CDA8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918A-C414-464E-B366-B98782307C6A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DFFC-34CA-4139-B546-014B330DBC1C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531-ABFA-43D2-AA32-399EDA8B2F0C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EFDC-B4D0-4256-AB5E-0D6717370152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ADD-C71B-436A-AB54-37BB46DDF150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D5D8-41B3-4092-86CC-B4EAB06F69DC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F54F7E2-EDCB-490F-8125-070DE89C4A8D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5E37B9D-F6AD-43CC-B270-0600DD948E58}" type="datetime1">
              <a:rPr lang="en-US" smtClean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35617"/>
            <a:ext cx="10782300" cy="3352800"/>
          </a:xfrm>
        </p:spPr>
        <p:txBody>
          <a:bodyPr/>
          <a:lstStyle/>
          <a:p>
            <a:pPr algn="ctr"/>
            <a:r>
              <a:rPr lang="en-US" dirty="0"/>
              <a:t>ROBOT Mindstorms®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750" y="3575810"/>
            <a:ext cx="10719054" cy="2065136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 smtClean="0">
                <a:latin typeface="Algerian" panose="04020705040A02060702" pitchFamily="82" charset="0"/>
              </a:rPr>
              <a:t>Master1 Paris Diderot informatique Projet Long </a:t>
            </a:r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/>
              <a:t>Yasmine HAMDANE</a:t>
            </a:r>
          </a:p>
          <a:p>
            <a:pPr algn="ctr"/>
            <a:r>
              <a:rPr lang="en-US" dirty="0"/>
              <a:t>Amadou DOUMBIA</a:t>
            </a:r>
          </a:p>
          <a:p>
            <a:pPr algn="ctr"/>
            <a:r>
              <a:rPr lang="en-US" dirty="0"/>
              <a:t>Brice DUGUAY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318" y="1751527"/>
            <a:ext cx="7881871" cy="4026338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Bilan du projet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Amélioration possible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git@moule.informatique.univ-paris-diderot.fr:duguay/mindstorm-projet-long.git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0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 Light" charset="0"/>
              </a:rPr>
              <a:t> Introduction.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Présentation des fonctionnalités</a:t>
            </a:r>
            <a:r>
              <a:rPr lang="en-US" dirty="0">
                <a:latin typeface="Calibri Light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 Light" charset="0"/>
              </a:rPr>
              <a:t> Architecture</a:t>
            </a:r>
            <a:r>
              <a:rPr lang="fr-FR" dirty="0">
                <a:latin typeface="Calibri Light" charset="0"/>
              </a:rPr>
              <a:t>, conception et gestion </a:t>
            </a:r>
            <a:r>
              <a:rPr lang="en-US" dirty="0">
                <a:latin typeface="Calibri Light" charset="0"/>
              </a:rPr>
              <a:t>du </a:t>
            </a:r>
            <a:r>
              <a:rPr lang="fr-WINDIES" dirty="0" smtClean="0">
                <a:latin typeface="Calibri Light" charset="0"/>
              </a:rPr>
              <a:t>projets</a:t>
            </a:r>
            <a:r>
              <a:rPr lang="en-US" dirty="0" smtClean="0">
                <a:latin typeface="Calibri Light" charset="0"/>
              </a:rPr>
              <a:t> </a:t>
            </a:r>
            <a:r>
              <a:rPr lang="en-US" dirty="0">
                <a:latin typeface="Calibri Light" charset="0"/>
              </a:rPr>
              <a:t>.</a:t>
            </a:r>
            <a:r>
              <a:rPr lang="fr-FR" dirty="0">
                <a:latin typeface="Calibri Light" charset="0"/>
              </a:rPr>
              <a:t> 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 Light" charset="0"/>
              </a:rPr>
              <a:t>Programmation</a:t>
            </a:r>
            <a:r>
              <a:rPr lang="en-US" dirty="0" smtClean="0">
                <a:latin typeface="Calibri Light" charset="0"/>
              </a:rPr>
              <a:t>.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Conclusion.</a:t>
            </a: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git@moule.informatique.univ-paris-diderot.fr:duguay/mindstorm-projet-long.git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56" y="2487836"/>
            <a:ext cx="4664075" cy="2857403"/>
          </a:xfrm>
        </p:spPr>
        <p:txBody>
          <a:bodyPr/>
          <a:lstStyle/>
          <a:p>
            <a:pPr marL="518922" lvl="1" indent="-514350">
              <a:buFont typeface="+mj-lt"/>
              <a:buAutoNum type="arabicPeriod"/>
            </a:pPr>
            <a:r>
              <a:rPr lang="fr-FR" sz="2600" dirty="0" smtClean="0"/>
              <a:t>Présentation du robot </a:t>
            </a:r>
            <a:r>
              <a:rPr lang="fr-FR" sz="2600" dirty="0" smtClean="0">
                <a:latin typeface="Calibri Light" charset="0"/>
              </a:rPr>
              <a:t>Mindstorms® </a:t>
            </a:r>
            <a:endParaRPr lang="fr-FR" dirty="0" smtClean="0">
              <a:latin typeface="Calibri Light" charset="0"/>
            </a:endParaRPr>
          </a:p>
          <a:p>
            <a:pPr lvl="4"/>
            <a:r>
              <a:rPr lang="fr-FR" i="1" dirty="0" smtClean="0">
                <a:latin typeface="Calibri Light" charset="0"/>
              </a:rPr>
              <a:t>Son intêret</a:t>
            </a:r>
            <a:endParaRPr lang="fr-FR" dirty="0" smtClean="0">
              <a:latin typeface="Calibri Light" charset="0"/>
            </a:endParaRPr>
          </a:p>
          <a:p>
            <a:pPr marL="461772" lvl="1" indent="-457200">
              <a:buFont typeface="+mj-lt"/>
              <a:buAutoNum type="arabicPeriod"/>
            </a:pPr>
            <a:r>
              <a:rPr lang="fr-FR" sz="2400" dirty="0" smtClean="0">
                <a:latin typeface="Calibri Light" charset="0"/>
              </a:rPr>
              <a:t>But du Projet</a:t>
            </a:r>
          </a:p>
          <a:p>
            <a:pPr marL="4572" lvl="1" indent="0">
              <a:buNone/>
            </a:pPr>
            <a:endParaRPr lang="fr-FR" dirty="0" smtClean="0">
              <a:latin typeface="Calibri Light" charset="0"/>
            </a:endParaRPr>
          </a:p>
          <a:p>
            <a:pPr marL="4572" lvl="1" indent="0">
              <a:buNone/>
            </a:pPr>
            <a:r>
              <a:rPr lang="fr-FR" sz="2400" dirty="0" smtClean="0">
                <a:latin typeface="Calibri Light" charset="0"/>
              </a:rPr>
              <a:t>3.    </a:t>
            </a:r>
            <a:r>
              <a:rPr lang="fr-FR" sz="2400" dirty="0" smtClean="0">
                <a:latin typeface="Calibri Light" charset="0"/>
              </a:rPr>
              <a:t>Environnement  </a:t>
            </a:r>
            <a:r>
              <a:rPr lang="fr-FR" sz="2400" dirty="0" err="1" smtClean="0">
                <a:latin typeface="Calibri Light" charset="0"/>
              </a:rPr>
              <a:t>Lejos</a:t>
            </a:r>
            <a:endParaRPr lang="fr-FR" sz="2400" dirty="0" smtClean="0">
              <a:latin typeface="Calibri Light" charset="0"/>
            </a:endParaRPr>
          </a:p>
          <a:p>
            <a:pPr marL="4572" lvl="1" indent="0">
              <a:buNone/>
            </a:pPr>
            <a:endParaRPr lang="fr-FR" sz="2400" dirty="0" smtClean="0">
              <a:latin typeface="Calibri Light" charset="0"/>
            </a:endParaRPr>
          </a:p>
          <a:p>
            <a:pPr marL="4572" lvl="1" indent="0">
              <a:buNone/>
            </a:pPr>
            <a:endParaRPr lang="fr-FR" sz="2400" dirty="0">
              <a:latin typeface="Calibri Light" charset="0"/>
            </a:endParaRPr>
          </a:p>
        </p:txBody>
      </p:sp>
      <p:pic>
        <p:nvPicPr>
          <p:cNvPr id="5" name="Content Placeholder 4" descr="mind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4826" y="1771343"/>
            <a:ext cx="3582891" cy="3647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git@moule.informatique.univ-paris-diderot.fr:duguay/mindstorm-projet-long.git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grandes fonctionnalités du robot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/>
              </a:rPr>
              <a:t>Détecter une ligne/colonne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Suivre une ligne/colonne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Attraper un palet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Poser à la maison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Relâcher le palet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Retourner sur le tapis pour récupérer d'autres palets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Resource- Orientation.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Aller à une couleur données </a:t>
            </a: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31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363352"/>
          </a:xfrm>
        </p:spPr>
        <p:txBody>
          <a:bodyPr>
            <a:normAutofit fontScale="90000"/>
          </a:bodyPr>
          <a:lstStyle/>
          <a:p>
            <a:r>
              <a:rPr lang="en-US" sz="2400"/>
              <a:t>Architecture/Conception</a:t>
            </a:r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98" y="1107583"/>
            <a:ext cx="9191443" cy="54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des composants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433" y="2466745"/>
            <a:ext cx="10753725" cy="37661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Un module responsable du lancement du robot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Un Cerveau qui s’occupe du </a:t>
            </a:r>
            <a:r>
              <a:rPr lang="fr-FR" dirty="0" smtClean="0"/>
              <a:t>choix de la stratégies à suivre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Un module responsable d'écouter la couleur courante.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Module </a:t>
            </a:r>
            <a:r>
              <a:rPr lang="fr-FR" dirty="0" smtClean="0"/>
              <a:t>qui gère tous les </a:t>
            </a:r>
            <a:r>
              <a:rPr lang="fr-FR" dirty="0" smtClean="0"/>
              <a:t>mouvements </a:t>
            </a:r>
            <a:r>
              <a:rPr lang="fr-FR" dirty="0" smtClean="0"/>
              <a:t>du robots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Module mettant à jour tous les </a:t>
            </a:r>
            <a:r>
              <a:rPr lang="fr-FR" dirty="0" smtClean="0"/>
              <a:t>capteurs, </a:t>
            </a:r>
            <a:r>
              <a:rPr lang="fr-FR" dirty="0" smtClean="0"/>
              <a:t>et les positions </a:t>
            </a:r>
            <a:r>
              <a:rPr lang="fr-FR" dirty="0" smtClean="0"/>
              <a:t>pendant le déplace du robot </a:t>
            </a:r>
            <a:endParaRPr lang="fr-FR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du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50" y="2799071"/>
            <a:ext cx="10753725" cy="3766185"/>
          </a:xfrm>
        </p:spPr>
        <p:txBody>
          <a:bodyPr/>
          <a:lstStyle/>
          <a:p>
            <a:r>
              <a:rPr lang="fr-FR"/>
              <a:t>Une liste de toutes les </a:t>
            </a:r>
            <a:r>
              <a:rPr lang="fr-FR" smtClean="0"/>
              <a:t>méthodes </a:t>
            </a:r>
            <a:r>
              <a:rPr lang="fr-FR"/>
              <a:t>était établie, chacun s'est attribué le même nombre de </a:t>
            </a:r>
            <a:r>
              <a:rPr lang="fr-FR" smtClean="0"/>
              <a:t>méthodes </a:t>
            </a:r>
            <a:r>
              <a:rPr lang="fr-FR"/>
              <a:t>à coder.</a:t>
            </a:r>
            <a:endParaRPr lang="en-US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22" y="2783965"/>
            <a:ext cx="10753725" cy="37661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Le langage de programmation utilisé pour notre robot est </a:t>
            </a:r>
            <a:r>
              <a:rPr lang="fr-FR" dirty="0" err="1">
                <a:latin typeface="Calibri Light" charset="0"/>
              </a:rPr>
              <a:t>leJOS</a:t>
            </a:r>
            <a:r>
              <a:rPr lang="fr-FR" dirty="0">
                <a:latin typeface="Calibri Light" charset="0"/>
              </a:rPr>
              <a:t>, Java pour la plateforme NXT. 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Documentation disponible abondante sur le site internet "Lejos"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Pour l</a:t>
            </a:r>
            <a:r>
              <a:rPr lang="en-US" dirty="0">
                <a:latin typeface="Calibri Light" charset="0"/>
              </a:rPr>
              <a:t>’</a:t>
            </a:r>
            <a:r>
              <a:rPr lang="fr-FR" dirty="0">
                <a:latin typeface="Calibri Light" charset="0"/>
              </a:rPr>
              <a:t>écriture du code, nous avons privilégié l</a:t>
            </a:r>
            <a:r>
              <a:rPr lang="en-US" dirty="0">
                <a:latin typeface="Calibri Light" charset="0"/>
              </a:rPr>
              <a:t>’</a:t>
            </a:r>
            <a:r>
              <a:rPr lang="fr-FR" dirty="0">
                <a:latin typeface="Calibri Light" charset="0"/>
              </a:rPr>
              <a:t>environnement de développement Eclipse</a:t>
            </a:r>
          </a:p>
          <a:p>
            <a:endParaRPr lang="en-US" dirty="0">
              <a:latin typeface="Calibri Light" charset="0"/>
            </a:endParaRPr>
          </a:p>
          <a:p>
            <a:endParaRPr lang="en-US" dirty="0">
              <a:latin typeface="Calibri Light" charset="0"/>
            </a:endParaRP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125" y="-28575"/>
            <a:ext cx="1154971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46038"/>
            <a:ext cx="6503736" cy="563231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dirty="0"/>
          </a:p>
          <a:p>
            <a:r>
              <a:rPr lang="en-US" sz="1600" dirty="0">
                <a:latin typeface="Calibri Light" charset="0"/>
              </a:rPr>
              <a:t>private void </a:t>
            </a:r>
            <a:r>
              <a:rPr lang="en-US" sz="1600" dirty="0" err="1">
                <a:latin typeface="Calibri Light" charset="0"/>
              </a:rPr>
              <a:t>suivreUneLigne</a:t>
            </a:r>
            <a:r>
              <a:rPr lang="en-US" sz="1600" dirty="0">
                <a:latin typeface="Calibri Light" charset="0"/>
              </a:rPr>
              <a:t>() {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</a:t>
            </a:r>
            <a:r>
              <a:rPr lang="en-US" sz="1600" dirty="0" err="1">
                <a:latin typeface="Calibri Light" charset="0"/>
              </a:rPr>
              <a:t>Mouv.setvitesse</a:t>
            </a:r>
            <a:r>
              <a:rPr lang="en-US" sz="1600" dirty="0">
                <a:latin typeface="Calibri Light" charset="0"/>
              </a:rPr>
              <a:t>(10);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</a:t>
            </a:r>
            <a:r>
              <a:rPr lang="en-US" sz="1600" dirty="0" err="1">
                <a:latin typeface="Calibri Light" charset="0"/>
              </a:rPr>
              <a:t>int</a:t>
            </a:r>
            <a:r>
              <a:rPr lang="en-US" sz="1600" dirty="0">
                <a:latin typeface="Calibri Light" charset="0"/>
              </a:rPr>
              <a:t> </a:t>
            </a:r>
            <a:r>
              <a:rPr lang="en-US" sz="1600" dirty="0" err="1">
                <a:latin typeface="Calibri Light" charset="0"/>
              </a:rPr>
              <a:t>deltaRotation</a:t>
            </a:r>
            <a:r>
              <a:rPr lang="en-US" sz="1600" dirty="0">
                <a:latin typeface="Calibri Light" charset="0"/>
              </a:rPr>
              <a:t> = 5;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</a:t>
            </a:r>
            <a:r>
              <a:rPr lang="en-US" sz="1600" dirty="0" err="1">
                <a:latin typeface="Calibri Light" charset="0"/>
              </a:rPr>
              <a:t>boolean</a:t>
            </a:r>
            <a:r>
              <a:rPr lang="en-US" sz="1600" dirty="0">
                <a:latin typeface="Calibri Light" charset="0"/>
              </a:rPr>
              <a:t> gauche = true;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</a:t>
            </a:r>
            <a:r>
              <a:rPr lang="en-US" sz="1600" dirty="0" err="1">
                <a:latin typeface="Calibri Light" charset="0"/>
              </a:rPr>
              <a:t>Couleur</a:t>
            </a:r>
            <a:r>
              <a:rPr lang="en-US" sz="1600" dirty="0">
                <a:latin typeface="Calibri Light" charset="0"/>
              </a:rPr>
              <a:t> </a:t>
            </a:r>
            <a:r>
              <a:rPr lang="en-US" sz="1600" dirty="0" err="1">
                <a:latin typeface="Calibri Light" charset="0"/>
              </a:rPr>
              <a:t>couleurinitiale</a:t>
            </a:r>
            <a:r>
              <a:rPr lang="en-US" sz="1600" dirty="0">
                <a:latin typeface="Calibri Light" charset="0"/>
              </a:rPr>
              <a:t> = </a:t>
            </a:r>
            <a:r>
              <a:rPr lang="en-US" sz="1600" dirty="0" err="1">
                <a:latin typeface="Calibri Light" charset="0"/>
              </a:rPr>
              <a:t>Mouv.monEcouteurCouleur.getCouleur</a:t>
            </a:r>
            <a:r>
              <a:rPr lang="en-US" sz="1600" dirty="0">
                <a:latin typeface="Calibri Light" charset="0"/>
              </a:rPr>
              <a:t>();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while (!</a:t>
            </a:r>
            <a:r>
              <a:rPr lang="en-US" sz="1600" dirty="0" err="1">
                <a:latin typeface="Calibri Light" charset="0"/>
              </a:rPr>
              <a:t>Mouv.bump.isPressed</a:t>
            </a:r>
            <a:r>
              <a:rPr lang="en-US" sz="1600" dirty="0">
                <a:latin typeface="Calibri Light" charset="0"/>
              </a:rPr>
              <a:t>()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        || </a:t>
            </a:r>
            <a:r>
              <a:rPr lang="en-US" sz="1600" dirty="0" err="1">
                <a:latin typeface="Calibri Light" charset="0"/>
              </a:rPr>
              <a:t>Mouv.capteurDistance.getDistance</a:t>
            </a:r>
            <a:r>
              <a:rPr lang="en-US" sz="1600" dirty="0">
                <a:latin typeface="Calibri Light" charset="0"/>
              </a:rPr>
              <a:t>() &gt; 15) {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    if (!</a:t>
            </a:r>
            <a:r>
              <a:rPr lang="en-US" sz="1600" dirty="0" err="1">
                <a:latin typeface="Calibri Light" charset="0"/>
              </a:rPr>
              <a:t>Mouv.monEcouteurCouleur.getCouleur</a:t>
            </a:r>
            <a:r>
              <a:rPr lang="en-US" sz="1600" dirty="0">
                <a:latin typeface="Calibri Light" charset="0"/>
              </a:rPr>
              <a:t>().nom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            .equals(</a:t>
            </a:r>
            <a:r>
              <a:rPr lang="en-US" sz="1600" dirty="0" err="1">
                <a:latin typeface="Calibri Light" charset="0"/>
              </a:rPr>
              <a:t>couleurinitiale.getNom</a:t>
            </a:r>
            <a:r>
              <a:rPr lang="en-US" sz="1600" dirty="0">
                <a:latin typeface="Calibri Light" charset="0"/>
              </a:rPr>
              <a:t>())) {</a:t>
            </a:r>
          </a:p>
          <a:p>
            <a:r>
              <a:rPr lang="en-US" sz="1600" dirty="0">
                <a:latin typeface="Calibri Light" charset="0"/>
              </a:rPr>
              <a:t>             if (gauche == true) {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           </a:t>
            </a:r>
            <a:r>
              <a:rPr lang="en-US" sz="1600" dirty="0" err="1">
                <a:latin typeface="Calibri Light" charset="0"/>
              </a:rPr>
              <a:t>rotationGauche</a:t>
            </a:r>
            <a:r>
              <a:rPr lang="en-US" sz="1600" dirty="0">
                <a:latin typeface="Calibri Light" charset="0"/>
              </a:rPr>
              <a:t>(</a:t>
            </a:r>
            <a:r>
              <a:rPr lang="en-US" sz="1600" dirty="0" err="1">
                <a:latin typeface="Calibri Light" charset="0"/>
              </a:rPr>
              <a:t>deltaRotation</a:t>
            </a:r>
            <a:r>
              <a:rPr lang="en-US" sz="1600" dirty="0">
                <a:latin typeface="Calibri Light" charset="0"/>
              </a:rPr>
              <a:t>);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/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            if (!</a:t>
            </a:r>
            <a:r>
              <a:rPr lang="en-US" sz="1600" dirty="0" err="1">
                <a:latin typeface="Calibri Light" charset="0"/>
              </a:rPr>
              <a:t>Mouv.monEcouteurCouleur.getCouleur</a:t>
            </a:r>
            <a:r>
              <a:rPr lang="en-US" sz="1600" dirty="0">
                <a:latin typeface="Calibri Light" charset="0"/>
              </a:rPr>
              <a:t>().nom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                    .equals(</a:t>
            </a:r>
            <a:r>
              <a:rPr lang="en-US" sz="1600" dirty="0" err="1">
                <a:latin typeface="Calibri Light" charset="0"/>
              </a:rPr>
              <a:t>couleurinitiale.getNom</a:t>
            </a:r>
            <a:r>
              <a:rPr lang="en-US" sz="1600" dirty="0">
                <a:latin typeface="Calibri Light" charset="0"/>
              </a:rPr>
              <a:t>())) {</a:t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/>
            </a:r>
            <a:br>
              <a:rPr lang="en-US" sz="1600" dirty="0">
                <a:latin typeface="Calibri Light" charset="0"/>
              </a:rPr>
            </a:br>
            <a:r>
              <a:rPr lang="en-US" sz="1600" dirty="0">
                <a:latin typeface="Calibri Light" charset="0"/>
              </a:rPr>
              <a:t>                        </a:t>
            </a:r>
            <a:r>
              <a:rPr lang="en-US" sz="1600" dirty="0" err="1">
                <a:latin typeface="Calibri Light" charset="0"/>
              </a:rPr>
              <a:t>rotationDroite</a:t>
            </a:r>
            <a:r>
              <a:rPr lang="en-US" sz="1600" dirty="0">
                <a:latin typeface="Calibri Light" charset="0"/>
              </a:rPr>
              <a:t>(</a:t>
            </a:r>
            <a:r>
              <a:rPr lang="en-US" sz="1600" dirty="0" err="1">
                <a:latin typeface="Calibri Light" charset="0"/>
              </a:rPr>
              <a:t>deltaRot</a:t>
            </a:r>
            <a:r>
              <a:rPr lang="en-US" dirty="0" err="1">
                <a:latin typeface="Calibri Light" charset="0"/>
              </a:rPr>
              <a:t>ation</a:t>
            </a:r>
            <a:r>
              <a:rPr lang="en-US" dirty="0">
                <a:latin typeface="Calibri Light" charset="0"/>
              </a:rPr>
              <a:t>);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    }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/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8213" y="71438"/>
            <a:ext cx="6157912" cy="34163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alibri Light" charset="0"/>
              </a:rPr>
              <a:t>else {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/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    </a:t>
            </a:r>
            <a:r>
              <a:rPr lang="en-US" dirty="0" err="1">
                <a:latin typeface="Calibri Light" charset="0"/>
              </a:rPr>
              <a:t>rotationDroite</a:t>
            </a:r>
            <a:r>
              <a:rPr lang="en-US" dirty="0">
                <a:latin typeface="Calibri Light" charset="0"/>
              </a:rPr>
              <a:t>(</a:t>
            </a:r>
            <a:r>
              <a:rPr lang="en-US" dirty="0" err="1">
                <a:latin typeface="Calibri Light" charset="0"/>
              </a:rPr>
              <a:t>deltaRotation</a:t>
            </a:r>
            <a:r>
              <a:rPr lang="en-US" dirty="0">
                <a:latin typeface="Calibri Light" charset="0"/>
              </a:rPr>
              <a:t>);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    if (!</a:t>
            </a:r>
            <a:r>
              <a:rPr lang="en-US" dirty="0" err="1">
                <a:latin typeface="Calibri Light" charset="0"/>
              </a:rPr>
              <a:t>Mouv.monEcouteurCouleur.getCouleur</a:t>
            </a:r>
            <a:r>
              <a:rPr lang="en-US" dirty="0">
                <a:latin typeface="Calibri Light" charset="0"/>
              </a:rPr>
              <a:t>().nom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            .equals(</a:t>
            </a:r>
            <a:r>
              <a:rPr lang="en-US" dirty="0" err="1">
                <a:latin typeface="Calibri Light" charset="0"/>
              </a:rPr>
              <a:t>couleurinitiale.getNom</a:t>
            </a:r>
            <a:r>
              <a:rPr lang="en-US" dirty="0">
                <a:latin typeface="Calibri Light" charset="0"/>
              </a:rPr>
              <a:t>())) {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        </a:t>
            </a:r>
            <a:r>
              <a:rPr lang="en-US" dirty="0" err="1">
                <a:latin typeface="Calibri Light" charset="0"/>
              </a:rPr>
              <a:t>rotationGauche</a:t>
            </a:r>
            <a:r>
              <a:rPr lang="en-US" dirty="0">
                <a:latin typeface="Calibri Light" charset="0"/>
              </a:rPr>
              <a:t>(</a:t>
            </a:r>
            <a:r>
              <a:rPr lang="en-US" dirty="0" err="1">
                <a:latin typeface="Calibri Light" charset="0"/>
              </a:rPr>
              <a:t>deltaRotation</a:t>
            </a:r>
            <a:r>
              <a:rPr lang="en-US" dirty="0">
                <a:latin typeface="Calibri Light" charset="0"/>
              </a:rPr>
              <a:t>);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    }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/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}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</a:t>
            </a:r>
            <a:r>
              <a:rPr lang="en-US" dirty="0" err="1">
                <a:latin typeface="Calibri Light" charset="0"/>
              </a:rPr>
              <a:t>deltaRotation</a:t>
            </a:r>
            <a:r>
              <a:rPr lang="en-US" dirty="0">
                <a:latin typeface="Calibri Light" charset="0"/>
              </a:rPr>
              <a:t> += 2;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    gauche = !gauche;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            }</a:t>
            </a:r>
            <a:endParaRPr lang="en-US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6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301</Words>
  <Application>Microsoft Office PowerPoint</Application>
  <PresentationFormat>Grand écran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Wingdings</vt:lpstr>
      <vt:lpstr>3_Metropolitan</vt:lpstr>
      <vt:lpstr>ROBOT Mindstorms® </vt:lpstr>
      <vt:lpstr>Plan</vt:lpstr>
      <vt:lpstr>Introduction</vt:lpstr>
      <vt:lpstr>Les grandes fonctionnalités du robot </vt:lpstr>
      <vt:lpstr>Architecture/Conception</vt:lpstr>
      <vt:lpstr>Conception des composants</vt:lpstr>
      <vt:lpstr>Distribution du travail</vt:lpstr>
      <vt:lpstr>Programmation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13</cp:revision>
  <dcterms:created xsi:type="dcterms:W3CDTF">2013-06-12T19:28:15Z</dcterms:created>
  <dcterms:modified xsi:type="dcterms:W3CDTF">2014-05-23T14:29:47Z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