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9" r:id="rId3"/>
    <p:sldId id="280" r:id="rId4"/>
    <p:sldId id="282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86"/>
  </p:normalViewPr>
  <p:slideViewPr>
    <p:cSldViewPr snapToGrid="0" snapToObjects="1">
      <p:cViewPr varScale="1">
        <p:scale>
          <a:sx n="87" d="100"/>
          <a:sy n="87" d="100"/>
        </p:scale>
        <p:origin x="1086" y="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65C4B-9226-7441-B8A6-7EFE83D0213E}" type="datetimeFigureOut"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4C544-FA5E-8D4A-88CB-D0D786C080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18T15:50:05.0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9673 6793 60 0,'0'-3'155'0,"0"-2"-128"0,-1 2 1 15,-2-3 3-15,-3 3-16 16,-2-1-7-16,-1 0-2 16,-1-1-2-16,0 2 0 0,-1-2 2 15,0 2 0-15,-1 1 2 16,0 0 0-16,-1 0-4 15,-4 0 2 1,1-1 5-16,-3 2 6 0,0-1 2 16,-1 1 1-16,-2 1-7 15,1-3 1-15,-2 3-3 16,2 0-4-16,0 0 0 16,-2 0-5-16,1 0-2 15,-2 0 3-15,1 1-2 0,0 4 0 0,-2-2 0 16,0 2 2-16,0 1 1 15,1 0-1-15,0 2 0 16,-1-1-2 0,3 0 1-16,0 2-1 0,0-1 1 15,2 3-1 1,-1-2 1-16,0 2-2 0,2 0 0 16,-2 3 1-16,2 0-1 15,0 0 2-15,-1 3-2 0,2-1 0 16,2 2 0-16,2-1 0 15,2 3 0 1,0-1 0-16,4 1 0 0,1-1 0 16,3 4 0-16,-2 0-2 15,2 1 1-15,0 1 1 0,0 2 0 16,0 0 0-16,1 1 0 16,-2-1 1-16,4 1 1 0,-1-1-1 15,2-1 0-15,0 1-1 16,0 3 1-16,0-1 1 15,2 1-1-15,2 1 2 16,2-3 1-16,2-3-1 0,2-1 0 31,2-3 0-31,1 1 4 0,2-4-3 16,4 0-2-16,3-2 3 16,-1 0-3-16,3-1-1 15,1 0-1-15,1 0 1 16,1-1-1-16,2-2 0 0,-1-1 0 15,3-2 0-15,-1-4 0 16,3-2 2-16,-2-3-1 16,0 0 0-16,2-2 3 15,-2-7 1-15,1-2 0 16,-1-4-1-16,0-1-4 0,-1-3 0 16,0-2 1-1,-1-5-1-15,0-3 0 0,1-1 1 16,-3-4-2-16,-1-1 1 15,-1-2 0-15,-3 0 2 16,-4 0-1-16,-5 1 3 0,-1-1 2 16,-6 2 7-16,-4 0 2 0,-2 1-11 15,-3-3-1 1,-7 2 2-16,-2 1-1 0,-5 1 0 16,0 2 0-1,-3 2-1-15,1 3-1 16,0 2-2-16,0 4 1 15,2 3 0-15,1 5-1 16,3 3-1-16,2 3 0 0,3 4-12 16,-2 2-21-16,2 0-41 0,-1 0-91 15</inkml:trace>
  <inkml:trace contextRef="#ctx0" brushRef="#br0" timeOffset="10346.506">3895 2995 161 0,'0'0'14'15,"0"0"-2"-15,0 0 29 0,0 0 5 0,0 0-21 16,0 0-9 0,0 0-1-16,0 0 0 15,0 0-6-15,0 2-4 16,0 0-3-16,0 2-2 0,0-1 2 16,0 3-1-16,0 2 4 15,0 0 1-15,0 1 1 16,0 2 2-16,0 2-1 15,0 0 0-15,0 3 3 16,0 0-2-16,2 2-3 16,-2 0 1-16,2 3 1 15,-2-1 0-15,2 2-2 16,-2 1 2-16,0 0-5 0,0 3 2 16,0 1 1-16,0 1-2 15,0 1-1-15,-4 1 1 16,1-2-3-16,0 1 0 15,1-4 1-15,1-2-1 16,-1-4 2-16,2-2 1 0,0-6-2 0,0-2 0 16,0-2-1-16,0-3-1 15,0-1 0-15,0 0 0 16,0 0 0 0,0-2-1-16,-3 1-3 15,1 0-8-15,-1 1-10 0,0 1-7 16,-1-2-6-16,2 1-2 15,-4-3-12-15,2 0-23 16,1-9-44-16</inkml:trace>
  <inkml:trace contextRef="#ctx0" brushRef="#br0" timeOffset="11265.7012">3593 2983 34 0,'0'1'67'16,"0"0"-50"-16,0 0 17 15,2-1 5-15,-1 1-9 16,4 1 3-16,-3-2-11 0,2 2 1 16,-1-1-4-1,2-1-3-15,1 1-3 0,2-1-1 16,2 0 1-16,-1 0 5 16,3 0 3-16,1 0-1 15,3-4-4-15,3 0-1 0,-1-1-6 0,2-1 2 31,1 1-1-31,1 0-1 0,1 1-2 16,-1-1-1-16,1 2 0 16,0 1 2-16,-2-1-4 0,-2 2-2 15,1 0 2-15,0 1-2 16,0 0-1-16,-1 0 1 16,-2 0 1-1,2 0-2-15,-1 0 1 0,1 0 2 16,-2 0 5-16,4 0-2 15,-3 0-3-15,-1 0 0 16,1-1-2-16,1-1 0 0,1 1-2 0,-3 0 1 16,0 0-1-16,2 0 1 15,-5-1-1-15,0 1 1 16,-1-1-1-16,-2 1 0 16,-1-1 1-16,-3 2-1 0,-1-2 1 15,0 1-2-15,-2 1 2 16,-2 0-1-1,2 0-1-15,-2 0 2 0,-2 0-3 0,1 0 2 16,-1 0-2-16,0 0-13 16,0 0-32-16,0-3-36 31,-3 0-93-31</inkml:trace>
  <inkml:trace contextRef="#ctx0" brushRef="#br0" timeOffset="18576.1311">10118 3051 267 0,'5'-3'17'0,"-2"-2"4"16,0 2 6-16,0-2-11 16,-3 3 4-16,0 0 4 0,0 2-4 15,0-1-7-15,0 1 1 16,0 0-6-16,0 0-6 15,0 0-3-15,0 1 0 16,0 5-2-16,0 2 2 16,0 3 2-16,0 3 2 15,0 3 1-15,2 2 3 0,-2 3-2 16,0 3-1-16,0 3-2 0,0 2-1 16,0 1-1-16,-4-2 1 15,0 2-1-15,-1-1 0 16,1-1 1-16,2-2-1 0,-2 0 0 15,2-2 1 1,0-3-2-16,-1 0 2 16,1-4-1-16,0 1 0 0,1-5 0 15,0-2 0-15,1 0 1 16,-2-4-1 0,2-2 0-16,0-2 0 15,0-1 0-15,0-3 2 0,0 0-1 16,-2 0 3-16,2 0 0 15,0 0 1-15,-1-3-2 16,0-2-1-16,1-4-1 16,0 1 0-16,-1-4-2 0,0-2 2 15,1 0-1-15,-2-3 0 16,2-2 0-16,-2-3 2 16,2-1-2-16,-1-2 0 15,-1-3 3-15,1-1-4 16,-1-2 1-16,1-2 1 0,1 1-1 15,0-2 2-15,0 1 0 16,0 2 2-16,0 1-2 16,0 3 1-16,1 5 0 15,1 0 2-15,-2 5 4 16,0 0 0-16,0 3-1 16,0 2-2-16,-2 2 0 0,1 1-4 15,-3 3 0-15,2 0 1 0,2 4-2 16,0-1 0-1,0 3-3-15,0 0 0 0,0 0-1 16,0 0-2-16,0 0-1 16,0 3 3-16,0-1 3 0,0 2-1 15,0-1 2-15,1-1-1 16,0 1 0 0,1-3 1-16,0 0 1 0,-1 0 7 15,-1 0-1-15,3 0 0 16,2 0 0-16,1 0 3 15,2 0-4-15,5-4-2 0,2 0-2 16,1 0-2-16,4-2 1 0,1-1-2 31,3 1 1-31,2 1-2 16,0 0 1-16,2 0-5 0,1 0 12 16,-3 0-2-16,-1 2-5 15,-1-2 4-15,-5 2-2 16,-4 2-5-16,-4 0 2 15,1 0 0-15,-3 1-1 0,3-1 2 16,-1 1 3-16,0 0-1 16,-2 0-3-16,1 0 1 15,-1 0 0-15,-2 0-1 16,-1 0-2-16,0 0-7 0,-3 3-17 16,0 2-14-1,-3 2-10-15,0 1-36 16,-6 2-26-16,-3 2-69 0</inkml:trace>
  <inkml:trace contextRef="#ctx0" brushRef="#br0" timeOffset="19208.8503">10054 3361 149 0,'-3'0'3'0,"2"0"13"0,1 0 27 16,0-3-14-16,0 1-14 16,0-2-1-16,0 1-4 15,0 1 4-15,1 1-3 16,2 0-2-16,-2 0-1 15,0 1 3-15,0-1 2 0,1 1 5 16,0 0 1-16,2 0 6 16,0-2-1-16,3 1-3 0,2 0-1 15,4-2-3-15,0-1-1 16,4-1-3-16,3 0-1 16,2-1-3-16,4-2 1 0,0 1 0 15,5 0 2-15,-2 0-3 0,1-1 0 16,-3 2 2-16,-2 1-2 31,-5 2-3-31,-2 1-4 16,-5 1-1-16,-3 1-2 15,-2 0 1-15,-2 0 0 16,-3 0-2-16,1 0 2 0,1 0-1 16,0 0 1-16,0 2 0 0,1-1-1 15,0 1-2-15,0-2-15 16,0 1-15-16,-1-1-25 15,1 0-62-15,-4-1-154 16</inkml:trace>
  <inkml:trace contextRef="#ctx0" brushRef="#br0" timeOffset="26982.8164">7037 2550 232 0,'0'-1'10'15,"0"1"-8"-15,0 0 14 0,0-2 15 16,0 2-2-16,0 0-15 0,0 0-5 16,0 2-4-16,0 4-2 0,0 3-3 31,0 2 0-31,0 3 2 15,0 3 4-15,0 0 1 16,0 5 1-16,0 1 0 0,0 3 7 16,0 2 1-16,0 2 0 15,0 4-2-15,0 0-6 16,0-2-2-16,0 1-3 16,0-5-1-16,0-3-1 15,1-4-1-15,2-6 1 0,-1-3-1 16,-1-4 0-16,1-4 0 15,-1-2 0-15,1-2 0 16,-1 0 10-16,-1 0 8 16,2-6 1-16,-2-5-2 0,0-3-9 0,0-3-6 0,0-2-1 31,-2-3 0-31,-3-1-1 16,-3-1 0-16,1 0 0 0,0-5 1 15,-2 4-2-15,3-3 1 16,0 2 0-16,1 1 0 15,2 2 0-15,2 0 0 16,-1 0 1-16,2 2 0 16,0-1 4-16,0 3-3 15,0 1 1-15,0 1 1 0,0 5 2 0,-2 1-3 32,2 3-1-32,-1 3-1 0,0 4 1 15,1-1 4-15,0 1-3 0,0 1-5 16,0 0-1-1,0 0 2-15,0 0 0 0,0 0-1 16,0 0 1-16,6 0 2 16,1-2 3-16,1-1 4 0,3-2-1 15,0 1 0 1,3-1-4-16,2-1 2 16,1 0-3-16,0-1 0 15,2 0 0-15,0 0 3 16,0 0 2-16,1-1 2 15,-3 2-5-15,-1 1-2 0,-3 2-2 16,2 0 0-16,-5 1 0 16,2-1 0-16,-1 2 0 15,0-1 0-15,-1 1 0 0,1-1 0 16,1 0 0-16,-3 1 1 16,-1-2-1-16,0 1 0 15,-3 1 0-15,-1 1-1 16,0 0 0-16,-2 0-2 0,0 0-12 15,-2 0-21-15,0 1-15 0,0 5-20 16,-2-1-42-16,-4 0-77 16</inkml:trace>
  <inkml:trace contextRef="#ctx0" brushRef="#br0" timeOffset="27726.7671">7056 2811 136 0,'2'0'5'15,"-2"0"2"1,2 0 25-16,-2 0-4 15,1 0 7-15,-1 0-3 0,0 0 3 16,0 0-7-16,0 0-3 16,0 0-6-1,0 0 3-15,0 0 1 16,0 0-7-16,0 0 0 0,2 0-4 16,1 0 3-16,-1 0 2 15,2 0 0-15,1 0 0 16,0-2-1-16,1 0 2 15,2-1-3-15,0 0-3 16,1-1-5-16,1 1-2 16,-2-1 1-16,5 0 1 0,-1-1 0 15,3 0 0-15,-1 0-1 0,0 0-1 16,4-2-1-16,0 0 0 16,-1 2 0-16,2-3 0 15,0 1-1-15,1-1 0 16,-1 0 1-16,-1 2-1 0,1 0 0 15,-1 1 1 1,-3 0 0-16,-1 1 1 0,-2 2-3 16,-2-1 1-16,2 3-2 15,-6-1-1-15,0 0 0 16,-1 1 0-16,-1 0 0 16,-1 0 0-16,-1 0 0 15,3 0 0-15,-4 0 1 16,1 0-2-16,1-1 0 0,2 1-6 15,-2-1-17-15,1 0-15 0,0-3-20 16,0 1-29-16,-2 0-81 16</inkml:trace>
  <inkml:trace contextRef="#ctx0" brushRef="#br0" timeOffset="33929.8298">11636 5050 100 0,'0'0'35'16,"0"0"8"-16,0 0-12 15,3 0-6-15,0 0-5 0,0 0-5 16,1 0-6-16,0 0 4 15,-2 0-2-15,2 0-2 16,1 3-4-16,0 2-2 16,2 1 2-16,2 1 1 15,3 1 5-15,1 1-5 0,3 1 0 16,2 2 4 0,4 1-5-16,-1-1-1 0,3 4 10 15,1-1-6-15,-1 1-6 16,1-1 1-16,0 0 1 0,0-2-4 0,0-1 2 31,-2-3-2-31,-2-1 2 16,-4-1-2-16,-2-3 2 0,-2 0-2 0,-3 0 0 15,-4-2 1 1,-3-1 0-16,-2 1-2 16,-1-2-4-16,0 0-29 15,0 0-40-15,0 0-73 16</inkml:trace>
  <inkml:trace contextRef="#ctx0" brushRef="#br0" timeOffset="34356.2987">12104 4943 201 0,'-3'-2'0'15,"-4"-1"5"1,3 3 20-16,-2 0-7 16,0 0-2-16,1 0 0 0,-3 6-2 15,0 2 1-15,0 1-4 16,-1 4-4-16,-2 3 3 15,-3 3 0-15,-1 5 0 0,-3 4 5 16,-3 6-8-16,-2 0 0 16,-4 5-5-16,-2 1-1 15,1-1 0-15,-1 1-1 16,0-5 1-16,3-3-1 16,0-4 6-16,6-8 4 15,1-2 1-15,6-7-1 16,4-3-7-16,4-5-1 15,2-2 0-15,3-1-2 0,0-1-31 16,7-5-14-16,-1-3-96 0</inkml:trace>
  <inkml:trace contextRef="#ctx0" brushRef="#br1" timeOffset="47270.7223">6384 6729 137 0,'3'-2'17'15,"0"-2"12"-15,0 2 7 16,-1 1-9-16,0-1-6 0,-2 1 2 15,0 1 6-15,0 0-4 16,0 0 2-16,0 0-8 0,0 0-10 16,0 0-4-1,-1 0-4-15,-2-2 1 0,0 1 1 0,0 1 13 16,-2-2 11-16,1 0-6 16,-2-1-5-16,0 2-6 15,-3-2-1-15,1-2 1 0,-3 2 3 16,0 0-7-16,-1 0-4 31,-2 0-1-31,-2 1-1 16,-2 1 0-16,0-1 1 0,-1 2-2 0,-1 0 1 15,0 0 0-15,-1 0 2 16,1 2 1-16,0 1-1 16,1 3-2-16,-2-2 2 0,1 1 0 15,3 1-2-15,0 1 1 16,-2-1-1-16,3 1-1 0,-1 0 2 31,3-1 2-31,0 1 0 16,0 0 1-16,-1-1-1 15,3 2 2-15,-1-1 1 0,2 0-1 16,1 0-1-16,2-1-2 0,-1 1-2 16,3 1 1-16,-2 0-3 15,3-1 4-15,-1 1-2 16,-1 3-1-1,0 0 0-15,0 0 3 16,1 2-4-16,-2 3 7 16,-1-2-3-16,-1 0 1 0,1 2 0 0,-2-1 0 15,2 1 1-15,0-1-1 16,-1 1-1-16,0 0 1 0,3 0-1 16,-1 3-1-16,1-1 1 31,1 1-1-31,2 0-1 0,-1 1 1 15,0 0 1-15,1-1 1 16,-1-1-2-16,1 2 0 16,2-1 0-16,0-1 1 0,-3 0-2 15,2-1 0-15,2-1 1 16,1 0-1-16,-2 0 2 16,2 0-1-16,0-1 2 15,-3 1-1-15,3 0 3 0,-1 0-1 16,1-1-1-1,0 1 0-15,0-1-2 16,0-1 0-16,4 0 2 0,-1 0 0 16,3-1 0-16,-1-1-3 0,4 2 1 15,1-4-1 1,-1 3 0-16,1 0 1 16,1-1-2-16,0 0 1 15,3 1 0-15,-1-2 0 0,1 1-1 16,1-1 1-16,2 0 0 15,-1 0 0-15,1-1 1 16,0 0-1-16,0-1 3 16,1 0-4-16,0 0 1 15,1-2 1-15,0 0 0 0,1-2 0 16,-3 0-1-16,2-2 1 16,1-1 0-16,-1 0 1 15,0-1-1-15,2-1 2 16,-4 0-2-16,3 0 0 15,0 0 1-15,-2-2-1 0,1-1 1 0,1-2 1 16,0 1-1-16,-1-1 0 16,0-2-1-16,0 2 0 15,1-3-1 1,-1 0 2-16,-2-1-2 0,2-1 2 16,1-2-1-16,-3-1 1 15,2-2 3-15,-2-2 3 16,0-1-4-16,1-1-1 15,-1-1-1-15,0 1-1 16,-1 0-1-16,-4-1 0 16,2 3 1-16,-3-1 1 0,1 1-2 15,-3-2 1 1,0 2 0-16,-2 0 1 0,0-2 2 0,1-1-2 16,-2 0 1-16,2-2-2 0,-5 0 1 31,3 1-2-31,-2-3 4 15,0 3 0-15,-2 0-2 0,-1 0 1 0,-1 1 1 16,0-1 0-16,0 2-1 16,0-2 2-16,-1 0-2 15,-5 0-1-15,1-2 0 16,-1 0-2-16,-2-1 1 16,0-1 0-1,-1-2 0-15,-1 1-1 0,1 1 0 16,-3 0 1-16,0 2 0 15,1 0-1-15,-3 4 3 16,3 0-1-16,-3 1 0 16,-2 3 0-16,1 0 0 15,-4 1-2-15,1 2 0 0,-3 1 0 0,0 2 2 0,0-1-9 32,0 3 6-32,1-1 2 15,-2 2-2-15,0 2 1 16,3 3 1-16,0 1-2 15,2 0-1-15,3 0-1 0,2 0 0 16,3 2-4-16,2 5-17 16,4 1-31-16,2 3-39 15,1-5-48-15,0 2-143 16</inkml:trace>
  <inkml:trace contextRef="#ctx0" brushRef="#br1" timeOffset="51792.8595">3916 2120 235 0,'0'0'20'0,"0"0"-8"0,0-1 23 16,0 1-2-16,0 0-4 15,0 0-5-15,0 0-4 16,0 0-2-16,0 5 6 15,-1 1-3-15,0 3-3 16,0 0-2-16,-1 4-4 0,-2 1-1 16,2 3-2-16,0 3 0 15,0 4 2-15,-2 2-1 16,1 3-1-16,0 2-3 0,0 0-1 16,-1-1-3-1,2-1 1-15,1-2-3 16,0-4 2-16,1-3-2 15,0-3 0-15,0-3 0 0,-2-3 0 16,2-3 0-16,0-2 0 0,0-1 0 16,0-4-2-16,0 1-4 0,-2-2-25 15,-1 0-10-15,0-5-16 16,0-7-50 0,-3-4-52-16</inkml:trace>
  <inkml:trace contextRef="#ctx0" brushRef="#br1" timeOffset="52364.7737">3579 2094 204 0,'-4'0'14'15,"2"0"-12"-15,1 0 23 16,1 0 20-16,0-1-11 15,0 1-7-15,0 0-5 16,0-1 4-16,0 0 0 0,0 1-7 16,0 0-7-16,7-3-1 15,3 3 7-15,2-3 1 16,5 0-3-16,5 1 4 16,2 0 5-16,-1 0-8 0,4-1-4 0,1 1-2 15,-1 1-3-15,2-1 1 16,-1-1 5-16,3 2-4 15,-2-3-5 1,1 1 0-16,1-1 1 16,-3-1 1-16,2 0-1 15,-4-2 2-15,1 0 4 0,-4 1-1 16,-1 0-2-16,-2 1-1 16,-2 2-1-16,-5 0-2 15,1 0-1-15,-5 2-3 16,-5 1 0-16,3 0-1 15,-2 0 0-15,-4 0 0 0,2 0-1 16,0 0-1-16,-1 4-13 16,0-1-39-16,-1 0-45 15,0-3-68-15</inkml:trace>
  <inkml:trace contextRef="#ctx0" brushRef="#br1" timeOffset="56264.1414">10237 2185 206 0,'0'1'25'0,"0"-1"-7"15,0 0 4-15,0 0-7 0,0 1-10 16,-2 0 1-16,-1-1 6 15,0 1 3-15,2-1 2 0,-1 0 1 16,0 0 8 0,2 0-2-16,0 0-9 15,0 0-6-15,0 2 0 16,0-1-4-16,0 3 1 0,0 1 3 16,0 3-1-16,-2 3 0 15,2 3-2-15,-1 2-2 0,0 2 1 16,-1 2 2-16,0 2-5 0,-1 1 1 15,0 1 0-15,0 0 0 32,-2 2 0-32,0-2 0 0,-1-1-1 15,2-3 0-15,-1-1 0 0,2-4 0 16,0-2 1 0,1-4-1-16,1-3 0 15,-1-1-1-15,2-2 0 0,0-3-1 16,0 0 0-16,0 0 2 15,0 0-1-15,-2 0 0 16,0 0-3-16,0-2-9 0,-1-4-18 16,0-3-24-16,-1-2-42 15,0-3-26-15,1-1-91 16</inkml:trace>
  <inkml:trace contextRef="#ctx0" brushRef="#br1" timeOffset="56859.1634">9889 2178 145 0,'0'0'14'0,"0"-1"11"0,0-1 5 16,0 1 16-16,0 0-8 15,0 0-13-15,-1 0-3 16,1 1-4-16,0 0-6 16,0-1-6-16,1 1-1 0,5-1-1 15,3-1 14-15,5-1 11 16,1 0-3-16,2 0-1 15,5-1-3 1,4 0 1-16,1 0-5 0,3 0 0 16,0 0-5-16,0-1-1 15,-1-1-4-15,1 1 2 16,-2 2 0-16,-1-2-1 0,-2 1-3 16,0 1 1-16,0 0-3 15,-1-1 0-15,-1 0 0 0,0 1 0 16,1 1-1-16,-2-1-2 0,-2 0 0 15,-1 2 1-15,-1-1-2 32,0-1 1-32,-4 3 0 0,0-2 0 15,-1 1-1-15,-3 0 2 16,0 0 2-16,-2 0 2 16,-2 0-2-16,0 0-2 15,-2 0-1-15,-2 0 0 16,0 0-1-16,0 1 0 15,-2 0-1-15,0 0 1 0,0 0-6 16,0 0-26 0,0 0-45-16,0 0-48 0,0-1-150 15</inkml:trace>
  <inkml:trace contextRef="#ctx0" brushRef="#br1" timeOffset="62155.5713">7217 1415 49 0,'1'-4'10'0,"-1"1"-1"0,0 1 12 0,0 0 14 31,0-1-9-31,0 2-4 16,0-1 11-16,0 0 10 16,0 1-8-16,0 1-11 0,0-1 0 0,0 1-2 15,0 0-3-15,0 0-5 16,-1 0-4 0,1 0 0-16,0 0 2 15,0 0 0-15,0 0-2 0,0 0-1 16,0 0 0-16,0 0 0 15,0 0-3 1,0 4 1-16,0 2-1 0,0 5 3 16,0-1-3-16,0 3 0 15,0 3-4-15,-2 0 2 16,0 2-1-16,-1 2 3 0,0 0 0 16,1 0-5-16,1 2 5 15,0 0-4-15,1 1-2 16,0-3 1-16,0 1 1 15,0 0 1-15,1-2 0 16,2-4 0-16,-1 1 0 16,2-4-2-16,0 1 1 0,-3-4-1 0,4 2 1 15,-3-3-2-15,0 1 0 16,-1-3 1-16,1 2-1 16,0 0 2-1,-2-4-2-15,0 1 0 16,0 0 0-16,0-2 0 0,0-2 1 15,0 1-1-15,0-2 0 16,0 0-1-16,0 0-3 16,0 0-10-16,0 0-9 15,0 0-7-15,0-2-30 16,-3-4-40-16,0-5-81 0</inkml:trace>
  <inkml:trace contextRef="#ctx0" brushRef="#br1" timeOffset="62968.1426">6901 1404 219 0,'-1'0'12'0,"0"0"-1"16,-1 0 23-16,2 0 9 0,0 0-12 15,0 0-8-15,0 0-5 16,0 0 0-16,0 0 3 0,0 0-3 16,2-3-8-16,5 0-1 15,3 0 10 1,2-1 2-16,3 0-2 16,3-2-2-16,-1-1 1 15,1 0-7-15,-1 2-1 0,1-1-3 16,0 2-1-16,-2 0 0 15,-2 0-3-15,1 2-1 16,1-1-1-16,-2 0 1 16,2 0 1-16,1-3 1 15,2 3 0-15,1-2 1 0,-1-1 0 16,0 0 2-16,0 0 1 16,1-1-1-16,-3 1 3 0,0 0-1 15,-2 2-4-15,-1 1 0 16,-1-1-1-16,-3 1 0 15,-3 1-2 1,1 1 0-16,-3-1-1 16,0 2-1-16,-1 0 1 0,1-2-1 0,1 1 0 15,1 1 0 1,2-3 1-16,0 0-1 16,2 1 2-16,1-1 0 0,-1 0-1 15,2-2 2-15,0 1-2 16,-1 1-1-16,1-1 1 15,-1 0 0-15,-2 1 3 0,-1 0-1 16,-1 1 2 0,-2-1-1-16,-1 3-1 0,0-2-3 15,-4 1 1-15,1 1-1 16,0 0 0-16,-2 0 0 0,1 0 0 16,2-1-1-1,-1-1 1-15,0 2-3 0,2 0-1 16,2 0-22-16,0 0-42 15,-1-1-44 1,-1-2-103-16</inkml:trace>
  <inkml:trace contextRef="#ctx0" brushRef="#br1" timeOffset="64843.2567">12735 4923 194 0,'0'0'60'0,"0"0"-19"15,0-2-13-15,-4 2-8 16,3 0 1-16,0 0 2 0,0 0 4 16,0 0-4-16,1 0-12 15,0 0-7-15,-1 0-5 16,1 5-2-16,0 2 1 15,0 3 3-15,0 4-1 16,0 3 2-16,0 1 1 0,0 3 4 16,0 2 4-16,0 2-3 15,0 1-2-15,0-1 0 16,0-2 0-16,0 0 7 16,0-1-6-16,0-3-1 15,0-2-3-15,3-3-2 16,1-4 1-16,4-5 0 15,0-2 6-15,3-3 23 0,3-3-6 16,3-9-4-16,5-5-6 16,4-5-4-16,4-6-5 15,3-2-1-15,1-3 3 0,5-3-2 16,3-1 1-16,0 2-4 16,1 0 0-16,1 1 0 15,-2 3 4-15,-1 3-1 0,-5 0 3 16,0 1-2-1,-6 3-1-15,-2 1 0 16,-2 2-1-16,-2 2-1 0,-3 1 0 16,0 3 2-16,-3 1-5 0,-3 3 0 15,-1 1-1-15,-1 3 0 16,-4 2 0 0,-1 1-1-16,-2 2-1 0,-1 2-4 0,1 0-9 31,-2 6-32-31,2 5-27 0,-3 3-23 15,2-2-51-15,-4 2-160 16</inkml:trace>
  <inkml:trace contextRef="#ctx0" brushRef="#br2" timeOffset="75734.0923">3308 6720 229 0,'0'-3'33'0,"0"-2"-16"15,0 3 19 1,-1-2-4-16,-2 2-2 15,-3-1-4-15,0 2 0 16,-1-2-4-16,-1 3-7 16,0-2-4-16,-1 0-4 0,-1 1 2 0,-1-2 4 15,-1 3-3-15,-2-3-4 16,-2 1 1-16,2 1 0 0,-3 1 3 31,-2-2 0-31,0 2-4 16,1 0-1-16,-1 0-1 15,-3 0-2-15,0 0 1 16,-1 2 0-16,-1 1 0 0,-1 0 4 0,3 1-2 16,-1 1-3-16,0 0 1 15,2 1 1-15,2-1-1 16,0 1-2 0,4-1 1-16,-1 2 1 0,3 0-1 15,1 2 1-15,-1-1-2 16,2 4 0-16,1-1-1 15,-4 3 0-15,1 1 0 16,2 1 0-16,-3 2 1 16,0 1 0-16,1 0-1 0,0 1 2 15,1 0 0-15,-2 0 1 16,3 1 3-16,-1-1 0 16,1-1 0-16,2 0-2 15,0-2-4-15,5-1 1 16,-2-1-2-16,0 0 1 15,4-1 0-15,-2-3-1 16,3-2 3-16,0 0-3 0,0 3 1 16,0 0-2-16,-1 4 5 15,-3 2 6-15,3 3 13 0,-4 2-2 16,2-2-15-16,0 0-3 16,-1-3-1-16,1 1 0 0,2-1 0 15,-2 1-1 1,2-2 1-16,1 2 0 15,0 1-1-15,1-2 1 0,0 3 0 0,0 2 1 16,0-1 1-16,0-1 3 16,0 0-2-16,0 0-2 0,2-1-1 31,2-2 0-31,-2 0-2 16,4-2 3-16,-1-1 1 15,3 1-1-15,-2-3 0 16,1 0 1-16,3 0 2 0,0-1-3 15,1 2 0-15,1-1-1 16,2 0 0-16,3-1 1 16,3 1-2-16,1-1 1 15,2-1 0-15,0 0 0 16,2-3-1-16,0 0 1 16,2-2 4-16,-3-1-2 0,2-2 1 15,-1-1-1-15,-1 0 0 0,1-2-1 16,0 0 0-16,-2 0 0 0,-2-1-1 15,1-4 1-15,-2-2 0 16,0 0 0-16,1-3-1 16,-1-2 2-16,2 0-2 15,-3 0 2-15,4-2 1 16,-2-1-4 0,-2 0 0-16,2-1 2 15,0 0-2-15,-1 0 0 16,-1-1 0-16,0 0 2 0,-2 0 0 15,-2-2 0-15,-1 1 2 16,0 0-1-16,1-3-1 16,-4 2 0-16,-3-2 0 15,1 0 0-15,0-2 2 16,1 1 1-16,-2-1-2 0,0-2 1 16,1-1-1-16,1-3-1 15,-2 0 0-15,1 0-1 0,-1-3 4 16,1 1-4-16,-3 0 4 15,2 0-1-15,-2 3 0 16,-2-1 4-16,-1 1-1 0,2 0-1 16,-4 1-2-16,1 1 4 15,-2-2-1 1,0 1-3-16,0 1 1 16,-3-1-4-16,-3 0 3 15,0 1-4-15,-2 2 1 0,-4 1 2 0,1 0-4 0,-1 2 6 16,-1 3-7-16,-3 1 3 31,2 3 0-31,-5 0-1 16,0 4 0-16,-3 0 0 15,-3 3-1-15,-2 1-1 16,0 0 3-16,-1 3-1 0,3 0-2 16,0 0 1-16,6 0-3 15,2 1-5-15,3 1-8 0,4 1-3 16,1 0-11-1,7 0-11-15,2 1-29 16,1 7-64-16,7-2-54 16,0-1-132-16</inkml:trace>
  <inkml:trace contextRef="#ctx0" brushRef="#br2" timeOffset="82189.374">3917 826 223 0,'0'-2'1'15,"0"-1"9"-15,0 2 35 0,-1 1-4 0,-1-2-16 16,2 2-2 0,0-1 1-16,0 1 2 15,0 0-7-15,0-2-4 0,0 2 1 16,0 0-3-16,0 0-5 16,0 0 2-16,0 0-4 15,0 5 1-15,0 1 4 0,-1 3 4 16,-1 2-3-16,2 2 1 0,-5 2-3 15,2 4-2-15,-1 4 0 32,-1 3-2-32,0 2 0 15,-2 3-5-15,1 3 2 16,1-1-3-16,1-2 0 0,0-2 1 16,0-2-2-16,1-2 2 15,3-4 1-15,-2-2 2 0,1-2-4 16,-1-3 2-16,2-2-2 15,0-2 1 1,0-2 0-16,0-1-1 0,0-1 0 16,0-1 0-16,0-2 1 15,0-1 0-15,0 0-1 16,0-1 0-16,0 0 1 0,0-1 0 0,0 0 0 16,0 0 2-16,0 0 0 31,0 0 0-31,0-6 1 0,0-2-2 15,0-5-3-15,0-1 1 16,2-3 0-16,1-3 0 16,0-2-1-16,1-3 1 0,2-3 1 0,-4-2-2 31,3-2 0-31,-1-2 3 0,-2-4-1 16,0 1-1-16,0 3 0 15,0 0-1-15,-2 3 2 16,1 4-1-16,1 6 1 0,-1 4-2 0,-1 3 3 15,2 4-1-15,-2 3 6 16,0 2 1 0,0 2-1-16,0 2-2 0,0 0-3 15,0 1-1-15,1 0 0 16,-1 0-1-16,0 0 0 16,0 0-1-16,0 0 2 15,0 0-2-15,0 0 0 16,4 0-1-16,0 0 1 15,-1 0 3-15,5 0 0 16,1 0 1-16,2 0 3 0,2 0 0 0,3 0 0 16,3 0-2-16,2-3 1 15,1-3-3-15,2 0 5 16,-1 0 3-16,1-2-2 0,0 0 1 31,-3 0-1-31,-2 1-4 16,-5 0 2-16,0 3-2 15,-3-1-2-15,-5 2-2 0,-1 0 1 16,-2 3-1-16,-3 0 0 16,1-1 0-16,-1 1 0 15,1-1-1-15,-1 1 1 16,1 0-3-16,0-1-8 0,1 1-19 0,0 0-20 31,-2 0-25-31,0 0-20 0,0 3-59 16,-7 3-120-16</inkml:trace>
  <inkml:trace contextRef="#ctx0" brushRef="#br2" timeOffset="82644.038">3934 1085 218 0,'0'0'28'0,"0"0"-13"16,0 0 41-16,0 0-9 15,0 0-9-15,0 0-14 16,0 0-1-16,2 0-4 0,2 0 1 16,3-1 8-16,3-4 1 15,5 1-1-15,1-3-1 16,2-1 2-16,5-1-1 16,-1-1-7-16,1 1 1 15,-1-2-9 1,1 3-7-16,-5-1-3 15,-1 2-2-15,-3 0 0 0,-2 1 1 16,-1 3-4-16,-2-2 4 16,1 2-4-16,-5 0 1 0,3 2-6 15,-2 1-55-15,-1 0-59 16,-3-2-111-16</inkml:trace>
  <inkml:trace contextRef="#ctx0" brushRef="#br2" timeOffset="122029.9179">10008 724 116 0,'0'-2'60'16,"0"-1"-43"-16,0-2 31 0,0 2 0 0,0-1-24 15,0 1 3-15,0 1-4 16,0-1-4-1,0 1 2-15,0 2 1 16,0 0-3-16,0 0-4 16,0 0-6-16,0 0-4 0,3 5 0 15,3 1 9-15,2 3 4 16,2 4 0-16,3 2-1 0,2 1 1 16,1 2-3-16,1 3-3 15,2 0-5 1,1 3-4-16,2 2 1 15,0 2 1-15,3 0 1 16,1 0-4-16,1 0 1 16,3-1 2-16,-1-3 0 0,2-1 1 0,0-3-2 15,-1-1 6 1,-3-2 0-16,-1-3-5 0,-3 1-1 16,-3-1-1-16,-3 0-2 15,-2-1-1-15,-5 0 0 16,-2-1 0-16,-3 0 0 15,0-2-1-15,-4 0-1 16,-1-2-8-16,0-2-5 0,0 0-5 16,-1-6 1-16,-5 0-6 0,-1 0-22 15,-2-5-16-15,1-7-45 16,1-2-59-16</inkml:trace>
  <inkml:trace contextRef="#ctx0" brushRef="#br2" timeOffset="122688.0509">10684 537 138 0,'-4'0'57'16,"-2"0"-46"-16,1 0 15 15,0 0 21-15,-1 0-20 16,1 0-9-16,0 0-1 0,1 0 2 0,-1 2 2 31,2 0 5-31,-2 0-3 0,0 1-5 16,1 1-6-16,-3 2-4 15,3 0-3-15,-4 2 5 16,-1 0 6-16,-3 4-3 16,0 1-5-16,0 2 0 0,-4 2-3 0,-1 0 0 0,-2 5-2 15,-2 3-1-15,-3 0 0 31,-2 4 0-31,-1 3 1 16,-3 3-1-16,-1-1 3 16,2 2-4-16,-2 1 0 0,1 0 1 0,2-3 5 15,0-1-1-15,0-2-2 0,0-3 0 16,0-2 4-16,2-1 3 31,0-2-3-31,-1 0-2 16,5-2 3-16,2-3-1 15,1-2-3-15,3-4-2 0,7-1 1 16,1-4-1-16,1-1-1 0,5-2 0 16,-2-1-3-16,3 0 0 0,1 0-1 15,0 0 0-15,0-1-2 32,0 1 1-32,0 0-13 15,3-1-12-15,1 2-15 0,2 1-13 16,-3 1-76-16,-1 0-188 15</inkml:trace>
  <inkml:trace contextRef="#ctx0" brushRef="#br2" timeOffset="126657.9938">7121 325 267 0,'3'-1'-2'0,"-3"-1"-3"16,0 2 14-16,1 0 26 15,-1 0-1-15,0 0-12 16,0 0-9-16,0 0-6 0,0 3 0 16,2 3 7-16,-2 5 3 15,0 2-5-15,0 4 0 16,0 3-2-16,0 3 0 0,0 5-2 16,0 2-1-16,0 2 1 0,0 5-2 31,-2-1 3-31,0-1-4 0,0 0-1 15,2-4 3-15,0-4-4 16,0-3 6-16,0-5 0 0,0-4-4 0,2-3-2 16,-1-5-1-16,2-1-1 31,-1-3 0-31,-2-2 1 0,1 1 0 16,-1-2 0-16,0 0-1 15,0 0 2-15,0 0 4 0,0-6 5 16,0-4-8-16,0-7 0 0,0-3-1 15,0-3-3-15,-1-5-1 16,-4 0 1 0,2 0 0-16,-3-3 0 15,2 3 2-15,-1 1 0 0,1 0 1 16,1 2 7-16,-2 0 4 0,-1 1-2 31,3 1-2-31,-3 2-4 16,4-2-4-16,-4 4 0 0,3 1 2 0,0 2-1 15,-1 2 1-15,3 4 3 16,-1 2 2 0,1 3-3-16,1 0 3 0,-1 4 0 15,1-1 0-15,0 2-5 16,0 0-2-16,0 0-1 16,0 0-3-16,1 0-1 15,4 0 3-15,4-1-1 16,1-1 2-16,3-1 2 15,3-1 3-15,1-3 2 0,4-1-2 0,4-1-6 16,0-2 0-16,1 0 0 16,2-1 5-16,2 1 0 15,-2 2-2-15,1 0-2 16,-3-1 0-16,0 4 0 0,-5 0 0 16,-2 1 0-16,-3 2-1 15,-1 0 0 1,-6 0-1-16,1 1 1 15,-2 1 1-15,-2-1-2 0,-1 2 1 0,-1 0 0 32,0 0-2-32,0 0 0 0,-2 0-11 0,-1 3-11 0,0 5-16 15,-1 1-22-15,0 4-14 16,-8 2-26-16,-2 2-69 31</inkml:trace>
  <inkml:trace contextRef="#ctx0" brushRef="#br2" timeOffset="127223.8659">7111 629 166 0,'5'0'109'0,"0"0"-105"16,-2 0 32-16,3 0 12 15,0 0-18-15,0 0-3 32,0 0-2-32,1-3-6 0,1 3 1 0,2-2 2 15,-1 1 0-15,3-2-2 16,2-1 2-16,3 0-4 0,1-2 1 31,4 1 2-31,0-2 0 16,4 0-3-16,0-1-5 15,1 0 1-15,0 0-3 16,-2 0-4-16,-1 0 1 16,-1 0-2-16,-3 1 0 0,-1 0-2 15,0 1-1-15,-3 1-2 16,-2 0 0-16,0 1-1 16,-3 0 0-16,1 0 0 15,0 2-1-15,-5-2 2 0,1 4-2 16,-2-2-11-1,-1 2-37-15,0 0-49 0,-4 0-41 16,-1 0-211-16</inkml:trace>
  <inkml:trace contextRef="#ctx0" brushRef="#br2" timeOffset="128408.0961">14538 4670 288 0,'0'0'51'15,"0"0"-12"-15,0 0-7 0,1 0-6 32,-1 0-5-32,1 0-6 0,1 0-5 15,0 0-5-15,1 0-4 16,1 3-1-16,2 5 0 15,1 1 1-15,3 5-1 0,0 3 2 16,3 2 2 0,1 2 2-16,2-1 4 15,2 1 4-15,1-1 0 0,0-3 2 16,0 0-3 0,1-1 2-16,-1 0-4 0,0-1-4 15,-2-1-2-15,-1 1-2 16,-2-1-3-16,0 0 0 15,-2 0 1-15,-1-2-2 0,0 1 1 16,-3-3-5-16,-2 0-12 0,0-4-7 31,-1-1 1-31,1-5-1 16,-2 0-6-16,2 0-27 0,-3-7-30 16,3-5-75-16</inkml:trace>
  <inkml:trace contextRef="#ctx0" brushRef="#br2" timeOffset="128953.7941">14961 4598 81 0,'0'0'43'0,"0"0"-17"0,0 0 2 16,-1 0-4-16,-4 2-3 15,0-2 4-15,1 2-2 16,-2 0-1-16,1-1-1 0,0 1-5 15,0 0-4 1,-2 1-1-16,0 2 0 16,0 0 2-16,-3 3-3 15,0 1-1-15,-3 2 2 0,-2 2 0 16,-1 2-3-16,-3 1-1 16,-2 3 2-16,-2 3-2 15,-2 3 0-15,-2 3-1 16,-4-2-5-16,1 5 1 0,-1-1 5 15,1 1 5-15,2-4 0 16,1 1 1 0,4-3 1-16,3-2-1 0,3-4-6 15,4-2-5-15,3-1-2 16,4-2 0-16,3-4-2 16,3-2-3-16,0-2-17 15,1-1-21-15,9-3-20 16,-3-2-28-16,-1 0-99 0</inkml:trace>
  <inkml:trace contextRef="#ctx0" brushRef="#br2" timeOffset="166160.4944">12262 4043 150 0,'0'1'90'16,"0"-1"-46"-16,0 0-10 15,2 0-1-15,-2 0-7 16,0 0-6-16,0 0-2 0,0 0-4 31,0 1-3-31,0 1-7 16,0 4-5-16,0 0 2 0,-2 6-2 15,-3 2 1 1,1 2 0-16,0 2 1 0,0-1-1 16,2 1 0-16,2-6 1 0,0-3 0 15,0-3 1-15,0-4 1 16,4-2 8-16,9-9 15 0,3-8-3 31,7-8-13-31,7-8-8 0,5-6-2 16,3-4 0-16,4-3 0 15,1-1 0-15,4-1 0 16,1-2 0-16,2 3 2 16,-5 2-5-16,-2 4 4 15,-3 7-4-15,-9 3-21 0,-3 9-35 16,-8 2-47-16,-5 4-111 0</inkml:trace>
  <inkml:trace contextRef="#ctx0" brushRef="#br2" timeOffset="167817.3648">13548 10082 149 0,'0'-3'10'0,"0"0"-4"0,0-1 8 15,0 1-3-15,-1-1-3 16,-2 1-1-16,0-1-4 16,0 1 0-16,1 2 9 0,-2-1-1 15,2 0-3-15,0 1-6 16,-1 1-1 0,2-2 3-16,0 2 18 0,1 0 7 15,0-1-1-15,0 0-2 16,0 0-6-16,0 1-2 0,0-1-2 15,0 1 0 1,0 0-2-16,0 0-1 0,0 0-2 16,0 0-2-16,0 0 3 0,0 0 0 15,0 0-3-15,0 0 2 16,0 0 2-16,0 0-4 16,0 0 0-1,0 0-4-15,0 0-1 0,-1 0 0 16,0 0-4-16,0 1 0 15,-2 5 0-15,0 3 2 0,-2 4-2 16,-1 2 0 0,-1 3 0-16,0 0 1 15,2 3 0-15,-1-1-1 0,-1 1 1 16,3-2 0-16,1-1-1 16,0-1 2-16,1-4 2 15,2-2 0-15,0-3 1 0,0-2-1 0,2-2-3 16,4-2 0-16,3-2 0 31,3 0 7-31,3-5 2 16,3-5-10-16,2-4 14 0,3-1-10 15,3-2 0-15,-1 0-6 16,1 2 4-16,2-1-1 0,0 3 2 0,0 0-1 16,-1 1 2-16,1 2 0 31,0 1-5-31,-3 1 4 0,-1-2-2 15,0 2 0-15,-1 0 0 16,-4 1 2-16,-2 0 0 0,-2 2-1 16,-2 0 1-16,-4 1-4 15,-1 3 2-15,-3 0-1 16,-3 1-1-16,-2 0 0 16,0 0-8-16,0 1-22 15,0 4-10-15,-4 0-17 0,-1-1-32 16,-1-3-57-16</inkml:trace>
  <inkml:trace contextRef="#ctx0" brushRef="#br2" timeOffset="182350.3099">3532 13602 96 0,'0'-3'126'0,"-3"1"-87"0,2 0-24 16,-3 0 30-16,2 0-26 16,0 0-3-16,-2 2-8 15,3 0 2-15,-1-1 0 16,1 1 2-16,1 0-7 15,0 0-3-15,0-1-2 16,0 1 0-16,0 0 0 0,0 0 1 16,0 0 2-16,0 0 11 0,0 0 6 15,0 0-8 1,0 0 0-16,0 0 6 16,0 2 0-16,0 5-8 15,0 0-3-15,0 2 0 0,0 3-1 16,0 3 2-16,0 3-2 15,0 3 0-15,-2 3-1 16,-3 2-4-16,3 2 4 16,-4 0-2-16,2 3 4 0,0-1 3 15,0-2 2-15,1-1-2 16,1 0-3-16,1-4-2 16,1-4-1-16,0-3-2 15,0-1 0-15,0-4-1 16,0-2-1-16,0-1-1 15,5-2 2-15,-2-3-1 0,1 2 0 0,0-3 0 16,4-1 2-16,-1 0-2 16,-1-1 0-16,2 0 2 15,2 0 0 1,-1 0 0-16,1-3 1 0,-1 0 0 16,2-2-1-16,1 2 1 15,-1 1-3-15,0-1 1 16,2 1-1-16,0 1 0 15,2 1 0-15,1 0-1 0,-1 0 1 16,4 0 0-16,1 0 0 16,2 1-1-16,3 1 2 15,2 2-2-15,1-2 1 16,6 2 1-16,0-1-1 0,3 2 0 16,-1-1 0-1,3 0-1-15,2 1 2 0,1 0 0 0,0 0-1 16,1 1 1-16,2-2-2 15,-2-1 3-15,0 1 3 16,4 0-1-16,-3-1 0 16,0-1-2-16,1 0 2 0,0 0-1 31,1 0 0-31,-2 0 0 0,0-1 0 16,1 0-1-16,-3-1 1 15,3 0 2-15,3 0 0 16,-4 0 1-16,4 0 2 15,-1-1-2-15,0-2-3 16,1 1-2-16,-1 0 1 16,0 1-1-16,0 0 0 0,-1 1 0 0,-1 0-2 15,2 0 1 1,-3 0 0-16,2 0 0 16,0 0 0-16,-2 0 0 0,1 0 2 15,2 0-2-15,-3 0 0 16,2 0 1-16,0 0 1 15,-2 0 2-15,0 0-1 16,-2 0-2-16,0 0 1 16,-1 0 1-16,-1 0-1 15,0 0-2-15,-3 0 1 16,-1 0 0-16,0 1-1 16,1 0 0-16,-2 0 2 0,2 0 0 15,2 0-2-15,1-1 5 16,0 0 0-16,0 0 0 0,3 0 3 15,0 0-3 1,0-1 0-16,0-1-2 16,0 0 0-16,1-1 1 0,0 1-2 0,-1-2-2 15,1 0 1 1,0 2-2-16,1-2 3 16,-1-1-1-16,1-1 3 0,-1 2-5 15,0-1 4-15,0 0-2 16,0 1 1-16,-4 0-2 0,2-1 2 15,0 1-2 1,0 1-1-16,-2-2 2 0,-1 0-1 16,2 2 1-16,-2 1-1 15,0-1 1-15,0 0 0 0,0 0-1 16,1 1 2-16,0 1-1 16,-1-1-2-1,2 1 2-15,-3 1-1 16,1-2 1-16,2 2-1 0,-1 0 1 15,-1 0-1 1,1 0 3-16,-3 0-1 0,2 0-1 16,-3 0 4-16,1 0-5 15,0 0 2-15,-3 0-1 16,0 0 0-16,1 0 2 0,-2 0-2 16,-1 0 1-1,-1 0 0-15,1 0-1 0,-1 0 0 16,0 0 0-16,3 0 2 15,-3 0-2-15,-1-3 0 16,1 0 0-16,-3 0 0 0,0 0 1 16,-3 0 0-1,0 0-1-15,-3 1-1 0,-2-1 1 16,0 1 0-16,-2 0-1 16,-2 1 0-16,-2-2 0 15,0 2-1-15,0-1 2 16,-3 0-1-16,-2 0-1 15,1 1 2-15,-4 0-1 16,-1 1 0-16,-1-1 0 0,0 0 0 16,-3 1 0-16,0 0 1 0,1-1 0 15,0 1-1-15,0 0 0 16,-2-1 2-16,2 1-2 16,-1-2 1-16,2 2-1 15,-2 0 0-15,-1-1 0 16,2 0 1-16,-2-1 1 0,1 1-2 15,-1 0 1 1,2-1 0-16,-1 1 0 0,1-1 0 16,0 0-1-1,-1-2 1-15,1 0-2 16,1-2 2-16,0 2-2 0,0-2 2 0,0-1-1 16,-1 1 1-16,0 0 0 0,2-2-1 31,-2-1 1-31,0-2 4 15,1-1 0-15,0 0-2 0,0-2-2 16,1-1 0-16,1 2-1 16,0-2 0-16,-1 1 0 15,1 0 1-15,0 2-1 0,0 1 0 16,-3 1 1-16,2 3-1 16,-3 0 4-16,1 1-2 15,-1 0 0-15,1 1-3 16,0 1 2-16,-1-1-2 15,1 1 1-15,0-1 0 16,-1 2 0-16,0-2 0 16,1 2-1-16,0-1 2 0,-1 1-1 0,-1 0-1 15,2-1 3 1,1 1-2-16,-2-2 0 16,1 1-1-16,0-2 1 15,0 0 0-15,2 1 0 0,-2-1-1 16,2 1 1-1,-2-1 0-15,0 2-1 16,1 0 1-16,-1 1-1 0,0 1 1 16,-1 0 0-16,-1 1-2 15,0 1 2-15,0 0-2 16,0 0 1-16,0 0-1 16,0 0-1-16,0 0-3 0,0 0 0 15,0 0 0-15,0 0-4 16,0 0-9-16,0 0-7 0,0 0-10 15,0 0-24-15,0-1-46 16,0-5-54-16,-1-5-206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18T15:59:32.39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7776 8821 198 0,'0'0'40'0,"0"0"-6"0,0 0-1 15,0 0-17-15,0 0-6 16,0 0-3-16,0 0-4 0,0 5 5 31,0 1 13-31,0 1-2 0,0 3 2 16,0 0 0-16,0 4 0 0,0 1-6 15,-1 2 5-15,-4 3-1 0,1 1-2 32,-1 2 1-32,0 3-3 15,0 1-1-15,1 0-1 0,-1 2 2 16,1-2-4-16,0 0-7 15,2 0 2-15,0-4 0 0,0 0 0 16,2-3 1 0,-2-2 2-16,1-3-3 0,-1-1 1 15,2-2 1-15,0-3-6 16,0-1-1-16,0-1 0 16,0-1-1-16,0-1 0 15,0-1 1-15,0-1-1 0,0 0 1 16,0-2-1-1,0 0 0-15,0-1 0 0,3 0 0 16,-3 0-5-16,4-4-16 16,-2-5-17-16,2-4-17 15,0-3-19-15,1-3-47 16,1-4-82-16</inkml:trace>
  <inkml:trace contextRef="#ctx0" brushRef="#br0" timeOffset="637.2875">7529 8742 124 0,'-5'-4'48'0,"1"0"-18"15,0 2 15-15,3 1-1 16,-2 0 3-16,1 0-11 15,2 0-4-15,0 1-7 16,0 0-8 0,0 0-5-16,0 0-8 0,0 0-2 15,4 0 1-15,2 0 10 16,3 0 1-16,4 0-3 16,3 0 0-16,1 0-1 0,4-2-1 15,3 0 2-15,1 0 0 0,3-2 3 31,2-1-1-31,1-2 2 0,0 0-2 16,3-2-6-16,2-1 3 16,1 0-1-16,1 0 5 15,1 0-8-15,-1 2-3 0,-4 1 2 16,-5 2-3 0,-4 1-1-16,-4 2 1 0,-6 2-1 15,-3 0-1-15,-5 0 0 16,-1 0 0-16,-2 1-1 15,-2 2 1-15,0 1-1 0,0-1 0 16,1 1 1-16,-1-1 0 16,2 1-1-16,0-1-8 15,3 1-34-15,1-2-34 16,2-2-38-16,-1 0-191 0</inkml:trace>
  <inkml:trace contextRef="#ctx0" brushRef="#br0" timeOffset="21259.5939">7033 8281 185 0,'0'-4'51'0,"-3"-1"-3"16,-2 0-1-16,-1 1-9 16,-1-1-5-16,3 2-1 15,-4 0-3-15,5 0-3 0,0-1-2 16,2 3-3-16,-1 1-6 16,0 0-1-16,0 0-6 0,0 1-5 15,-3 7-4 1,2 2 1-16,-2 5 1 15,1 4 5-15,-2 4 6 0,0 3 3 16,0 5 1 0,-1 5-3-16,0 4 1 0,-1 3-4 15,0 3-4-15,2 2 2 16,-2 2-7-16,1-3 2 16,0 0-2-16,0-5 0 0,3-4-1 15,-1-8 0-15,3-6 0 0,0-7 0 16,2-6 1-16,0-6-2 0,0-3 1 31,0-2-7-31,0 0-14 16,0-9-8-16,0-7-24 15,0-4-34-15,-2-5-60 16</inkml:trace>
  <inkml:trace contextRef="#ctx0" brushRef="#br0" timeOffset="21728.499">6703 8256 218 0,'-3'2'8'15,"1"-1"30"-15,-1-1 7 16,3 0 1-16,0 0 1 0,0 0-6 16,0 0-2-16,0 0-7 31,0 0 0-31,3 0-17 0,3-5-6 16,7-3 7-16,4-2 2 15,4-1-1-15,4-3 1 16,3 2 1-16,3-3 0 15,2 2-2-15,0 1-2 16,1-1-2-16,-1 2-6 0,-3 2 4 0,-2 2-5 16,-3 1-3-16,-1 2-1 15,-3 0-1-15,0 2-1 16,-6 0 0-16,3 1 1 0,-1-2-2 16,-3 3 2-16,0-3-1 15,-2 2 0-15,0 1-1 16,-3-1 0-16,-1 1-2 15,0 0-28-15,-2-2-26 16,0 1-35 0,-4-2-54-16,-1-3-273 15</inkml:trace>
  <inkml:trace contextRef="#ctx0" brushRef="#br0" timeOffset="23875.6892">5615 9216 210 0,'13'-7'9'31,"3"-1"40"-31,-1-1-8 16,1 0-4-16,1 2-10 0,-3-1-4 0,-1 3 0 15,-4 0-5-15,1 2-5 0,-2 1-6 32,-1 2-4-32,-1 0-1 15,0 0-2-15,0 3 2 16,-1 3 0-16,1 2 2 15,-6 3 3-15,0 3-2 16,0 2 1-16,-7 6-2 0,-9 2 6 16,-5 5 1-16,-3 2-1 15,-4 2-3-15,0 0 1 0,1-1 4 16,0-2 2-16,7-3-3 16,2-7-6-16,8-3-4 15,2-5-1-15,6-3-1 16,2-3-5-16,7-3 3 0,5-2 1 15,4-1 2-15,3 0-2 0,2 0-12 16,0-2-14-16,-4-1-9 16,-1 2-25-16,-5 0-16 15,-5 1-61-15</inkml:trace>
  <inkml:trace contextRef="#ctx0" brushRef="#br0" timeOffset="24276.153">5677 9650 335 0,'0'2'49'0,"0"-2"-10"0,0 0-17 16,0 0-12-16,0 0-3 31,0 0-6-31,0 0 0 0,0 0 5 16,0 0-4-16,3 0-1 15,0 0-1-15,-2-2 1 16,0 0-1-16,1 1 2 16,0 1-1-16,-2 0 0 15,0 0-1-15,0 0-1 0,0 7 0 16,-3 2-1 0,0 3-7-16,-2-1-49 0,0-3-78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18T16:03:24.6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15283 626 330 0,'2'0'99'0,"-2"0"-88"0,0 0-6 15,0-1 15-15,0 0-13 16,0 1-5-16,1 0 0 16,0 8-2-16,-1 3 0 15,0 8 0-15,0 5 0 16,0 6 2-16,0 7-1 0,0 5 1 15,-2 8 3-15,0 5 2 16,0 6 3-16,2 5-2 31,0 3 0-31,0 5 3 0,0 2-2 16,0 3-2-16,3 2 3 16,2 6 0-16,-1 0-3 15,-1 2 1-15,3 1 5 16,-2 2-3-16,-1 0-6 15,3-4-2-15,-2 2 2 0,2-3 3 16,-3-4-1-16,3-2-1 0,-3-4 0 0,2-4 6 16,-2-7-8-16,0-4 4 31,1-10-5-31,-4-5-1 16,2-9 2-16,0-5-2 0,-2-9-1 15,0-5 1-15,0-4-3 0,0-5 3 16,0-4-2-16,0-2-3 15,0-3-8 1,0 1-2-16,0-2 0 0,-4 0 1 16,0 0 1-16,-4 0-3 15,3-7-19-15,3-2-16 0,-4-5-9 0,6-4-97 32</inkml:trace>
  <inkml:trace contextRef="#ctx0" brushRef="#br0" timeOffset="811.341">13880 1781 346 0,'27'0'62'0,"4"0"-60"0,4 0-1 16,2-3 9-16,8 0-7 15,3 0-2-15,2 0-1 0,1 1 0 32,5-1 1-32,4 0 0 15,3-2-1-15,-1 2 4 0,6 0 13 16,2 0 0-16,5 0-2 0,2 0 1 15,2-2-1-15,5 2-3 16,2 0-2 0,2-3-1-16,2 1 0 15,2 2 1-15,4-2-6 0,-1 2-1 16,1-1-1-16,2 0 0 16,0 0-2-16,-1 1 1 15,1-2-1-15,-1 2 0 16,2 0 1-16,-4 0 2 15,2 1 4-15,-2-1 4 0,-2 0 3 16,-1 1 0 0,-3-2-1-16,-4 1-2 0,-5-2-1 15,-5 2-2-15,-7 0 0 16,-7-2-2-16,-7 2-2 16,-9 0-1-16,-10 1-2 0,-7 1-1 15,-9 1-1-15,-6-2 1 0,-7 2-1 16,-5 0-2-16,1 0-24 15,-2 0-39 1,0-1-28-16,-7-4-73 16</inkml:trace>
  <inkml:trace contextRef="#ctx0" brushRef="#br0" timeOffset="2679.0474">16331 1631 208 0,'3'-5'21'0,"-3"2"-1"15,0 0 15-15,0 0-5 16,0 1-8-16,0-1-11 16,-4 3-7-16,1-1 2 0,-5 1 0 15,0 0-6-15,-1 1 1 16,-3 4 0-16,-1 3 2 16,0 1 4-16,-1 2 5 0,3 0-2 0,-1-1 0 31,5 3-1-31,1-2-4 0,4 0-3 15,2-2-1 1,0 0 0-16,4-1 1 0,6-2 0 0,3-3 2 16,0-1 7-16,3-2 7 15,1 0-14-15,0 0 1 16,-2-5-2-16,-1-1 0 16,-1-2-1-16,-3-1 3 0,-3 0 4 15,-1-1 3-15,-3-1-3 16,-1 2 6-16,-2 0-4 15,0 1 1-15,0 2 3 16,-3-2-10-16,-5 5-5 16,0 0-1-1,-1 3 0-15,-1 0-2 0,-2 0 0 16,1 6 0-16,0 5 1 16,0 0 1-16,1 0 1 15,2 1-2-15,1 0 1 16,1-1 1-16,1-1-2 15,4-4 1-15,1 1 1 16,0-5 0-16,0 0 0 0,6-2 0 16,4 0 3-16,-1-2 1 0,4-7 1 15,0-2-3-15,1 0 0 16,-1 0 0-16,-1-1-1 16,-3 2 0-1,-1 0 0-15,-3 2 0 0,-2 0-1 16,-3 2 1-16,0 0 0 0,0 3-1 15,-3-1-1-15,-3 3-2 16,-4 1-1-16,-1 0 0 16,-3 6 1-1,0 3 1-15,1 4 1 0,1-1 0 16,1 1 0-16,3-1 1 0,2-1-1 16,5-3-1-1,1-2 2-15,0-3 0 16,1-2-1-16,8-1 0 15,1-1 1-15,2-7 4 16,1-2-1-16,1-3 0 0,-2 1-2 16,-1-1 0-16,-3 1-1 0,-3 1 1 15,-3 3-1-15,-2 2 0 16,0 1 0 0,-4 5-3-16,-7 0-6 0,-4 3 4 15,-2 10 2-15,-4 5 1 16,-1 3 0-16,-1 4-7 15,2 1-30-15,2 0-65 0,1-4-129 16</inkml:trace>
  <inkml:trace contextRef="#ctx0" brushRef="#br0" timeOffset="14730.6707">15277 1701 154 0,'1'-2'34'0,"-1"0"-30"16,0 1 15-16,0-1-4 0,0 1-24 15,0 1-31 1,1-2-35-16</inkml:trace>
  <inkml:trace contextRef="#ctx0" brushRef="#br0" timeOffset="16496.2072">15268 1141 135 0,'0'-1'21'16,"0"1"12"-16,-3 0 9 16,2 0-11-16,-1 0-1 0,-1 0-10 15,2 0-6-15,-1 0-4 0,-2 1-4 16,0 4-3 0,0 1 0-16,0 0 2 0,1 3 0 15,-1-1 0-15,0 0 1 16,2 1 3-16,2-3-3 15,0-1-1-15,0-2 2 16,0 0-1-16,0 0 2 16,0-2 3-16,0 0-3 15,0-1 3-15,0 0 5 0,0 0 4 16,0 0-7 0,4-3-3-16,2-5-3 0,-2 1-1 0,1-2-1 15,0 1-2 1,0 0-1-16,-3-1 1 15,-2 1 0-15,0 1-3 0,0-1 3 16,0 2 0-16,0-2 4 16,-7 4 2-16,0-1-8 15,-2 3 0-15,1 0-2 16,1 2 0-16,1 0 1 0,-1 0-1 0,3 0-2 16,-1 6 2-16,3 3-1 15,1 0-1-15,1 5 1 16,0-4 2-16,0 2 0 15,5-3 0-15,2-1 0 0,1-1 0 32,0-5 0-32,0 1 1 0,1-3 3 15,1 0 2-15,0-3 3 16,0-6-4-16,-1-1-1 16,1-2-2-16,-3 0 2 15,0-2-1-15,-1 2 2 16,-4 1 0-16,1 1-2 0,-3 1 2 15,0 0-2-15,0 2 2 16,-5 3 3-16,-2 0-4 0,-1 3-5 16,-2 1-3-16,-1 0 1 15,2 2 0-15,-3 4 1 16,3 2 1 0,3-1 0-16,0 1 0 0,2-1-1 15,3 0 0-15,1-1 0 16,0 1 2-16,1-1-2 15,7-3 1-15,2 3 1 16,1-3 0-16,0-1 0 16,3-1 1-16,-3-1 1 0,0 0 0 15,1 0-1-15,-2-3 1 0,-2-2 0 16,-2 0 1-16,-1-1 1 16,-4-1 0-16,0-1 0 15,-1 2-1 1,0-1-2-16,-2 0 0 0,-3 1-1 15,-1 1 0-15,-2 2-2 16,0 3 0-16,-1 0-1 16,1 0-2-16,-2 5 0 15,3 5 2-15,0 2-1 0,1 1-2 0,4 1-1 32,2 1-3-32,0-3 1 15,0-3 3-15,7-1 4 0,-1-2 2 0,0-3 0 16,1-3 0-16,1 0 2 0,0 0 2 15,1-6 3-15,0-2-2 16,2-2-2-16,-2 0 0 16,1-1-1-16,-3 0-1 15,-1 0 0 1,-1 3 1-16,-4 1 0 16,0 2 0-16,-1 2 1 15,0 3-1-15,-6 0-2 0,-3 0 0 16,-2 3-2-16,-2 5-2 15,-1 3 2-15,1 2 1 16,2 0 1-16,3-3-1 16,4 0 1-16,2-2-2 0,2-3 0 15,6-1-1-15,9-2-33 0,2-2-12 16,0 0-113-16</inkml:trace>
  <inkml:trace contextRef="#ctx0" brushRef="#br0" timeOffset="25223.1012">4687 2583 152 0,'-2'-3'13'16,"0"3"18"-16,0-2 19 16,-2 1-4-16,2-1-6 15,-2 0-8-15,3-1 0 0,-1 2-4 32,-1-2-12-32,2 2-6 15,-2 0 0-15,2 0-2 16,0 1 3-16,1 0 1 0,0 0 1 15,0 0-4-15,0 0-2 16,0 0 1-16,-1 0-4 16,1 0-2-16,0 0-1 15,0 3-1-15,0 3 2 16,0 0 0-16,0 5 0 0,-5 1 1 16,4 1 0-16,-1 1 0 0,0 3-1 15,0 0 1-15,-3 1 0 0,3 1 2 31,-1 1-1-31,0 2-2 0,1-1 1 16,0 0 4-16,0 0-2 16,2-1-2-16,0-2-3 0,0-3 3 15,-1 0 1 1,1-2-4-16,0-2 0 16,0-2 1-16,0-1-1 15,0 0 0-15,0-4 0 0,0 1-1 0,0-5 2 0,0 1-6 16,0-1-11-16,0 0-9 31,0 0-7-31,1-4-9 0,3-5-30 16,-1-6-22-1,0-1-74-15</inkml:trace>
  <inkml:trace contextRef="#ctx0" brushRef="#br0" timeOffset="25886.2224">4453 2498 170 0,'-6'0'4'16,"0"-2"12"-1,-1 0 9-15,2 1 10 16,2-1-1-16,-1 2-8 0,2-1-3 15,0 1-1-15,2 0 2 16,-2 0 0-16,2 0-5 16,0 0-3-16,0 0-7 0,0 0-4 15,0 0-1-15,0 0-1 16,5 0 4 0,3 0 15-16,2 0 2 15,4 0-6-15,1 0-5 0,2-2 0 16,1 1-3-16,1-1-5 0,2-1-1 15,1 0 0 1,2 1 0-16,-1-2 1 16,1 1 3-16,1 0 7 0,-2-1-11 15,2 0-1-15,0 1 1 0,-3-2 3 0,0 2-1 16,-2-2-2-16,-1 1 1 31,-4 1-3-31,-3 1-1 16,-1 0-1-16,-7 2 1 15,0-1-1-15,-2 1 0 0,-2 0 1 0,0 0 0 16,0 0 0 0,0 0 0-16,0 0-1 15,0 0 0-15,0 0-5 0,0 0-8 16,1-2-9-16,0-1-14 16,2-1-22-16,-1-3-26 0,-2-3-58 0</inkml:trace>
  <inkml:trace contextRef="#ctx0" brushRef="#br0" timeOffset="27887.5299">2252 2665 80 0,'0'0'16'16,"0"0"0"-16,0 0-3 31,0 0-2-31,0 0 6 0,0 0 4 16,0-3 1-16,0-2-4 15,0-1-3-15,0-2 5 16,0-1-1-16,0-4-5 16,0-2-6-16,4-2-7 15,5-3 0-15,3-3 2 0,-1-1-1 16,5-2 1-16,1-2 4 15,4 0 5-15,3 0-5 16,0 0 1-16,3 0-2 16,2 2-3-16,-3 1-1 15,5 2-2-15,-2 1 0 0,1 2 0 16,-1 3 1-16,1 3-2 16,0 3 1-16,-4 2 0 15,-1 5-1-15,-1 3 3 16,-2 1 2-16,-2 2 0 0,1 7-4 15,-6 5 1-15,0 0 0 16,0 2-1 0,-1 2 1-16,-3 2 0 0,2 2 1 0,-1 0 1 15,-1-2-1-15,1 3 1 16,1-4-1-16,0 1 0 16,1-3-1-1,2-1 1-15,-4 1 3 16,3-4 2-16,1-2-1 0,2 0 22 15,-1-2-24-15,-2-2-2 0,3-1 0 16,-1 0-2-16,2-1 1 0,-4-2 0 16,4-2-1-16,0-1 1 31,1 0-1-31,1 0 1 16,2-4 0-16,0-4 1 0,0 0-2 15,0-1 1-15,2-2 2 0,-4 0 0 0,2-1 1 16,0-1 4-16,-2-2-1 31,2 0-2-31,-2-1 0 16,0-1-1-16,1 0-4 0,0 0 0 15,-2-2 1-15,2 1-1 16,-1-1 1-16,-5 0-2 16,4 2 2-16,0-3-1 15,-5 4 1-15,3 1 1 16,-4 0-1-16,0 4-1 15,2-1 0-15,-3 4 0 0,0 0-1 16,0 4 1-16,1 1 0 16,0 2 0-16,1 1-1 0,2 0 0 15,2 0 1 1,0 7 0-16,4 0 0 16,2 3 0-16,4 0 1 0,0 1-1 15,3 0-1-15,3-2 2 0,2-3-1 16,1-1 1-16,2-3 1 15,2-2 3 1,2 0 0-16,0-2 1 0,2-4-1 16,-2-2 3-16,1-3-2 0,0-1-2 15,1 0 0 1,0-1 0-16,-2-1-3 16,2 0 0-16,-2-2 0 15,1 1 0-15,2 1-1 16,0 0 0-16,0 2 3 0,2 0 0 15,-3 2 0-15,2 1-1 16,1 4 0-16,-2 1 0 16,-1 3-2-16,0 1 0 15,-2 0 0-15,-1 1 0 0,-4 8 0 16,2 1 0-16,-5 4-1 0,-2 2 2 16,-1 4-2-16,-2 3 1 15,-4 3 0 1,-2 3 1-16,-5 0-1 15,-1 2 0-15,-3 0 0 0,-2-1 1 0,-5-5-2 16,1-2 2 0,-4-5-1-16,-1-4 0 15,-3-4 0-15,0-6 0 0,1 0 0 16,-3-4-11-16,0 0-31 16,-1-4-26-1,-10-8-94-15</inkml:trace>
  <inkml:trace contextRef="#ctx0" brushRef="#br0" timeOffset="28872.9511">3671 1463 64 0,'4'7'102'0,"-2"2"-101"16,0 2 14 0,2 1 19-16,-3 5-7 15,1 3-6-15,1 2-1 16,0 4-7-16,-1 2-7 16,0 3 5-16,0 2-5 0,0 1 2 15,0 3-5 1,-2-2 0-16,0-1-2 0,0-2 0 15,0-6 1-15,0-5 0 16,0-6 1-16,0-7 13 16,0-1 4-16,0-6 2 15,0-1 21-15,-1-3-2 0,0-9-22 16,-1-2-16-16,-2-7 0 16,2-1-3-16,-1-4 1 15,-2-2-1-15,0 0 0 0,1-2 0 16,0-1 1-1,-3 2-2-15,2 0 1 0,0-1 0 16,0 4 0-16,0 3 1 0,1 2 2 16,3 4 7-16,-5 3 1 0,2 2 3 31,2 1-1-31,2 3 1 16,-2 0-7-16,0 2-3 0,2 0 2 15,0 0-5-15,0 0 0 16,8-2-1-16,5-3-1 0,3 0 1 15,5-3 0 1,6 0 0-16,-2-3 0 0,3-2 0 16,1 1 0-16,3-1 1 15,-3-1 2-15,1 1 0 16,-3 0-1-16,-1 0-1 0,-3 4 0 16,-6 2 0-16,-2 2 0 15,-4 1-1 1,-2 3 1-16,-2 4-1 15,-4-2 0-15,-2 4-1 0,1-1-3 16,0 2-11-16,-2 0-11 16,0 0-9-16,0 2-11 0,0 4-24 15,0 4 4-15,-8 2-53 0,-3 0-100 16</inkml:trace>
  <inkml:trace contextRef="#ctx0" brushRef="#br0" timeOffset="29185.1369">3761 1637 290 0,'6'0'19'16,"4"0"5"-16,-4-5 29 16,1-1-8-16,1-2-18 15,2 1-7-15,-1-3-2 0,-1 1-6 16,3 0-6 0,0-2-5-16,3 1 0 15,0 1-2-15,2 0 1 0,0 0 0 16,2 4-6-1,-4 0-34-15,2 2-58 0,-5-1-112 16</inkml:trace>
  <inkml:trace contextRef="#ctx0" brushRef="#br0" timeOffset="33209.9085">3644 3629 148 0,'1'3'53'0,"0"-1"-58"16,2 1 4-16,-1-3 1 16,1 3 9-16,2-1 3 0,0 1 4 15,1-2 14-15,-1 1-1 16,1 1-8-16,2 0-8 16,1 2-4-16,1-2-1 0,2 3 1 15,1-1 1-15,2 0 1 16,4-1-4-16,1-1 3 15,2 0 0-15,3-1 4 16,-2-2 10-16,4 0-4 0,2 0-8 16,-3-3-2-16,1-3-2 15,1-1-3-15,-2 0-1 16,3-1 3-16,-3 0-2 0,1-1-2 16,1 0-2-16,-3 1 0 15,0 0-1 1,0-1 0-16,0 3 1 15,-1-2-1-15,-4 3 1 16,2-2-1-16,-3 1 1 16,-4 2 1-16,1 2-1 0,-3 0 0 15,-2 2-1-15,-3 0 0 0,-1 0 0 16,1 3 0-16,-4 3-1 0,0 1 1 16,0 0 0-16,-2 1 0 31,1-3 0-31,-2-1 0 0,-1-3 0 15,1 1 0-15,2 0 0 16,-3-1 0-16,0-1-1 16,3 0 1-16,-2 0 0 0,4 0 0 0,1 0 0 15,3-3 1-15,-1-4-1 16,7-3 1-16,-1 1-1 16,0-1 1-1,0 1-1-15,4 1 1 0,-5 2-1 16,-1 1 0-16,1 1 0 15,0 3 0 1,-2 1 0-16,0 0-1 0,0 0 1 16,-2 5 0-16,1 0-1 15,1 1 1-15,-1-1 1 16,2-2-1-16,0 1-1 16,-1-1 1-16,4-1 1 15,-1-2-1-15,3 2 1 0,0-1 5 16,2 1-4-16,0 0 0 15,2 1-1-15,2 1-1 16,4-1 0-16,0 2 0 16,1-2 0-16,3 0 0 15,2-3 0-15,1 0 1 16,3 0 1-16,0-4-1 0,1-6 3 16,-1-1 3-16,4-1 0 15,-5-5 0-15,0 1-3 16,-2-1-2-16,-1 0-1 15,-5 0-1-15,-3 2 0 0,-4 1-4 16,-4 3-13 0,-6 3-10-16,-5 0-17 0,-6 5-37 15,0 2-56-15</inkml:trace>
  <inkml:trace contextRef="#ctx0" brushRef="#br0" timeOffset="34228.1582">4522 3749 151 0,'-2'9'4'16,"-3"-1"-3"-16,2 2 26 15,1 2-2-15,-3 3-6 16,3-1-6-16,0 1-3 16,0 0 7-16,1 0-5 0,1-2-3 15,-1-1 24-15,1-3-22 16,0 0-7-16,-2 1-1 0,2-4-2 16,-2 0 0-16,0-1 1 15,1-2-1-15,1 0 0 16,-1-3 1-1,0 0 2-15,1 0 22 16,0-1 22-16,0-7-16 16,0-2-22-16,0-2 0 0,0-2-6 0,0 0 0 15,0-1-3-15,-1 2 0 16,-1 2 0-16,1-1-1 16,-1 2 1-1,0 2 0-15,0 1 4 16,0 1 0-16,0-1 1 0,0 1 0 15,0 0 3-15,0 0 0 16,0 0 0-16,1 1 3 16,-1-1 5-16,2 0-2 0,0 1-3 0,0 2-4 15,0 0-2-15,0 0-2 16,0 0-2-16,0 1-2 16,3 0 0-16,2 1-1 0,2-2 0 31,2 0 0-31,-1 0 0 15,2 1 1-15,3-1 0 16,1-3 0-16,1 0 0 0,0-1 0 16,2 0 0-16,0-3 1 0,1 1 0 15,-3-1-1 1,2 1 1-16,-5 0-1 16,0 2-1-16,-3 2 2 15,-2 0-2-15,-1 3 1 0,-2 0-2 16,0 0 0-16,-2 2-9 15,-1 0-7-15,-1 0-10 16,3 0-4-16,-3 0-6 0,0 0-13 16,0 1-16-1,0 3 6-15,0 0-46 0,-3 0-63 16</inkml:trace>
  <inkml:trace contextRef="#ctx0" brushRef="#br0" timeOffset="34553.1864">4523 3822 172 0,'2'2'10'16,"1"-1"42"-16,1-1 11 15,1 0-24 1,1 0-7-16,5 0-2 0,0-3 3 16,3-2-8-16,0 0-14 15,2 1-6-15,0 0-5 16,-2 0 1-16,-1 2-1 16,-1 1 0-16,-1-2 0 0,-3 1-1 15,-2 2 0 1,0-1-18-16,-1 1-32 0,-3 0-12 15,-2 0-46-15,0 0-59 0</inkml:trace>
  <inkml:trace contextRef="#ctx0" brushRef="#br0" timeOffset="36544.4063">2252 3803 191 0,'0'3'0'0,"0"1"0"0,0 0 25 16,0 2 5-16,0 1-8 16,0 2-12-16,0 0 4 15,0 0 5-15,3 1-4 0,2 1-6 16,2-1-2-1,0 1 1-15,4 0 3 0,0 2-1 16,1-1-3-16,1-1 3 16,4 0-1-16,2-1-2 0,1-2 5 15,2 0 1-15,2 0-9 16,-1-3 1-16,-1-1 0 16,4-2 1-16,0-1-3 15,-1-1 3-15,2 0-1 16,0 0 6-16,3 0-8 15,-2-5-1-15,4-1 3 16,-3 0-1-16,-1-2 0 0,3-1-1 0,-2 3 3 31,1-3 4-31,-5 1-2 0,3 0-1 16,-4 2-1-16,1-1-2 0,0 1 0 16,-4 0-1-16,1 0-2 15,2 0-1-15,-3 1 1 16,2-1-1-16,-3 1 0 15,4-1 1-15,1 1-1 16,0 0 0-16,-2 1 1 0,2 0 0 16,-1 0 2-16,-1 3 1 0,0-1-2 15,-2 2-1-15,-1 0 0 16,-5 0-2 0,3 3 1-16,-4 5 0 15,-2 1 0-15,1 2 0 0,-2 0 0 16,-1 2 0-1,-1-1 0-15,-1 0 0 0,0-1 0 16,-2-1 0-16,-2 0 0 16,0-2 0-16,0 0 0 15,-2-5 0-15,-1 2 0 16,-1-2-1-16,2 0 1 0,-2-3-1 0,1 0 0 16,1 0-1-16,1 0 2 15,1-7 3-15,0 0-2 0,3-4-1 16,0 3 0-16,0-1 0 31,2-1 0-31,-1 3 0 16,0 0 0-16,-2 3-1 0,1 1 1 0,0 0 0 15,-1 1-1-15,0 1-1 16,4 1 2-16,-2 0 0 16,-1 0-1-1,1 0 2-15,2 0-1 0,-1 0 0 16,0 0 0-16,1 0 2 15,1 0-1-15,-1 3 1 16,2-2-1-16,0 1 1 16,1 2-1-16,-2-2 0 15,3 3-1-15,1-2 1 16,-1 0-1-16,1 1 0 16,4 0 1-16,-4 2 0 15,2-3 0-15,2 2 0 0,0-1 2 16,1 1 0-16,-1-1 1 15,0 1-1-15,2-3 0 0,-2 1-1 16,4 1-1-16,-2 0 1 16,1-1 1-16,0 1-1 15,1-2-1-15,2 1 0 0,0 0 0 16,0-1-2 0,2 1 1-16,1-3 0 15,0 1 2-15,2-1-1 16,-1 0 2-16,2 0 0 0,0 0-1 0,-1 0 0 31,1 0-1-31,2-1 0 0,0-4 0 16,0 1-1-16,0 0 2 15,-1 0-1-15,1-4-1 16,0 4 1-16,-1-3 0 16,0 1 1-16,1 1 0 15,-1-2 0-15,1 0-2 0,0 1 0 16,1-1 0-16,-1 0 0 15,1 1 1-15,-5-2 0 0,3-1-1 0,1 1 2 16,0-1-2-16,-5-2 0 16,3-2 2-16,-2 0 0 15,0 0 3-15,-1-2-1 0,-3 1-1 16,-1-3-1-16,0 1-1 31,-3-1 0-31,0 0 1 0,-1 0 2 16,-1-2-2-16,-2 1-1 15,0-1 0-15,0 2-2 16,0-1 1-16,-1-2 0 16,0 1-1-16,-1-2 1 15,1 3-1-15,-4-2-2 0,0 4-2 16,-3 1-2-16,-3 4-2 16,-3 3-7-16,-2 3-9 15,-1 2-14-15,-2 2-18 0,-11 1-46 0,-5 0-73 16</inkml:trace>
  <inkml:trace contextRef="#ctx0" brushRef="#br0" timeOffset="37983.5664">3148 3921 84 0,'2'0'90'16,"2"1"-61"-16,-2-1 26 15,-2 0-18-15,2 1-8 16,-2 0-4-16,0-1-2 0,0 2-1 0,0 1 6 15,0 2-7-15,0 2-7 16,0 1-3 0,0 3-1-16,0 3-2 15,0 1 1-15,2 2 0 0,-2 2-1 16,0 0-1-16,2 1-3 16,-2-2-1-1,4 0-1-15,-4-4-2 0,2-2 0 16,-2-3 0-16,1-3 0 15,-1-1 0-15,0-4 0 16,0 1 0-16,0-2 0 0,0 0 0 16,0 0-11-16,0-3-14 15,0-3-38-15,-1-4-41 16,-5-1-73-16</inkml:trace>
  <inkml:trace contextRef="#ctx0" brushRef="#br0" timeOffset="38625.1325">2884 3991 79 0,'0'0'78'0,"0"0"-60"16,5 0 29-1,1 0 2-15,2-3-10 0,0-2-10 16,3 2-5-16,-1-2 5 15,3 1 0-15,3-1-8 0,-2 2-4 16,0-2-6 0,3 2-2-16,-1 0-2 15,-1 1 2-15,1 1 0 16,0-1 0-16,0 1 0 16,-2-1 0-16,-1 1 2 0,2-1-5 15,1-1 2-15,-3 3 0 16,1-3-2-16,-1 0-2 0,0 0 0 15,-1 0 2 1,3-1 4-16,-3 0-6 16,0-2 3-16,-1 1-1 0,-2 1-1 15,0-1-1-15,0 2-2 16,-2 0 0-16,-3 1-2 0,-4 1 1 0,2-1-1 16,-2 2 0-16,0 0 0 31,0 0 0-31,0 0-1 0,0 0 1 15,0 0-1-15,0 0 0 0,2 0-1 16,2 0 0 0,0 0 0-16,3 0 0 0,-3-2-1 0,2 2-3 15,1-1-12-15,-1 1-11 16,-2 0-15-16,-2 0-36 16,0 0-73-1</inkml:trace>
  <inkml:trace contextRef="#ctx0" brushRef="#br0" timeOffset="50874.4649">2739 7564 88 0,'0'0'15'0,"-4"-1"2"16,0 1 5-16,0 0-15 15,0 0-1-15,2 0 7 16,-1-1 2-16,1 1-11 16,1-3 43-16,-2 0-27 15,3 2-1-15,0 0 3 16,0 0-13-16,-2 0 1 15,2 1 6-15,0 0 4 0,0 0-1 16,0 0-4-16,-2 0-3 16,2 0-4-16,0 0-3 15,0 0-2-15,0 2 0 0,0 0 1 16,0 2-1-16,-2 0 4 16,0 1 2-16,2 0-2 15,0 0-2-15,-2 3 2 16,1 1 1-16,-2 2-1 0,-3 0-2 15,3 4 0 1,-5 1-2-16,0 1-1 0,0 2 1 0,1-1 0 16,2 0-1-1,-2-3 0-15,2-4 1 16,3-2 4-16,0-4-5 0,-1-1 0 16,3-3 0-16,0 0 0 15,0-1 1 1,0 0 4-16,0 0 0 0,0 0-2 15,0 0 0-15,5 0 0 16,-1 0 3-16,2 0-2 16,1 0-5-16,2 0 1 0,1 0-1 0,2 0 1 15,-1-2 0-15,3-1-1 16,0-1 4-16,0 0 1 16,4 0-1-16,-5-1 1 15,3 2 1 1,-1-1 0-16,-2 0 0 15,0 1-3-15,1 0 3 0,0 1-4 0,-1-1-1 16,2 0-1-16,-2 0 1 0,5 0-2 16,-2 0 1-16,4 0 1 31,-2 1-1-31,1-1 6 16,-1 0 2-16,0 1-4 15,0 1-1-15,-2-1-2 16,1 1-1-16,1 0-1 0,-1 0 1 15,-2 1-1-15,1 0 0 16,1-1 0-16,-4 1 0 0,3 0 1 16,-3 0-1-16,-2 0 0 15,2 0 0-15,-2 0 0 16,-4 0 1-16,1-2-1 16,0 2 0-16,-3 0 1 15,1 0-1-15,-2 0 0 0,0 0-1 0,1 0 1 16,-1 0 0-16,4 0 1 15,-4 0-1-15,2 0-1 32,-3 0 2-32,0 0-1 0,2 0 0 15,-4 0 0-15,0-1 0 16,1 1 0-16,-2 0 0 0,2 0 1 0,-2 0-1 16,2 0 1-16,-2 0-1 31,0-1 1-31,0 1 1 0,0 0-1 15,0 0-1-15,1 0 1 16,0 0-1-16,-1 0 0 16,2 0 0-16,0-1 0 0,-2 1-1 0,1-1 1 15,1 1 0-15,-2 0 0 16,0 0 0 0,0 0 0-16,0 0 1 15,0 0 1-15,1-1 2 0,-1 0 9 16,0-1 3-1,0-2-6-15,0-1-7 0,2-1-2 16,-1-2-1-16,3-1 0 0,0-2-1 0,1 1 1 31,0-1 0-31,0-1 0 0,1 1 0 16,-4 1 1 0,4 0-1-16,-5 4 0 15,0 0 2-15,-1 1 1 0,0 2 4 16,0 0 2-16,0-2-4 0,0 2-1 0,0-1-3 31,0-1 1-31,0 0-2 16,0 3 0-16,0 0 0 0,0 0 0 15,0 0-2-15,0 2-2 16,0 0-13-16,0 2-47 0,0 6-62 16,0 0-58-1</inkml:trace>
  <inkml:trace contextRef="#ctx0" brushRef="#br0" timeOffset="52402.1732">6986 7094 244 0,'-1'1'92'0,"1"-1"-58"0,0 0 16 16,0 0-8-16,8-2-22 15,2-3-13-15,6-2-4 0,6-2 9 31,0 1-1-31,8-1 2 0,1-1-5 16,6-1 4 0,4-1 4-16,5 0-1 0,0-1 8 0,5 0-8 31,1 0 2-31,2 1-2 0,1 1-2 16,0 0-3-16,-1 3-7 15,0-3 5-15,-3 4-12 16,-1-1 7-16,-2 2-5 15,-2 0 3-15,-2 2-2 0,-5-2 2 0,-3 2 1 16,-6 1-3-16,-4 1-1 16,-7 0 2-16,-6 2-2 15,-4 0-11-15,-7 0-25 16,-2 0-15-16,-2 0 5 16,-11 7 5-16,-5 0-41 15,-7 1-8-15,-5 1-76 0</inkml:trace>
  <inkml:trace contextRef="#ctx0" brushRef="#br0" timeOffset="52747.6865">7182 7211 227 0,'12'0'40'16,"5"-1"-12"-16,8-7 7 16,2-2-6-16,5-2-2 0,2-1-5 0,3-1 4 31,1 1-1-31,5-1-8 0,-3 1-6 16,0 1 1-16,2 2-2 15,-2 0-2-15,-4 3-3 16,-2 1 1-16,-6 1-3 0,-3 2-1 15,-6 0-1-15,-6 2-2 16,-2 0 0 0,-6 0 0-16,-3 1-13 0,-2-2-17 0,0-1-17 15,-1-5-33-15,-5 1-22 16,-3-5-81 0</inkml:trace>
  <inkml:trace contextRef="#ctx0" brushRef="#br0" timeOffset="53164.709">7596 6573 249 0,'10'-19'53'16,"-1"5"-31"-16,3 0 14 15,-6 5 3-15,0 3-1 16,-1 4-13-16,-5 2-9 15,0 0-12 1,0 12-6-16,-4 7 6 16,-5 7 0-16,-3 10 0 0,-7 6 7 0,-2 7 2 0,0 6-1 15,-6 4-2-15,2 3-4 16,-2 3 8-16,2-1-1 31,0 2 8-31,0 2-1 0,0-4-1 16,0-4 1-16,3-2-9 15,1-4-4-15,1-8 1 16,5-5-3-16,1-6-5 0,4-5 1 16,2-8-2-16,4-5 2 0,2-7-1 15,2-3-2-15,0-7 1 16,0 0 1-16,6-3 0 16,1-6-2-16,1-4-9 15,-4-1-36-15,-1-1-32 0,-1-1-46 16,-2 1-197-1</inkml:trace>
  <inkml:trace contextRef="#ctx0" brushRef="#br0" timeOffset="153666.905">16560 6538 299 0,'0'-8'24'0,"0"2"7"0,-2-1-4 16,-1 1-5-16,-1 1-9 15,2 2 0 1,-5-1-1-16,3 2 3 16,-3 1-7-16,1 1-3 15,-3 0-3-15,-2 3-1 0,0 7 0 16,-1 2 2-16,-3 4 0 15,1 3 5-15,-1 4 4 0,2 0-1 16,1 3-1 0,-1 1-1-16,5-1-4 0,0 2-1 15,5-2-1-15,2 1-1 0,1-3-1 16,2 0-2-16,8-6 1 16,4-1 1-1,3-6-1-15,4-4 2 0,4-7 0 16,0 0 2-16,3-7 0 15,0-7 2-15,-1-1 2 0,-1-4 2 16,-4 0-3 0,-1-2-2-16,-5-2 0 15,-1 1 5-15,-5-1-5 16,-3 1-1-16,-1-1-3 16,-4-1 0-16,-2 0-1 15,0 2 0-15,0-3 1 0,-8 4-1 16,-1-1 1-16,-3 3 0 15,-1 3 5-15,-4 2 1 16,-1 2 3-16,-4 3-4 0,0 1-5 16,-3 2-1-16,-1 3 1 0,1 1-1 15,0 2-2-15,0 0 0 16,4 2 0 0,2 4-5-16,2 3-9 15,3 2-12-15,5 3-17 0,1 2-13 16,5 1-38-16,1-2-74 0</inkml:trace>
  <inkml:trace contextRef="#ctx0" brushRef="#br0" timeOffset="155832.492">16874 6501 138 0,'1'-7'60'16,"-1"-1"-11"-16,2 3-3 0,-1 0-22 15,-1 1 1-15,0 1 2 0,0 2-4 16,0 0-2-16,0 1-2 16,0 0-10-16,0 0-8 15,0 5-2-15,0 3 1 16,0 5 3-16,2 3 5 15,1 4 3-15,2 4-1 16,1 2 0-16,1 3-6 0,-1 1-2 16,2-1 0-16,0 1-1 15,-1-4 0-15,0-3-1 16,0-4 2-16,-2-5 0 16,0-4-2-16,-2-5 3 15,-1-2-1-15,-2-3 8 0,0 0 20 16,0-3 11-16,-7-7-23 15,-2-4-16-15,-2-4-1 16,-1-3 1-16,-3-4 1 16,2-2-2-16,-4-2 0 15,3 1 2-15,1-1-5 0,1 4 3 16,0 0-1-16,4 3 1 16,3 4 1-16,0 1 7 15,4 3-2-15,1 0 0 16,0-1 1-16,3 2-5 15,8-1-2-15,6-2-2 16,2 2 1-16,5 1 0 0,2-1-1 16,4 3 0-16,-2 2 2 15,2 2-2-15,-3 1 2 16,-2 4-2-16,-2 2 1 16,-4 0-1-16,-5 0 0 0,-1 7-1 15,-4 1 1-15,-1 2-1 16,-4 1 1-16,1 1 0 15,-4-1-1-15,1 2-1 16,0-1-16-16,1 2-32 16,-3-1-27-16,0-1-75 0</inkml:trace>
  <inkml:trace contextRef="#ctx0" brushRef="#br0" timeOffset="163744.4475">12753 6630 213 0,'1'-5'22'16,"-1"-1"0"-16,0 3 11 16,0 0 7-16,0 1 2 0,0 1-8 15,0 1-7-15,0 0-4 16,0 0-13-16,-2 7-10 15,-1 7 2-15,0 5-2 16,1 5 0-16,1 6 1 0,1 3-1 16,0 3 1-16,0-1 1 15,0-1-3-15,0-3 4 16,0-6-5-16,0-8 4 16,6-7-2-16,1-6 3 15,3-4 1-15,2-11 2 16,4-6 10-16,2-4-9 0,0-4-5 15,1-3-2-15,0 0 1 16,-2 2 0-16,-5 2 0 16,-1 6 0-16,-2 1-1 15,-5 7 1-15,-1 4-1 16,-2 6 0-16,-1 0-1 16,0 6-1-1,0 8 2-15,-1 5 0 0,1 2 0 16,0 1-1-1,0 0 2-15,8-2-2 16,4-3 1-16,1-3 0 0,3-6 0 16,2-3 1-16,1-5-1 15,0 0 1-15,-2-8 1 16,-2-5 9-16,0-3-4 16,-5-3 8-16,-1-1 1 15,-5-2 4-15,-2-3-2 0,-2 0-6 16,0 0-6-16,-6-2-5 0,-4 2-2 15,-1 0 1-15,0 2-1 16,0 2-7 0,1 4-2-16,2 5-18 0,2 4-12 0,1 2-27 15,1 2-69 1,2 2-196-16</inkml:trace>
  <inkml:trace contextRef="#ctx0" brushRef="#br0" timeOffset="165076.283">13300 6544 192 0,'1'-2'36'0,"-1"1"-17"31,0 0-12-31,0 1 20 0,0 0-3 16,0 0-11-16,0 2-5 15,0 5-4-15,0 6 6 16,-2 4 14-16,2 1-2 16,-1 6-2-16,-1-1-6 15,2 0-9-15,0 0-1 0,0-2-4 16,0-4 0-16,0-7-2 15,0-5 1-15,0-5-20 0,0 0-27 16,3-14-6 0,-1-6-86-16</inkml:trace>
  <inkml:trace contextRef="#ctx0" brushRef="#br0" timeOffset="165247.0556">13228 6347 319 0,'-3'-1'8'16,"1"-1"7"-16,1 2-9 15,1 0-6 1,0 0-9-16,0 0-59 0,0 4-96 16</inkml:trace>
  <inkml:trace contextRef="#ctx0" brushRef="#br0" timeOffset="165985.5449">13615 6552 306 0,'-8'-7'6'0,"-2"1"3"15,-1-1 4 1,-2 1 1-16,-1 4-1 0,0 2-5 16,-3 0-6-16,2 0-1 15,-3 11 0-15,3 0-2 16,0 5 1-16,1 4 0 16,3 1 1-16,4 4-2 15,1-1 2-15,6-1-1 16,0-1 0-16,2-5 1 15,9-5 0-15,4-4 0 0,2-7 0 16,3-1-1-16,1-4 2 0,-2-10 1 16,2-5 4-16,-2-3 0 15,-1-4 6-15,-3-2 5 16,-2-1-3-16,-4-2 6 0,-3-2-8 16,-1 0-5-16,-5 0-1 15,0 0-5-15,0-1 0 16,-8 2-1-1,0 3-1-15,-1 3-1 16,1 6 1-16,-2 5 1 16,4 5 4-16,1 5 7 0,3 2-5 0,-2 3-4 0,4 0-3 31,0 10-2-31,0 4 1 0,0 6 0 0,6 5 2 16,3 3-2-16,1 3 2 15,0 1-1-15,1 1 0 16,-3-2 0-16,1 1 0 0,0-2-1 31,-3 0 1-31,-1-3-1 16,-2 1-10-16,2-3-20 0,-5-2-25 15,0-1-28 1,0-7-58-16</inkml:trace>
  <inkml:trace contextRef="#ctx0" brushRef="#br0" timeOffset="166315.0071">13858 6230 269 0,'3'-5'70'0,"-3"3"-60"15,0 2 9-15,0 3-14 16,0 12-3-16,-1 7 0 0,-2 7 6 31,1 7-1-31,1 6 2 0,1 2-6 16,0-2-3-16,0-2 0 16,1-4 0-16,4-5 0 15,1-6 0-15,-1-5 1 16,-1-4-2-16,0-6-22 15,-2-3-16-15,-2-4-34 16,0-3-47-16</inkml:trace>
  <inkml:trace contextRef="#ctx0" brushRef="#br0" timeOffset="166956.8208">13684 6451 288 0,'0'1'14'16,"0"1"-2"-16,2 0-1 16,9 0 6-16,4 1-1 0,6-1-6 15,7-1-2 1,4-1 0-16,2 0 2 16,3-5-2-16,0-7 8 15,0-1-2-15,-2-3-1 0,-6-2 4 0,-2 0-10 31,-4-4 2-31,-4 1 0 16,-5-1-1-16,-4-1-2 0,-4 1-1 16,-4-1-2-16,-2 2 0 0,0 3 1 15,-2 4-2-15,-5 3 1 0,-2 5 4 16,-2 6 0-16,-2 0-7 31,1 12-2-31,-2 10 0 0,2 7 1 16,-1 7 0-16,2 7 1 15,4 2-4-15,0 0-11 16,5-3-2-16,2-5 2 0,0-7 5 16,9-7 9-16,-2-7 2 0,4-4 0 15,-1-7 1-15,2-5 4 16,-1 0 8 0,0-2-1-16,1-7-7 15,0-2-1-15,-1-2-1 0,1 0-2 16,-3 1-1-1,1 0-1-15,-2 3 0 0,1 3 1 16,-3 3-1-16,-1 1 0 16,1 2-1-16,0 0-1 15,-1 10 1-15,2 2 0 16,-1 3 1-16,3 4 0 16,1-3 0-16,2 1 0 15,2-2 0-15,2-3 0 0,1-2 1 16,0-4 0-16,0-4 1 15,-1-2 1-15,-1 0-2 0,-1 0-1 16,-1 0 0-16,-3-4-23 16,-3 0-87-1,-1-2-148-15</inkml:trace>
  <inkml:trace contextRef="#ctx0" brushRef="#br0" timeOffset="168278.8063">14683 6200 125 0,'2'-1'21'15,"0"-1"4"-15,0 1 2 16,0-1 1-16,-2 1 6 0,2 1-6 16,-2 0-4-16,0 0-4 15,0 0 3 1,0 0-5-16,0 0-3 15,0 0 1-15,0 0 0 0,0 0 0 16,0 0-1-16,-2 0-4 16,-2 1-6-16,2 4 1 15,-4 1-3-15,1 2-3 0,-1 1 0 16,-2 2 0 0,-1 3 1-16,2 0-1 0,-2 3 0 15,-1 2 1-15,1-1-1 0,-2 2 0 16,-1-1 0-16,1 0 0 15,1-1 0-15,-1-4-1 16,0 2 2 0,0-4-1-16,2 2 0 15,-2-3 1-15,-1-2-2 0,0 0 2 16,1 1-1-16,2-3 1 16,-1-1 0-16,4-1 0 0,0 0 0 0,0-3-1 15,3 1 0-15,1 0 1 16,-2-2-1-16,2 2 0 15,0 0 0 1,-1-2 1-16,1 2-1 0,-1-1 0 16,2 0 1-1,-1 0-1-15,1-1 1 16,-1 1-1-16,2-2 2 16,0 0 4-16,0 0-1 0,0 1 0 15,0-1 1-15,0 0 0 16,0 0-2-16,0 0 1 15,0 0-3-15,0 0 0 16,5 0-1-16,0 0 2 16,1 0 0-16,2 0-1 0,-1 0-2 15,3 0 2-15,1-3-2 16,3 0 1-16,0-3 0 0,0 3-1 16,2-2 0-16,-1-1 0 15,1 1 1 1,-2 1-1-16,2-1 0 0,-5 1 0 15,0 2 0 1,-2-1 0-16,-4 1 0 0,-1 1 0 16,-2 1 0-16,0 0-1 0,-2 0 0 15,0 0 0 1,0 0-3-16,0 0-2 0,0 0-2 0,0 0-5 31,0 0-12-31,0 1-26 16,0-1-42-16,0 0-86 0</inkml:trace>
  <inkml:trace contextRef="#ctx0" brushRef="#br0" timeOffset="169622.3767">15216 6230 177 0,'-7'1'38'0,"-2"3"-11"16,-1 0 4-16,-2 4-5 15,-2-1 2-15,1 2-4 0,0 2-1 16,1-1-1-16,2 4-6 16,3-1-9-16,1 1-5 0,1 1-1 15,4-1 1 1,1 4 3-16,0-3-1 15,4 0-1-15,4 0 1 0,3-1-2 16,-1-3 2-16,5-2 0 16,0-2 5-16,3-4 0 0,-1-2-5 15,2-1 2-15,0 0-2 16,2-6-1-16,-2-3 0 16,2 0 1-16,-1-2 6 15,-1-2 1-15,-4 0-1 16,0-1 4-16,-2 0-2 15,-2-2 0-15,-2 0-1 16,-2-2-1-16,-1 1-4 16,-1 0-5-16,-2 2 0 0,-1 0 3 0,-1 0 0 15,0 4 0-15,-1 0-3 16,0 2-1 0,0 0 0-16,0 2 0 15,0 1 0-15,-1 0 1 16,-4 0-1-16,-1 0 0 15,-3-1 0-15,-3 2-2 0,-4 0 1 16,-2 1 0-16,-3 3-1 16,-4-1 2-16,-4 2-4 0,1 0-12 15,0 1-13-15,0 4-14 0,0 0-23 32,4 0-46-32,1-2-122 15</inkml:trace>
  <inkml:trace contextRef="#ctx0" brushRef="#br0" timeOffset="178750.8646">14674 6267 11 0,'0'0'102'0,"0"0"-83"16,0 0-3-16,0 0 3 15,0 0-5-15,0 0-3 16,0 0-1-16,0 0-1 16,0 0 11-16,0 0-6 15,0 0 0-15,0 0 2 16,0 0-1-16,0 0-3 0,0 0-3 16,0 0 0-16,0 0 4 15,0 0 2-15,1 3 0 16,0-3-2-16,3 2 3 15,1 0 4-15,1-1 0 0,0 1-5 16,3-1-3-16,1 1-3 16,-1-2-1-16,-1 1-5 15,2 0-1-15,-1 0 0 0,-1-1-1 16,1 1 0-16,1-1 0 16,-2 0 1-1,2 0 0-15,-1 0 0 0,0 0 1 16,-2 0-3-16,0 0 1 15,-1 0-1-15,-2 0 0 16,-1 0 0-16,1 0 0 16,-2 0-1-16,0 0 1 0,2 0-2 0,-3 2-4 15,0-1-19-15,1-1-30 0,-1 1-21 32,0 0-41-32,-1-1-48 15</inkml:trace>
  <inkml:trace contextRef="#ctx0" brushRef="#br0" timeOffset="179402.2357">14731 6384 77 0,'0'0'25'15,"0"0"0"-15,0 0-4 16,0 0-3-16,0 0 3 0,0 0 1 16,0 0-3-16,0 1 2 15,0-1-2-15,0 0-2 0,0 0-3 32,0 0-1-32,0 0 5 15,0 0 2-15,0 0 1 0,2 0 1 16,0 0-4-16,0 0 0 15,2 0 1-15,-1 0-4 16,3 0-5-16,-1 0 1 0,2 0-3 16,-3-2-4-16,3 1 1 0,0-1-2 15,0 1 0-15,0-1-1 16,-1 1-1-16,2 1 0 16,-3-1 0-16,3 0 0 15,-2 1-1-15,0 0 2 0,1 0-2 31,1-1 1-31,-1 1 0 0,1 0-1 16,0 0 2-16,0-1-1 16,-2 1 1-16,0 0-2 0,-1 0 0 15,-2 0 0-15,-1 0 0 0,1 0-1 16,-3 0-1-16,0 0-2 16,0 0-15-16,0 0-31 15,0 0-39-15,0 0-70 0</inkml:trace>
  <inkml:trace contextRef="#ctx0" brushRef="#br0" timeOffset="186607.3079">18376 6363 297 0,'0'0'19'0,"0"0"15"15,0 0-16-15,0 0-17 16,-1 5-2-16,-1 3 1 0,1 3 0 16,-2 5-2-16,-1 4 2 0,2 2 3 15,0 5-3 1,0-1 0-16,2 0 1 16,0-2-1-16,0-4 0 0,6-3 2 15,5-8-1-15,2-4 3 16,1-5 6-16,3-2-1 15,1-9 6-15,1-3-6 16,-1-3-4-16,-2 1-4 16,-4-2 2-16,-1 3-1 15,-3 1 1-15,-5 2 0 0,1 4-3 16,-3 2 0-16,-1 2 0 16,0 3 0-16,0 1-1 15,0 1-4-15,0 9 0 16,1 1 5-16,1 4-1 15,4 0 1-15,-1-2 0 0,6 1 0 16,2-6 0-16,0-4 1 16,2-4 0-16,1 0 1 15,-1-8 1-15,-1-2 2 16,0-6 7-16,-1 1-1 16,-4-4 1-16,-1 1 6 0,-3-1-3 15,-1 2-5-15,-4-2-7 16,0 2-1-16,0 0-2 0,-8 0-1 15,-1 3-3 1,0 2-4-16,-4 1-4 0,2 5 1 16,2 2-6-16,1 4-21 0,0 0-43 15,1 0-84-15</inkml:trace>
  <inkml:trace contextRef="#ctx0" brushRef="#br0" timeOffset="186841.4985">18919 6279 305 0,'0'13'46'16,"0"-2"-42"-16,0 4-4 15,0 4 0-15,0-1-2 16,0 3 5-16,0 0-3 16,2 1 1-16,-1-2-5 0,-1 0-46 15,2-4-60-15,-2-2 10 16</inkml:trace>
  <inkml:trace contextRef="#ctx0" brushRef="#br0" timeOffset="187568.9886">19150 5693 286 0,'0'17'7'0,"0"7"-3"0,0 7-2 15,0 9 2 1,0 8-2-16,2 4-1 0,0 4-1 0,2 0 1 31,2 0-2-31,-3-3 2 0,0-7-1 16,0-5 18-16,-1-6 2 15,-1-3-2-15,-1-6-10 16,0-4 1-16,0-5-4 0,0-5-5 0,0-3 1 16,0-3-2-16,-1-4 1 15,-1-2 2-15,0 0 7 16,1-4-7-16,-1-6 1 16,-1-2-1-1,-4-2 4-15,1-2 5 0,-4-1-2 16,-1 2-5-16,-3 3 5 15,-1 2-6-15,2 4 0 16,-3 3-2-16,0 3 0 0,2 0-1 16,-1 6-1-16,-1 6 2 0,3 4-2 31,2 5 1-31,2 3 0 0,4 0 0 16,3 1 0-16,2 0 1 15,6-3-4-15,7-7-11 16,6-2-5-16,6-9-2 0,4-4-13 15,5-4-11-15,2-12-78 0</inkml:trace>
  <inkml:trace contextRef="#ctx0" brushRef="#br0" timeOffset="187778.4101">19510 5903 282 0,'-9'14'62'0,"2"4"-58"16,2 7 1-16,0 3-3 15,1 4-1-15,2 1 2 16,1 2-2-16,1-3-1 0,0-1-1 31,0-6-27-31,0-5-59 16,0-5 8-16,2-7-49 15</inkml:trace>
  <inkml:trace contextRef="#ctx0" brushRef="#br0" timeOffset="188368.9579">19164 5899 269 0,'9'5'22'0,"8"3"2"16,10-3-1-16,6 1 0 16,6-2 12-1,3-3-6-15,7-1-24 0,-4-1-4 16,2-9 0-16,-5-6 0 16,-2-1 2-16,-5-3 10 15,-6-3 9-15,-4 2-3 16,-7-2 2-16,-6 3-6 0,-5 1-4 0,-5 4-5 31,-2 1-3-31,0 5-1 0,-8 7-4 16,-3 2-1-16,-3 12-2 0,0 12 6 15,-3 8-1-15,1 10-2 16,1 9 3 0,1 4-2-16,4 2 1 0,3-1-1 15,1-5-12-15,5-7-3 16,1-8 4-16,0-10 12 15,7-6 0-15,3-9 0 0,-1-7 1 0,3-4 0 32,-2 0 8-32,3-11-1 0,0-3-3 15,0-3 2-15,1 0 1 16,-1 2-4-16,-1 1-2 0,-1 6-2 16,1 5 0-16,-1 3 0 15,1 0-1 1,-3 10 2-16,2 5 0 15,-1 3 0-15,0 3 0 16,2 3-1-16,0 1 0 0,2-1 0 16,0-1-1-16,2-5-31 0,2-4-46 15,1-5-41-15,-3-7-82 16</inkml:trace>
  <inkml:trace contextRef="#ctx0" brushRef="#br0" timeOffset="188909.8182">20111 5927 247 0,'-3'1'55'16,"-2"0"-27"-1,2 0 13-15,1 0-15 16,2 2 0-16,0 0-7 0,2 0 9 16,9 2 5-16,3 1-16 15,1 0 1-15,5 2-7 16,0-1-5-16,6 1-6 16,0 1 1-16,-1-2-1 0,0 2 1 15,4-1 0 1,-4 0-1-16,-1-2 1 0,-2 0-2 15,-4 0 2-15,-2-3-1 0,-2 2 0 16,-5-1-1-16,-5 0 1 16,0-1-1-16,-4-2 0 15,0 2-2-15,-5 1 1 16,-6-1 1-16,-4 0 2 0,-6 1 1 16,0 1 1-16,-6 0-2 31,-4 1 0-31,3 0 0 0,-5 0 1 15,3 0 3-15,0 0 2 16,2-1 0-16,3 0-3 16,3 0-3-16,2-1-1 15,3 1 0-15,-1-1-1 16,4 1 0-16,3 0-5 0,0 0-16 16,3 1-11-16,3 0-9 15,4-1-27-15,1-2-18 16,0-2-52-16</inkml:trace>
  <inkml:trace contextRef="#ctx0" brushRef="#br0" timeOffset="189343.4681">20582 5994 267 0,'3'0'66'15,"5"0"-43"-15,4 0 1 16,4 0 2-16,3 0 5 16,4 0-11-16,2 0-11 0,3 0 2 15,-2 0-6 1,-1 0-4-16,-1 0-1 0,-5 0 0 15,-2 2 0-15,-3 1 0 16,-1-1-2-16,-5 0-10 16,-4 1-28-16,-4-1-38 0,0 0-62 15</inkml:trace>
  <inkml:trace contextRef="#ctx0" brushRef="#br0" timeOffset="189550.1997">20506 6152 357 0,'13'2'17'0,"5"-2"0"16,7 0 21-16,4 0-26 16,4-4 6-16,1-1-9 15,-2 0-7-15,1 1-3 0,-7 0-2 16,-1 0-38-16,-1-1-33 15,-2-2-48-15</inkml:trace>
  <inkml:trace contextRef="#ctx0" brushRef="#br0" timeOffset="189966.9761">21171 5757 101 0,'2'6'184'16,"0"2"-160"-16,-2 0-3 16,0 4 9-16,0 0-1 0,0 5-16 0,0 4-10 15,-5 3 0-15,-1 4 0 16,1 5 0-16,-4 3-1 16,1 1 1-16,-1 0-3 15,1-3 2-15,0-3-3 0,-1-5 2 16,4-4-1-16,2-7 0 15,-2-3-1 1,4-5-5-16,-1-2-21 16,2-5-13-16,0 0-34 15,0-3-89-15</inkml:trace>
  <inkml:trace contextRef="#ctx0" brushRef="#br0" timeOffset="190387.9568">21430 5859 92 0,'-8'0'267'0,"-8"0"-262"0,1 0-1 31,-6 0-4-31,1 5 1 16,0 1 2-16,1 2 0 0,5-1-2 15,3 0 0-15,6 0 6 16,5-2-4-16,0 0 20 0,7 0 27 0,6-2-19 16,4 0-2-16,0 0-15 31,3 0-1-31,-3-1-2 16,0 1-2-16,-3 1-4 0,-3 1-3 15,-1 2-1-15,-6 0-2 16,-1 2 1-16,-1 2-1 15,-2 1 1-15,0 1-1 16,0 1-1-16,-5-2 1 0,1 2-2 16,-2-4-2-16,-1 2-3 0,1-5-4 15,0-2-6-15,-1 0-6 16,0-5-9-16,-1 0-28 0,-1 0-38 16,-1-9-159-16</inkml:trace>
  <inkml:trace contextRef="#ctx0" brushRef="#br0" timeOffset="190636.9954">21231 5768 343 0,'19'-7'34'0,"0"1"-5"15,4-3 22 1,-1 3-13-16,2 0-13 16,-3 1-16-16,0-1-7 0,-4 0 1 0,0 2-3 15,-4 1 0 1,-1 0-8-16,-1 2-26 16,-1 1-28-16,-2-2-38 15,2 1-75-15</inkml:trace>
  <inkml:trace contextRef="#ctx0" brushRef="#br0" timeOffset="191223.5795">21393 5172 439 0,'-16'0'39'16,"7"0"-32"-16,8 2-10 15,1 4-2 1,8 0 5-16,10 5 2 16,9 3-1-16,7 5 1 0,9 1-2 15,7 6 1 1,5 2-1-16,2 3 0 0,1 4 1 16,-2 2-1-16,-3 4 0 15,-5 1 2-15,-2 5-2 16,-7 2 2-16,-4 3 9 15,-6 3-5-15,-7 6 1 0,-6 2-3 0,-8 2-1 16,-6 1-1-16,-2-1-1 16,-12-3-1-16,-7-2 6 15,-5-4 8-15,-3-4 9 0,-5-5-4 32,3-5-7-32,-2-4 3 15,2-7-1-15,4-2-7 0,4-8-3 16,6-3-4-16,5-4 0 15,6-2-1-15,2-1-4 16,2-2-13-16,2 0-31 16,6-2-17-16,1-1-56 15,0-3-88-15</inkml:trace>
  <inkml:trace contextRef="#ctx0" brushRef="#br0" timeOffset="192117.2862">12663 5696 274 0,'-10'0'99'0,"2"0"-70"15,-1 0 0-15,1 5-22 16,-1 6-6-16,1 1-1 16,-4 7 0-16,-1 1 0 0,-3 8 0 15,-1 5-1-15,-5 4 2 16,-3 7 0-16,-4 5-3 0,-4 5 4 15,-3 3-1-15,-6 4 2 32,-1 4 9-32,-1 1 4 0,0 2 5 15,4 4 5-15,5 3 1 0,9 1-3 16,8 1-12 0,11 1-7-16,7 1-2 15,6-2-1-15,13-5-2 16,7-4-2-16,9-7 1 0,5-6 2 15,6-9-2-15,2-6 1 16,0-5 1-16,6-4-1 16,-5-3 0-16,1-1 0 0,-4-1-3 0,-2 2-6 15,-7 0-30-15,-3 1-47 16,-11 2-79-16</inkml:trace>
  <inkml:trace contextRef="#ctx0" brushRef="#br0" timeOffset="215089.6322">2288 9698 135 0,'-2'3'146'16,"1"-3"-108"-16,1 0 6 31,0 0-17-31,0 0-9 0,3-3-10 15,5-1 2-15,1 1 3 16,3-1-5-16,1 1-3 0,5 2-2 16,1-1-2-16,2 1 0 15,1 1-2-15,3 0 2 0,-1 0-1 16,1 0 0-16,0 0 0 16,-2 0 1-1,1 3-1-15,2-1 0 0,-2 2 2 16,1-1 0-1,0 2-1-15,0-1 0 16,2 3 2-16,-1-2 1 0,-1 0 1 16,3 1-2-16,-2-1-1 0,0 1 2 15,4-2-3-15,-1 0 0 16,3-2 0-16,2 1 0 16,2-3 1-1,0 0 6-15,2 0-3 0,0 0 4 0,0 0 1 0,-1 0 4 16,-1 0-10-16,-3 0 23 31,-1 0-18-31,-3 0 1 16,-3 0-3-16,-2 2-5 15,-6 1 0-15,-2-1-2 16,-6 0 0-16,2 1 0 0,-3-1 1 0,-6-1-2 16,3 0 2-1,-3 0-2-15,-2 0 1 16,1-1 0-16,-2 0 1 15,0 0-1-15,0 0 0 16,0 0 0-16,0 0-5 0,0 0-21 0,0 1-21 0,0-1-24 16,0 0-51-16,-4 0-195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F3084-F195-2E49-BB13-80968B4D4F42}" type="datetimeFigureOut"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209F-2E93-BE4B-B399-9745D056A6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DC94-3344-2E47-9510-4B5537A55322}" type="datetime1"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913-DDBC-7849-9D55-1208575B4945}" type="datetime1"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0A2-BEF9-104C-AB5B-F987872581CD}" type="datetime1"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7984-DF7C-8942-A315-E379789219E5}" type="datetime1"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59E-4F97-7148-9218-82D6534190A0}" type="datetime1"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21EF-8AED-0442-8AE1-99DDFEDC0407}" type="datetime1"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CA3B-9AA5-D041-B12F-70BD5628D969}" type="datetime1"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90E6-546F-7845-96E8-EDD5AEC85F8D}" type="datetime1"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1D6-5C30-2B40-A086-DF3FC6346182}" type="datetime1"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F0B5-6425-DA4A-9182-CC3E794E94E0}" type="datetime1"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867-69DC-DD45-89F7-4CFBCA3F69B5}" type="datetime1"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8CA-019B-644D-A2EB-6250DFFBF076}" type="datetime1"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"/>
                <a:cs typeface="Times"/>
              </a:rPr>
              <a:t>AndOrNot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Combining conditions with and, or, and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/>
              <a:t>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b="1"/>
              <a:t>if grade &gt;= 40 and grade &lt; 80:</a:t>
            </a:r>
          </a:p>
          <a:p>
            <a:pPr marL="0" indent="0">
              <a:buNone/>
            </a:pPr>
            <a:r>
              <a:rPr lang="en-US" sz="5100" b="1"/>
              <a:t>	print("Go to tutoring!")</a:t>
            </a:r>
          </a:p>
          <a:p>
            <a:pPr marL="0" indent="0">
              <a:buNone/>
            </a:pPr>
            <a:r>
              <a:rPr lang="en-US" sz="5100" b="1"/>
              <a:t> </a:t>
            </a:r>
          </a:p>
          <a:p>
            <a:pPr marL="0" indent="0">
              <a:buNone/>
            </a:pPr>
            <a:r>
              <a:rPr lang="en-US" sz="5100" b="1"/>
              <a:t>15 25 35 </a:t>
            </a:r>
            <a:r>
              <a:rPr lang="en-US" sz="5100" b="1">
                <a:solidFill>
                  <a:srgbClr val="FF0000"/>
                </a:solidFill>
              </a:rPr>
              <a:t>45 55 65 75</a:t>
            </a:r>
            <a:r>
              <a:rPr lang="en-US" sz="5100" b="1"/>
              <a:t> 85 95</a:t>
            </a:r>
          </a:p>
          <a:p>
            <a:pPr marL="0" indent="0">
              <a:buNone/>
            </a:pPr>
            <a:r>
              <a:rPr lang="en-US" sz="5100" b="1"/>
              <a:t> </a:t>
            </a:r>
          </a:p>
          <a:p>
            <a:pPr marL="0" indent="0">
              <a:buNone/>
            </a:pPr>
            <a:r>
              <a:rPr lang="en-US" sz="5100" b="1"/>
              <a:t>MAY write</a:t>
            </a:r>
          </a:p>
          <a:p>
            <a:pPr marL="0" indent="0">
              <a:buNone/>
            </a:pPr>
            <a:r>
              <a:rPr lang="en-US" sz="5100" b="1"/>
              <a:t>	if 40 &lt;= grade and grade &lt; 80:</a:t>
            </a:r>
          </a:p>
          <a:p>
            <a:pPr marL="0" indent="0">
              <a:buNone/>
            </a:pPr>
            <a:r>
              <a:rPr lang="en-US" sz="5100" b="1"/>
              <a:t> </a:t>
            </a:r>
          </a:p>
          <a:p>
            <a:pPr marL="0" indent="0">
              <a:buNone/>
            </a:pPr>
            <a:r>
              <a:rPr lang="en-US" sz="5100" b="1"/>
              <a:t>In Python, but NOT other languages, may write</a:t>
            </a:r>
          </a:p>
          <a:p>
            <a:pPr marL="0" indent="0">
              <a:buNone/>
            </a:pPr>
            <a:r>
              <a:rPr lang="en-US" sz="5100" b="1"/>
              <a:t>	if 40 &lt;= grade &lt; 80: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07200" y="52200"/>
              <a:ext cx="4479120" cy="5025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600" y="39240"/>
                <a:ext cx="4496760" cy="50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2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3319983" cy="430875"/>
          </a:xfrm>
        </p:spPr>
        <p:txBody>
          <a:bodyPr>
            <a:normAutofit fontScale="90000"/>
          </a:bodyPr>
          <a:lstStyle/>
          <a:p>
            <a:r>
              <a:rPr lang="en-US"/>
              <a:t>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3116"/>
            <a:ext cx="8229600" cy="46281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/>
              <a:t>if choice == 'A' or choice == 'a' :                             </a:t>
            </a:r>
          </a:p>
          <a:p>
            <a:pPr marL="0" indent="0">
              <a:buNone/>
            </a:pPr>
            <a:r>
              <a:rPr lang="en-US" sz="3800" b="1"/>
              <a:t>  print("You want the tuna salad.")</a:t>
            </a:r>
          </a:p>
          <a:p>
            <a:pPr marL="0" indent="0">
              <a:buNone/>
            </a:pPr>
            <a:r>
              <a:rPr lang="en-US" sz="3800" b="1"/>
              <a:t> </a:t>
            </a:r>
          </a:p>
          <a:p>
            <a:pPr marL="0" indent="0">
              <a:buNone/>
            </a:pPr>
            <a:r>
              <a:rPr lang="en-US" sz="3800" b="1"/>
              <a:t>elif choice== 'B' or choice == 'b' :</a:t>
            </a:r>
          </a:p>
          <a:p>
            <a:pPr marL="0" indent="0">
              <a:buNone/>
            </a:pPr>
            <a:r>
              <a:rPr lang="en-US" sz="3800" b="1"/>
              <a:t>  print ("You want pizza.")</a:t>
            </a:r>
          </a:p>
          <a:p>
            <a:pPr marL="0" indent="0">
              <a:buNone/>
            </a:pPr>
            <a:r>
              <a:rPr lang="en-US" sz="3800" b="1"/>
              <a:t>else</a:t>
            </a:r>
          </a:p>
          <a:p>
            <a:pPr marL="0" indent="0">
              <a:buNone/>
            </a:pPr>
            <a:r>
              <a:rPr lang="en-US" sz="3800" b="1"/>
              <a:t>  print ("Invalid selection.")</a:t>
            </a:r>
          </a:p>
          <a:p>
            <a:pPr marL="0" indent="0">
              <a:buNone/>
            </a:pPr>
            <a:r>
              <a:rPr lang="en-US" sz="3800" b="1"/>
              <a:t> </a:t>
            </a:r>
          </a:p>
          <a:p>
            <a:pPr marL="0" indent="0">
              <a:buNone/>
            </a:pPr>
            <a:r>
              <a:rPr lang="en-US" sz="3800" b="1"/>
              <a:t>MAY NOT write </a:t>
            </a:r>
          </a:p>
          <a:p>
            <a:pPr marL="0" indent="0">
              <a:buNone/>
            </a:pPr>
            <a:r>
              <a:rPr lang="en-US" sz="3800" b="1"/>
              <a:t>	if choice == 'A' or 'a':</a:t>
            </a:r>
          </a:p>
          <a:p>
            <a:pPr marL="0" indent="0">
              <a:buNone/>
            </a:pPr>
            <a:r>
              <a:rPr lang="en-US" sz="3800" b="1"/>
              <a:t>(get an answer, not what you intended!</a:t>
            </a:r>
          </a:p>
          <a:p>
            <a:pPr marL="0" indent="0">
              <a:buNone/>
            </a:pPr>
            <a:r>
              <a:rPr lang="en-US" sz="3800" b="1"/>
              <a:t> Always true!)</a:t>
            </a:r>
          </a:p>
          <a:p>
            <a:pPr marL="0" indent="0">
              <a:buNone/>
            </a:pPr>
            <a:r>
              <a:rPr lang="en-US" sz="3800" b="1"/>
              <a:t> </a:t>
            </a:r>
          </a:p>
          <a:p>
            <a:pPr marL="0" indent="0">
              <a:buNone/>
            </a:pPr>
            <a:r>
              <a:rPr lang="en-US" sz="3800" b="1"/>
              <a:t>MAY write </a:t>
            </a:r>
          </a:p>
          <a:p>
            <a:pPr marL="0" indent="0">
              <a:buNone/>
            </a:pPr>
            <a:r>
              <a:rPr lang="en-US" sz="3800" b="1"/>
              <a:t>	if choice.upper() == 'A':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3</a:t>
            </a:fld>
            <a:endParaRPr lang="uk-UA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159451" y="654997"/>
            <a:ext cx="17145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mbria" charset="0"/>
                <a:ea typeface="ÇlÇr ñæí©" charset="0"/>
              </a:rPr>
              <a:t>Aa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ÇlÇr ñæí©" charset="0"/>
              </a:rPr>
              <a:t>BbCcDdEe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502351" y="1482313"/>
            <a:ext cx="13716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mbria" charset="0"/>
                <a:ea typeface="ÇlÇr ñæí©" charset="0"/>
              </a:rPr>
              <a:t>Bb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ÇlÇr ñæí©" charset="0"/>
              </a:rPr>
              <a:t>CcDdEe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996560" y="2908800"/>
              <a:ext cx="953280" cy="581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6120" y="2900160"/>
                <a:ext cx="968760" cy="5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76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3319983" cy="430875"/>
          </a:xfrm>
        </p:spPr>
        <p:txBody>
          <a:bodyPr>
            <a:normAutofit fontScale="90000"/>
          </a:bodyPr>
          <a:lstStyle/>
          <a:p>
            <a:r>
              <a:rPr lang="en-US"/>
              <a:t>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3116"/>
            <a:ext cx="8229600" cy="462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if  not  (x == 0) :</a:t>
            </a:r>
          </a:p>
          <a:p>
            <a:pPr marL="0" indent="0">
              <a:buNone/>
            </a:pPr>
            <a:r>
              <a:rPr lang="en-US" sz="2000" b="1"/>
              <a:t>   print ("point not on the y axis")</a:t>
            </a:r>
          </a:p>
          <a:p>
            <a:pPr marL="0" indent="0">
              <a:buNone/>
            </a:pPr>
            <a:r>
              <a:rPr lang="en-US" sz="2000" b="1"/>
              <a:t> </a:t>
            </a:r>
          </a:p>
          <a:p>
            <a:pPr marL="0" indent="0">
              <a:buNone/>
            </a:pPr>
            <a:r>
              <a:rPr lang="en-US" sz="2000" b="1"/>
              <a:t>MAY also write</a:t>
            </a:r>
          </a:p>
          <a:p>
            <a:pPr marL="0" indent="0">
              <a:buNone/>
            </a:pPr>
            <a:r>
              <a:rPr lang="en-US" sz="2000" b="1"/>
              <a:t>if  x != 0 :</a:t>
            </a:r>
          </a:p>
          <a:p>
            <a:pPr marL="0" indent="0">
              <a:buNone/>
            </a:pPr>
            <a:r>
              <a:rPr lang="en-US" sz="2000" b="1"/>
              <a:t> </a:t>
            </a:r>
          </a:p>
          <a:p>
            <a:pPr marL="0" indent="0">
              <a:buNone/>
            </a:pPr>
            <a:r>
              <a:rPr lang="en-US" sz="2000" b="1"/>
              <a:t>if  not (width &gt; 0 and width &lt; 15):                          </a:t>
            </a:r>
          </a:p>
          <a:p>
            <a:pPr marL="0" indent="0">
              <a:buNone/>
            </a:pPr>
            <a:r>
              <a:rPr lang="en-US" sz="2000"/>
              <a:t>    </a:t>
            </a:r>
            <a:r>
              <a:rPr lang="en-US" sz="2000" b="1"/>
              <a:t>print ("Rug won't fit this room.")</a:t>
            </a:r>
            <a:r>
              <a:rPr lang="en-US" sz="2000" b="1">
                <a:effectLst/>
              </a:rPr>
              <a:t> 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4</a:t>
            </a:fld>
            <a:endParaRPr lang="uk-UA"/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4531953" y="4075285"/>
            <a:ext cx="1828800" cy="841375"/>
            <a:chOff x="7101" y="5584"/>
            <a:chExt cx="2880" cy="1326"/>
          </a:xfrm>
        </p:grpSpPr>
        <p:sp>
          <p:nvSpPr>
            <p:cNvPr id="8" name="Line 2"/>
            <p:cNvSpPr>
              <a:spLocks noChangeShapeType="1"/>
            </p:cNvSpPr>
            <p:nvPr/>
          </p:nvSpPr>
          <p:spPr bwMode="auto">
            <a:xfrm>
              <a:off x="7101" y="5887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7641" y="558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8901" y="558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7461" y="6370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ÇlÇr ñæí©" charset="0"/>
                </a:rPr>
                <a:t>0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8541" y="6370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15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>
              <a:off x="7101" y="5584"/>
              <a:ext cx="5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8901" y="5584"/>
              <a:ext cx="5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7641" y="5887"/>
              <a:ext cx="126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10720" y="224640"/>
              <a:ext cx="7135200" cy="3291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880" y="215640"/>
                <a:ext cx="7151760" cy="331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67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Widescreen.potx</Template>
  <TotalTime>1921</TotalTime>
  <Words>69</Words>
  <Application>Microsoft Office PowerPoint</Application>
  <PresentationFormat>On-screen Show (16:10)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ＭＳ Ｐゴシック</vt:lpstr>
      <vt:lpstr>Arial</vt:lpstr>
      <vt:lpstr>Calibri</vt:lpstr>
      <vt:lpstr>Cambria</vt:lpstr>
      <vt:lpstr>ÇlÇr ñæí©</vt:lpstr>
      <vt:lpstr>Courier New</vt:lpstr>
      <vt:lpstr>Times</vt:lpstr>
      <vt:lpstr>Times New Roman</vt:lpstr>
      <vt:lpstr>Widescreen</vt:lpstr>
      <vt:lpstr>AndOrNot</vt:lpstr>
      <vt:lpstr>and</vt:lpstr>
      <vt:lpstr>or</vt:lpstr>
      <vt:lpstr>not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Marjory Baruch</dc:creator>
  <cp:lastModifiedBy>Marjory J Baruch</cp:lastModifiedBy>
  <cp:revision>28</cp:revision>
  <dcterms:created xsi:type="dcterms:W3CDTF">2018-09-09T18:15:19Z</dcterms:created>
  <dcterms:modified xsi:type="dcterms:W3CDTF">2019-03-18T16:36:33Z</dcterms:modified>
</cp:coreProperties>
</file>