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9" r:id="rId3"/>
    <p:sldId id="271" r:id="rId4"/>
    <p:sldId id="272" r:id="rId5"/>
    <p:sldId id="273" r:id="rId6"/>
    <p:sldId id="274" r:id="rId7"/>
    <p:sldId id="280" r:id="rId8"/>
    <p:sldId id="281" r:id="rId9"/>
    <p:sldId id="282" r:id="rId10"/>
    <p:sldId id="283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9" r:id="rId23"/>
    <p:sldId id="278" r:id="rId24"/>
    <p:sldId id="268" r:id="rId25"/>
    <p:sldId id="270" r:id="rId26"/>
    <p:sldId id="275" r:id="rId27"/>
    <p:sldId id="276" r:id="rId28"/>
    <p:sldId id="277" r:id="rId2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3023"/>
  </p:normalViewPr>
  <p:slideViewPr>
    <p:cSldViewPr snapToGrid="0" snapToObjects="1">
      <p:cViewPr varScale="1">
        <p:scale>
          <a:sx n="86" d="100"/>
          <a:sy n="86" d="100"/>
        </p:scale>
        <p:origin x="1116" y="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65C4B-9226-7441-B8A6-7EFE83D0213E}" type="datetimeFigureOut"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4C544-FA5E-8D4A-88CB-D0D786C080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1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3-20T15:46:11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14818 3890 207 0,'0'1'12'0,"-2"-1"-3"0,2 0 19 31,-1 0-6-31,1 0-3 0,-1 0-5 16,1 0-6-16,0 0 3 0,-1 2 0 15,1 1-5-15,0 3 1 16,0 2 5-16,0 3 3 0,-2 3 0 16,2 2-2-16,-1 5 2 31,1 2 1-31,0 4-4 0,0 1-2 15,0 1-6-15,0-1 0 16,0 0-3-16,0-6 0 0,0-2-1 16,0-6 1-16,1-5-1 0,1-3 1 15,-2-4 1-15,0-2 1 16,2 0 13-16,-1-11 12 16,2-5-17-16,-1-4-10 0,1-5 1 15,2-5-1-15,-1 0 2 31,3-1-2-31,1 2-2 16,0 4 0-16,2 3 0 0,0 4-1 16,0 5 2-16,0 7 0 15,1 1 1-15,-1 5-2 16,0 0-3-16,1 11 3 0,0 5 1 0,0 5 0 16,2 1 0-16,-2 1 2 15,-1 1-2-15,0-3 2 16,-1-1-3-16,-2-9 2 0,-1-1-1 31,-2-3 0-31,0-4 1 16,-3-1 0-16,-1-2 2 15,0 0 3-15,0 0 15 0,0-5 5 16,-1-4-22-16,-1-3-4 16,-1-2 1-16,2-2-3 15,1-3 1-15,0-1-1 16,0 2-2-16,6 1 2 15,1 1 1-15,3 4 0 0,-2 2 1 0,1 3 1 16,-3-1 0-16,2 5-1 16,-1 3-2-16,1 0-1 15,-1 0 1-15,4 3 0 16,0 6 1-16,3 5 1 16,-1 3 0-1,-1 2 1-15,4 3 1 0,-2 2 0 16,0 2 0-16,0 0 2 0,0 1-3 0,-2 0 3 31,1-2-4-31,0-1 0 16,-2-3 0-16,-1-3-2 0,0-4-13 0,1-3-30 15,-1-6-30-15,-3-5-50 16,3 0-107-16</inkml:trace>
  <inkml:trace contextRef="#ctx0" brushRef="#br0" timeOffset="546.9894">15456 4054 261 0,'0'5'56'16,"0"-4"-62"-16,3 1 8 15,3 0 4 1,3-2-1-16,1 0 1 0,4 0 2 16,2 0 13-16,2-8 8 15,1-4-12-15,2-1 0 16,0-2 4-16,-2-1-2 16,0-1-9-16,-6 3-4 0,-1-1-2 15,-4 2-2-15,-4-1 1 16,-1 3 1-16,-3 0 0 0,0 1-4 15,-3 2 1 1,-4 0-2-16,-4 2-1 0,-2 0 1 16,-4 3 1-16,0 3 0 15,-1 0 1-15,0 0 1 0,0 9 0 32,1 1 2-32,3 2 0 0,1 4 2 15,2 0 0-15,3 3-3 16,2 3 0-16,2 1 0 15,3 1 0-15,1 3-1 16,0 1 2-16,5-3-4 0,3 3 2 16,3-4-2-16,1-3-1 15,0-4 1-15,4-3-1 0,-2-5 2 16,3-6-1-16,1-2 1 16,0-1-1-1,2-4-1-15,3-7-18 0,-2-3-32 16,3-3-43-16,1-2-56 15</inkml:trace>
  <inkml:trace contextRef="#ctx0" brushRef="#br0" timeOffset="1240.7822">15928 3935 314 0,'-3'3'63'0,"2"0"-60"16,0 5 8-16,-3 1 7 15,2 5 2-15,2 3-11 0,0 2-8 16,0 6 0-16,0-2 0 16,0 3 1-16,0-2-2 15,0-1 0-15,0-5 0 16,0-5 0-16,0-5-1 15,0-5-3-15,1-3 9 16,1-5 16-16,-2-9 0 0,3-2-4 16,-2-5 4-16,0-2-3 15,1-1-4-15,1 0-10 16,1 2-1-16,-3 2-3 16,4 6 1-16,-2 3 3 15,2 3 6-15,-1 5 2 16,-1 3-7-16,3 0-5 15,1 0-5-15,-1 8 2 16,4 1 2-16,-3 6 0 0,1 1 0 16,0 1 1-16,-1-2 0 0,0-1 0 15,-2-1 2-15,-2-5 0 16,0-4-3-16,-1-1 2 0,-1-1 1 31,-1-2 3-31,0 0 2 16,0 0 1-16,0-5-4 0,0-2-2 15,0-1-2-15,0-5 1 16,0 0 2-16,0 0 3 16,3-3-3-16,4 1-2 15,2 0-2-15,1 1 0 16,0 3-1-16,1 2 1 0,1 2 1 16,0 4 1-16,-1 0 1 15,1 3-2-15,-1 0 1 16,0 8-2-16,-1 2-1 0,0 3 1 15,0 3-2-15,0 2 3 16,0 1-1-16,1-1-4 0,0-1-11 16,2-1-22-16,0-4-16 15,3-2-16-15,0-4-46 0,0-3-127 16</inkml:trace>
  <inkml:trace contextRef="#ctx0" brushRef="#br0" timeOffset="1776.5845">16643 3889 184 0,'-12'0'66'0,"1"0"-34"15,1 1 1-15,-1 5-4 16,-2 5 4-16,1 3-7 16,-1 3-8-16,1 2-10 15,1 2-1-15,1 3 1 0,2 2-2 16,4 0 0-16,2 1-3 15,2-2 1-15,0-2-4 16,6-2 2-16,4-7-2 0,1-4 5 16,3-6-2-1,3-4 4-15,-2 0 0 16,3-7-1-16,1-7 1 16,-2-3-2-16,0-2-2 0,-3-3-1 15,-1 1 0-15,-4-1 0 16,-3 2 0-16,-4-2 0 15,-2 3-1-15,0 1 1 16,-8 4-3-16,-3 0-1 16,-2 3-1-16,1 5 3 0,-3 3-1 15,1 1 0 1,-1 2 0-16,1 3-1 16,1 6-1-16,1 3-12 0,4 3-18 15,3 4-25-15,2-1-9 0,3-1-53 16</inkml:trace>
  <inkml:trace contextRef="#ctx0" brushRef="#br0" timeOffset="2249.9322">16893 3907 272 0,'-3'8'11'0,"-1"-2"-7"16,0 3 33-16,2 2-14 15,1 3-14-15,1 1-7 0,0 3 1 16,3-1 2-16,5 1 1 16,0 1-5-16,-1-4 1 15,-2-1-2-15,1-3 4 0,-2-2 6 16,-1-2 4-16,-3-4 8 15,0 0-2-15,0-3 7 0,-5 0 9 16,-3 0-16-16,-1-3-4 16,0-5-7-16,-1-1 4 15,1-4 2-15,1-2 0 16,3-2-3 0,3-3-8-16,2-1 3 15,0 0-6-15,5 1 1 16,5 1-1-16,1 2-1 15,4 0 1-15,2 3-1 0,2 0 1 16,-1 2-1-16,1 2-1 16,-3 1 1-16,-1 3-2 15,0 1-6-15,-3 2-41 16,1 3-20-16,-2 0-47 0,1-3-72 0</inkml:trace>
  <inkml:trace contextRef="#ctx0" brushRef="#br0" timeOffset="3074.0418">17190 3777 270 0,'-4'3'39'16,"1"1"-38"-16,-3 4 24 15,3 1-10-15,0 4-10 16,0 1-4-16,2 3 0 15,1 0-2-15,0 2 1 16,0-2 0 0,6 0-1-16,2-5 3 0,1-1 6 15,3-2 0-15,0-2-4 16,1-4 6-16,0-2 7 16,3-1-6-16,-2 0 3 15,1-7 3-15,2-1-1 0,1-3-2 16,-1-3-1-16,-1 0-2 15,0-3 0-15,-3 0 7 0,-1 1 1 16,-3-3-1-16,-1 1 0 16,-4 3-5-16,1 2-4 15,-2 2-1-15,-3 4-1 0,0 2-1 32,1 2 1-32,-1 3-4 15,0 0-6-15,1 0-1 0,0 5-1 16,1 4 5-16,3 4 2 15,3 3-2-15,2 3 0 16,4 1-2-16,3 5 4 16,2-2-2-16,4 3 1 0,0 1 1 15,2 2 0-15,-1 1 0 16,2 2 0-16,-1 4 2 16,-1 0-1-16,1-1-2 15,-3 4 0-15,-2-3 0 0,-1 1-1 16,-3-3 0-1,-1-2-2-15,-5-2 3 16,-1-3 0-16,-5-3-3 0,-2-2 1 16,-2-5 1-16,0-2-5 15,-2-2 4-15,-7-4 2 16,-2-4-2-16,-3-1 0 16,-2-3 3-16,-3-1 0 0,0-1 1 15,-2-7-1-15,1-2 0 16,0-3 2-16,2-2 5 15,1 1-2-15,3-3 0 16,4 2-4-16,2 0 2 16,6 3 1-16,2-2-3 15,0 2 0-15,9 1-4 0,7 0-2 0,2-1 1 0,6 2 3 16,3 1-1-16,1 1 1 31,1 3-1-31,-2 1-1 16,-2 2 0-16,-5 2-1 0,-2 0-2 15,-4 0-7-15,-2 5-30 16,-4 3-32-16,-2 1-24 16,-4 3-44-16</inkml:trace>
  <inkml:trace contextRef="#ctx0" brushRef="#br0" timeOffset="5076.1903">12751 5247 192 0,'1'0'45'0,"1"0"-35"16,-2 0 7-16,1 0 7 15,-1 0-6-15,0 0-5 16,0 0-6-16,0 3 3 15,0 2 14-15,0 1 0 0,0 2 1 16,0 2-2-16,0 3-10 0,-1 4-3 16,-1 1-5-1,-1 4 3-15,-2 3-2 16,0 3 0-16,-1 3 2 0,-2 3 3 16,1 1-5-16,-1 3 3 15,-1 1-5-15,0-1-1 31,2-2-2-31,2-2 3 0,2-5-2 0,1-5 13 0,2-5-10 16,0-7-2 0,2-3 1-16,4-5 0 0,2-2 3 15,1-2 6 1,3 0 5-16,0-4-6 0,1-4-3 16,-1-1-7-16,0-1-2 15,-1-1 1-15,-2-1-2 16,3 3-2-16,-3 0-3 15,1-1-6-15,-3 1-9 0,2-2-12 0,1 2-8 16,-1-4-22-16,0-2-36 16,-1-2-94-1</inkml:trace>
  <inkml:trace contextRef="#ctx0" brushRef="#br0" timeOffset="5342.0814">12838 4759 55 0,'0'-4'305'16,"0"3"-295"-16,0 1-1 15,0 0 2 1,-1 7-10-16,1 4-1 16,0 5-4-16,0 1-30 15,2 2-74-15</inkml:trace>
  <inkml:trace contextRef="#ctx0" brushRef="#br0" timeOffset="7050.5595">12538 6971 178 0,'-2'2'51'0,"2"-2"-19"0,-2 0 12 31,2 0-13-31,0 1-8 0,0-1-13 0,0 2-4 0,4-1 8 15,0 1 3-15,2-2-4 32,3 0-3-32,3 0-1 15,-1 0-3-15,3-2 0 16,3-4 2-16,0-4-1 0,0-3 0 16,5-3 0-16,0-2-2 15,-2-4 1-15,2-3-1 16,1-3 0-16,-2-1-1 15,-2-2 1-15,-1-2-4 16,-3-1 2-16,-5 0-2 16,-1-2 1-16,-5 4-2 0,-2-2 2 0,-2 1 1 15,0 4 2-15,-7 2-2 16,-1 4 0-16,-4 4 10 16,1 5-16-16,1 4 6 0,1 3 1 31,1 4 0-31,2 3-2 0,3 0-7 15,2 5 0-15,-1 6 0 16,2 4 5-16,0 5 0 16,0 4-3-16,5 1 3 15,1 3 0-15,-1 1 1 0,1 3-2 16,-1 1 0 0,-1 0 1-16,2 1 2 0,-2 3-3 15,-1-3 2-15,-1 2-1 16,1-2 0-16,-2 0-1 15,1-3 0-15,-2-3-5 0,0-6 1 16,0-4 3-16,0-5 2 16,0-6 0-16,0-1 2 0,0-4-1 15,0-2 1 1,0 0 2-16,0-9-8 16,0-4 1-16,0-5 0 0,0-4 2 15,0-3 2-15,0-4 2 0,0-1-5 16,3 1 1-16,2 1 2 15,3 3-2-15,1 0 1 0,0 3 1 16,3 1-2-16,1 1 1 31,0 1 0-31,-1 4 0 0,2 2 0 16,-1 4 1-16,-2 3-3 16,0 4-1-16,0 2 0 15,0 0-4-15,-3 8 3 16,0 3 3-16,-2 1-1 0,-2 4 1 15,-3-2 1 1,-1 3-1-16,0 0-3 0,-5 0 4 16,-5-2 0-16,-1 1 2 15,1-2 0-15,-6-3-2 0,1-2 2 16,2 0-2-16,-2-4 3 0,1-2 1 16,2-3 2-1,3 0 1-15,1 0 0 16,1 0-5-16,4-3 4 0,2 0-3 15,1 0 0 1,-2 1-3-16,2 1 2 0,0 1-2 16,0 0-2-16,0 0 0 15,2 0-1-15,0 6 1 16,4 1 1-16,0 3 2 16,2-1-1-16,-1 3 1 15,1-1-1-15,1 2 1 16,0 1-1-16,0 0 0 15,2 1-3-15,2 0 4 0,-4 0 2 16,2-1-3-16,1 1 2 16,0-2-1-16,1-2 0 15,0-1 0-15,-1-2-1 16,0-5 1-16,0-1 1 0,-1-2 2 16,-2 0-1-16,1 0 1 15,-1-2 0-15,-3-4-4 16,-1 1-4-16,-4-1-27 0,-1 1-56 15,0-1-149-15</inkml:trace>
  <inkml:trace contextRef="#ctx0" brushRef="#br0" timeOffset="12598.2327">12570 9194 158 0,'0'2'3'0,"0"3"2"16,2 1 29-1,-1 0 6-15,1 4 2 16,-1 1-17-16,1 1 1 0,0 2 4 16,-2 2-7-16,1 2-2 15,-1 2-5-15,0 3-7 0,0 4-2 16,0 2-3-16,0 1-3 15,-1 0 0-15,-3-3-1 0,2-4 0 16,0-6 0-16,1-6 0 16,1-5 0-16,0-3 1 31,0-3 2-31,0-3 27 0,0-7-8 0,0-5-12 0,0-4-3 31,2-4-5-31,-1-1-1 16,0-2 0-16,0 0-1 15,3 0 0-15,-1 3 0 16,2 3 0-16,1 2 0 16,0 2 0-16,-1 5 1 0,1 2 2 15,0 2 1-15,0 3 2 16,-1 2-3-16,0 1-2 0,2 1-1 0,0 0 0 16,-1 0-1-16,2 4 1 31,1 2 0-31,-2 1 0 0,2 2 0 15,-1 0 1-15,1 2 0 16,-1 2 0-16,0 2 3 0,-1 2 3 16,2 2 2-1,-3 2-2-15,0 1-1 16,0 1-3-16,1 2-2 0,-3-3 0 16,0-1-2-16,2-2 1 15,-2-4 1-15,-1-2-1 16,1-5 0-16,-2-2 0 0,2-3 0 15,-2-2-2-15,-2-1-9 16,1 0-24-16,1-3-16 16,-1-6-57-16,1-2-97 15</inkml:trace>
  <inkml:trace contextRef="#ctx0" brushRef="#br0" timeOffset="13713.9698">12944 9239 210 0,'2'0'8'0,"-2"0"22"31,0 1 13-31,-4 8-33 15,0 3 7-15,-3 5 4 0,1 2 1 16,2 3-2-16,0 2-2 16,2 1-8-16,1 0-1 0,1-3 14 15,0-1-6-15,3-2-7 16,4-3-5-16,2-4-1 16,2-4-2-16,0-2 1 15,1-4 2-15,3-2 0 0,1 0 3 16,-1-9 2-1,0-3-5-15,0-5-3 16,-1 0 0-16,-1 0-1 16,-3-3 1-16,0 1-1 0,-4-1 2 15,-1 3-1-15,-3 3-1 16,-1 4-1-16,-1 2 0 0,0 3 1 16,0 4 0-16,-2 1 2 15,-1 0-3 1,-3 9-2-16,1 1 2 0,1 6-1 15,-1 1 0-15,4 0 1 16,1 2-1-16,0-3 1 16,0-1-1-16,1-3 1 15,5-3 0-15,3-4 0 16,1-4 0-16,1-1 1 16,2-2 3-16,2-8 2 15,1-3-1-15,1-2 0 0,-2-2-2 0,2 2 2 16,-2 0-1-16,1 2-3 15,-6 4-1-15,-1 1 0 0,-3 5 0 32,0 3 0-32,-3 0-3 15,0 3 1-15,0 6 1 0,1 3 0 16,-2 1 1-16,2 1 1 0,-1-2-1 16,0 0-1-16,0-2 2 15,1-3-1-15,-2-3 0 16,2-2 0-16,-3-2 2 15,4 0 1 1,-3-2 3-16,2-6 8 0,-1-3-3 16,3-1-4-16,-2-2-4 15,3 1-2-15,-1 2 0 16,1 0-2-16,-1 5 1 16,0 0 0-16,0 5-1 0,0 1 0 0,0 0-1 0,-2 4 0 15,1 4 1-15,1 2 0 31,0 1 1-31,-1 1 0 0,1-1 0 16,-1-1-1-16,0-2-1 16,-2 0 2-16,2-4 0 15,-4-2 0-15,1 0 2 16,-2-2-2-16,0 0 3 0,1 0 1 16,-1-5 1-16,1-4-2 15,1-1-2-15,0-2 0 16,1-2-1-1,2 0 1-15,-1 1 1 0,1 0-2 16,1 2 1-16,-1 3-1 16,1 2 0-16,-2 3-1 15,2 1 1-15,-3 2-1 16,3 0-1-16,0 1 0 0,0 6 1 0,1 3 1 16,-1 2-2-16,0 3 2 15,0 1-1 1,0 1 0-16,0 0-5 15,-2-2-21-15,1 0-12 16,1-3-1-16,1-2-21 0,0-3-28 16,2-6-58-16</inkml:trace>
  <inkml:trace contextRef="#ctx0" brushRef="#br0" timeOffset="14459.4339">13911 9160 281 0,'-19'0'58'0,"0"0"-47"15,0 0 13-15,0 4-9 16,3-1 8-16,2 2-9 16,3 0-10-16,4-1-1 15,1 1 8-15,4-1 0 16,2 1-4-16,0-2 2 0,0 1 7 31,2 0 0-31,4 0-4 0,1 0 1 0,1 0 0 31,2-1-1-31,-1 0 2 0,2 0-5 0,1 0-1 0,1-1-2 32,2 1 0-32,1 1-1 15,0-1-1-15,-1 2-3 0,2 1 0 16,-1 1 0-16,0 2-1 0,1 0 0 15,0 1 0-15,-1 2 0 32,1-1 0-32,-1 1 0 0,-2 1 0 15,-1 1 0-15,-2-1 0 16,-1 0 0-16,-3 1 0 16,-1-2 0-16,-2 0 0 0,0 1 0 15,-4-2 1-15,0-1 0 16,0 1 0-16,-2-1 1 0,-4-1 0 15,-2 0 0-15,-1-1 0 16,-1 0-1-16,-3-2 2 0,1-1 1 16,-1-1 4-16,-2-1 5 15,-1-2 4-15,-1-1-2 16,0 0-4-16,0 0-4 16,1-1-3-16,-1-5-5 0,2 1 2 15,2-2-2-15,-1 2-2 31,4 0-6-31,3 2-12 16,1 0-17-16,2 0-14 0,4 0-16 16,0 0-32-16,1 0-43 15</inkml:trace>
  <inkml:trace contextRef="#ctx0" brushRef="#br0" timeOffset="15180.9888">14438 9191 176 0,'-2'1'43'0,"0"0"-6"16,-1 0-12-16,1 0-9 15,-1-1 0-15,0 1 2 0,2-1 6 16,0 0-1-16,1 0 6 16,0 0-3-1,0 0-2-15,0 0-4 0,4 0-4 16,4 0 8-16,3 0 6 15,2-1-7-15,6-5-9 16,0-1-1-16,3 2-4 16,-1-1-1-16,-2 0-5 15,-1 3-2-15,-2 0-1 16,-5 1 0-16,0 2 0 16,-4 0-2-16,-2 0-2 0,-3 0-8 15,-2 7-20 1,0 1-16-16,0 2 2 0,-5 3-21 15,-6 1-21-15,-1-3-80 16</inkml:trace>
  <inkml:trace contextRef="#ctx0" brushRef="#br0" timeOffset="15406.5571">14402 9297 312 0,'3'0'48'15,"5"0"-18"1,4-1 6-16,2-3-11 0,2 0-3 16,1-1-6-16,0 0-2 0,1 2-2 15,-2 0-8-15,-1 1-3 16,-4 1-2-16,-2 1 0 0,-1 0-6 16,1 0-21-16,-2 0-28 15,2 0-32 1,0 0-59-16</inkml:trace>
  <inkml:trace contextRef="#ctx0" brushRef="#br0" timeOffset="16655.3917">15109 8659 163 0,'0'0'42'0,"-6"0"-30"0,-7 0-5 16,-1 0 11-16,-5 0 1 15,-1 2-4-15,-2 0-4 16,0-1 2-16,-1-1-3 15,2 0 7-15,2 0 9 0,2 0 2 16,0-1 4 0,5-3-2-16,2 0-5 0,3 1-8 0,3 0-2 15,1 2-2-15,1 0-1 16,2 1-4-16,0 0-6 16,0 0-3-16,0 0-1 0,0 3 0 15,0 5 1-15,0 3 0 16,0 3 1-16,0 2 0 15,0 3 0-15,0 3 0 16,0 0 0 0,-2 1 0-16,2 0 0 15,0 1 0-15,0-1 0 0,0 2 0 0,1-4 0 16,5 4 0-16,-2 0 0 16,2 0 0-16,0 1 0 15,-3 1 1 1,1 0-1-16,0 1 1 15,-2-1-1-15,0-1 0 0,0-1-1 16,-2-4 1 0,0-2 1-16,0-3-1 0,2-4 0 15,-2-2-1-15,1-4 2 16,1-3 0-16,1 1-1 0,-2-2 2 16,3-1 3-16,0-1 9 15,0 1-3-15,2-1-4 16,-1 0-4-16,2 0-1 15,0 0-2-15,2 0 0 16,0 0 0-16,2 0 0 0,0 0-4 0,1 0 0 16,-2 0 2-16,2-1-1 31,0-2-4-31,-1 2 0 16,-1-2-3-16,1 1-3 0,-1 1-8 15,-2-1-11-15,-1 0-13 16,1 1-18-16,0-1-4 0,-3-3-79 15</inkml:trace>
  <inkml:trace contextRef="#ctx0" brushRef="#br0" timeOffset="17463.0297">15300 8594 243 0,'-2'2'54'0,"2"-2"-33"0,0 0 9 16,0 0-12-16,0 1-3 16,2-1 1-16,6 0 6 15,1 0 1 1,5 0-10-16,1 0-6 15,3 0 3-15,1 0-5 0,-1 0 3 16,1 0-6-16,-1-1 0 16,-5-1-2-16,-1 1 1 15,-3-2 1-15,-3 3-1 16,-2 0 1-16,-2-1-1 16,-2 0-1-16,0 1 0 0,0 0-1 15,0 0 3-15,0 2 1 0,-3 4-2 31,-2 2 1-31,1 2-2 0,1 2 1 16,1 2-1-16,2 0-1 0,0 2 1 16,2 1 0-1,4 2-1-15,1 1 1 16,3 2 0-16,-1 1-1 16,-1 0 2-16,2 1-1 0,-1 0 0 15,-2 0 0-15,1-1 1 16,-2-1-2-16,0-1 2 15,-3-2 0-15,0-1 0 16,-1-3-1-16,-2 2 2 16,0-5 2-16,0 0 0 15,-5 1-1-15,-3-2 1 0,-2 0 0 16,0-1-2-16,-3 1-1 16,1-2 1-16,-2 1 1 15,-1-1 3-15,4-1 0 16,1-1 4-16,0 1-4 15,3-3-5-15,1 1 0 0,2-2-2 16,1 0-1-16,2-1-16 0,1 2-34 0,0-3-70 31,0 0-130-31</inkml:trace>
  <inkml:trace contextRef="#ctx0" brushRef="#br0" timeOffset="30801.5861">14336 4977 60 0,'0'0'37'0,"0"0"-11"16,0 0 2-16,0 0-1 16,0 0 0-16,0 0-6 15,0 0-7-15,0 0-4 16,0 0 2-16,0 0 1 0,0 0-1 15,0 0 2-15,0 0 0 16,0 0-1-16,0 0 0 16,0 0-3-16,0 0 0 15,0 1-3-15,0 1-3 0,0 1-1 16,0 0 6-16,0 2-1 16,0 3 2-16,-2-1 1 15,-1 3 7-15,0 2-5 0,0 2-4 16,-4 5 0-1,0-1 2-15,-2 4 3 16,-1 0 4-16,-1 3-10 16,0 1 1-16,-1-1-2 15,0-1 7-15,0-2-4 0,3 0-4 16,-2-4-2-16,3-2 1 0,3-2-1 16,1-5-2-1,0 1-2-15,1-4 2 0,2 0-2 16,-1-4 1-16,2 1 0 15,-2-2 1-15,2 1-1 16,-3 0-1-16,1 2 1 16,1-1 0-16,-2 0-1 0,-1 1 0 15,0 0 0-15,0 2 0 0,-1-2-1 16,0 0 0-16,2 0-2 0,-1-2-2 31,2 2-4-31,-2-2-8 16,4-2-14-16,0 0-15 15,0 0-42-15,0-6-66 16</inkml:trace>
  <inkml:trace contextRef="#ctx0" brushRef="#br0" timeOffset="31677.7164">14747 5011 126 0,'2'0'35'0,"-1"-2"19"0,-1 2 6 15,0 0-11-15,0 0-12 0,0 0-4 0,0 0-8 16,-2 0-2-16,-2 0-3 16,-1 0-6-16,1 0-2 15,-2 2-5-15,-1 3-1 32,3 1-2-32,-4-1-1 0,0 1-1 15,0 3 2 1,1-1-1-16,-2 0 1 0,1 4 3 15,-1-1 2-15,-1 1 1 16,0 2 1-16,-1 2-3 16,-1 1 2-16,0-2-2 15,0 2 2-15,0 2 1 0,2 0-8 16,1 1-1-16,-1-2 2 16,2 3-3-16,2-1 1 15,1 0-1-15,3-2 0 16,1 1-4-16,1-4 11 15,0 0-7-15,1-1 1 16,5 0 1-16,3-3 0 0,3 0 2 16,4-2 2-16,0-3-4 15,4-2-1-15,2-2 0 16,3-2 0-16,0 0 1 16,3-5 0-16,-2-4-3 15,0 1 3-15,-1-3-2 16,-2 1 0-16,-4-1 1 0,0 0 0 0,-2-1-1 0,-3 0 0 15,-2 0 3-15,0-2-1 32,-3-1 0-32,2-2 1 15,-2-2-2-15,0 0 0 0,-1-1-2 16,2-2 0-16,-1-1 0 16,0 1-1-16,-3 1 1 15,0 2 0-15,-3 0 0 16,-1 1 0-16,-2 4 1 15,0 0-1-15,-4 2 0 0,-5 2 1 16,-5 1-2-16,-3 1 1 16,-4 2 0-16,-4 0 0 15,-1 0 1-15,-4 4-3 16,0-1 1-16,0-1 0 16,3 2 1-16,4 0-1 0,5 1-1 15,3-2-5-15,5 3-16 16,3-2-3-16,4 2-30 15,3 0-28-15,0 0-64 0</inkml:trace>
  <inkml:trace contextRef="#ctx0" brushRef="#br0" timeOffset="42140.0878">2443 7105 191 0,'0'0'36'15,"0"0"-15"-15,0 0-2 16,0 0 11-16,0 0-6 0,0 0-7 0,0 0-2 16,0 3-4-1,0 0 3-15,0 3-6 16,-3 0-5-16,3 5-1 16,0-2 0-16,0 4 1 15,-2 4 4-15,1 2 4 16,0 5 5-16,-1 3 3 0,-3 3 4 15,0 5-4 1,-1 3-10-16,1 4 1 0,-1 2-1 16,2 5 1-16,-1 1-5 15,0 3-1-15,2 3-2 16,-1 2 1-16,0 3-1 0,2 1-1 16,-1 3 0-16,1 1 1 15,-2 4 1-15,1 2 3 16,1 3-2-16,-3 3 0 15,1 4-4-15,1 1 0 0,-3-1 3 16,1 2-4 0,-2-1 0-16,1 0 2 0,-1-3 3 15,1 0 7-15,0 0 1 0,0-3-3 16,-1-2-1-16,-2-2-3 16,2-1-3-16,-1-2-1 15,0-1 6-15,-2 0-5 16,0-4 2-16,1-1-3 15,-3-2-1-15,0-3 1 0,1-5-1 16,0-3 0-16,1-6 0 16,-1-3 1-16,3-5-1 15,-2-4-1 1,2-4 7-16,1-4 5 0,-2-2-1 16,3-5-2-16,0 0-4 15,-1-5-1-15,1-1-2 16,0-1-1-16,3-3 1 15,0-1 0-15,1-2-2 0,0-1 0 0,0-1 2 16,2 0-2-16,0-1 0 16,0 1 1-1,0 0-1-15,0 1 2 0,4 0 1 16,-1 1-1-16,-1 0 1 16,1 0 1-16,1 1-1 15,0 0 5-15,-1 0 0 16,3 0 0-1,-1-1 0-15,1-1-2 0,0 1 1 16,1-1-3-16,4-1-1 16,1 0-2-16,1-1 0 15,1 1 5-15,6-1 0 16,1 0-3-16,0 0-1 0,3 0 0 16,4-1 1-16,0 1 2 15,5-1-1-15,-2 0 2 16,7 1-1-16,-2-1 3 0,3 0-4 15,2-1 10-15,2 0-14 16,0 0 1 0,2 0 0-16,2 0 1 0,0 0-1 15,5 0 1-15,-3 0 1 16,3 0-4-16,4 0 3 0,-1-1-2 16,1 0 3-1,1 0-2-15,1-1 0 0,0 1 0 16,0 0 0-16,-2 1 3 15,1 0-6-15,1 0 3 16,-2 0 0-16,-1 0 0 0,3 0 1 0,-1 0-2 31,-1 0 1-31,1 0 1 0,3 0-1 0,-3 0 0 32,2 0-1-32,1 0 4 0,1-2-5 15,1 1 4-15,0 0-5 16,2-1 4-16,2 1-1 15,0 0 2-15,-2 1-5 16,4 0 4-16,-1 0-1 0,0 0-1 16,2 0 1-16,0 0 0 15,0 0 0-15,-2 0 1 0,2 0-3 0,1 0 4 16,-1 0-3-16,3 0-1 31,-2 0 7-31,2 0-9 16,0-1 6-16,0-1 0 0,2-1-2 15,-1-1-2-15,1 0 4 16,-1 1-1-16,3-1-2 0,-1 0 1 0,2 2 0 16,-2-2 0-16,1 0 2 15,1-1-2-15,-2 3-1 0,2-1 2 32,-2-2 0-32,-1 2-1 15,1 0 1-15,-1 1-1 0,1-1 1 16,-2 0 0-1,0 0 0-15,-1 1 2 0,2-1-3 16,0 1 3-16,-4-1-1 0,2 0 0 16,0 0-3-16,-3 0 2 15,0 0-1 1,-4 0-1-16,1 2 2 0,-2-2 0 16,0 2-2-16,-3 0-1 15,0 0 4-15,1 0-3 16,-1 1 1-16,-2-1 2 15,-1 1-2-15,-1-1 1 16,-1 1-1-16,-2 0 0 0,-2-1 0 0,-3 1 0 16,-4-1-1-16,-3 1-7 0,-7 0-6 31,-2 0-12-31,-7-2-17 16,-4-1-37-16,-7-3-45 0,-7-5-70 15</inkml:trace>
  <inkml:trace contextRef="#ctx0" brushRef="#br0" timeOffset="46320.9613">8401 10104 138 0,'0'2'28'15,"0"-2"14"-15,0 0 6 31,0 0-2-31,0 0-17 16,3 0-10-16,2 0-4 0,2 0 4 0,2 2-4 0,3 0-1 16,3-1-1-16,2 2-3 31,4-2-3-31,6 1 1 16,4 0 0-16,5-1-5 15,2 2 1-15,7-2 1 16,3 0 4-16,5 0-3 0,3 1 1 15,3-1 0-15,5 1 1 16,3-2 1-16,4 3-3 16,1-1 3-16,6 1-4 0,1 0 1 15,3 0-3-15,1-1-1 16,3 1 0-16,0 0 1 16,2 0 2-16,-2-1-1 0,5 1-2 15,-3 0 3 1,-2-1 0-16,1 0 0 0,0 0 1 0,2-2-6 15,-2 0 9-15,0 0-6 32,1 0 0-32,0 0-3 0,-2-4-1 15,-1-1 3-15,-3-1-1 0,-2 0-1 16,-1 0 2-16,-3-2 0 16,-3 2 4-16,-3-1-1 15,-2 1-1-15,-3 0 0 16,-4-1 0-16,-3 2-2 15,-4 1 0-15,-4-1-1 16,-3 1 0-16,-3 0 0 0,-5 1-1 16,-3 1 0-16,-4 1 1 0,-2 0-2 15,-4 1 1-15,-3 0 0 16,-2 0 0-16,-2 0 0 16,-2 0 0-16,-3 1 0 15,-4 1-1 1,-3 1 0-16,1-1 1 0,-4 0 0 15,-1-1 0-15,0 1 1 0,-1-1 0 16,-1 0-1-16,0-1 1 16,-1 0-1-16,1 0 0 15,-1 0 2 1,0 0-1-16,0 0 0 16,0 0 2-16,0 0-1 15,0 0 2-15,0 0 2 0,0 0 1 16,0 0 1-16,0 0 1 15,0 0-1-15,0-3-5 16,0-2-1-16,0-2 1 16,0-2-2-16,0-2-1 0,0-2 1 15,0-2-1-15,2-2 0 16,2-2 0-16,-2-4 0 16,2-2-1-16,0-3 1 15,1-2 1-15,0-4 0 0,-2-2 1 16,0-6 5-1,0-2-2-15,-1-4-5 0,-2-4 2 16,0-4 5-16,0-2 0 16,0-3 0-16,-4-1-3 0,0-3-2 15,-2-2-2 1,-1-2 2-16,1-2-3 16,2-1 1-16,-2-3 1 0,2-2-3 15,0-1-2-15,1 2 4 16,-1-3-2-16,0 1 2 15,2-1-3-15,-3 1 3 16,1-1 0-16,-2 3 0 0,0 3-2 16,0 2 2-16,-3 2-3 0,-1 3 4 15,1 3-1-15,1 2-2 16,0 4 1 0,1 1 1-16,1 5 2 15,0 2-2-15,3 4 0 0,0 4 2 16,2 3 0-16,-1 3-2 15,1 4 6-15,0 3-4 16,1 5 1-16,0 2-2 0,0 4 3 16,0 3-2-16,0 3-2 15,0 0 2 1,0 3-2-16,0 2 0 16,0 1 0-16,0 2 1 15,0-1 0-15,0 3 1 0,0 1 1 16,0-2 3-16,0 2 2 15,0 0-4-15,0 0-2 16,0 0-1-16,0 0-1 16,0 0 0-16,0 0 0 0,0 0 0 0,0 0 0 15,0 0 0-15,0-2 1 16,0 0 1-16,0-3 0 0,-1-3 0 16,-2-1-1-16,-2-3-1 31,0-2 0-31,-2 0 1 0,-1-1 2 15,0 0-3-15,0 0 0 0,-1 1 1 16,0 1-2 0,-1 0 3-16,1 3-1 0,-2 2-1 15,2 0 0-15,-1 2 0 16,1-1 0-16,-2 3-1 0,-1-1 1 16,3 1 0-1,-1 1-1-15,2-1 1 16,-1 1-1-16,1-1 1 15,-2 0 1-15,-4 0-1 16,-3 0-1-16,-4 2 1 0,-3 0-2 0,-10 2-1 0,-6 0 3 31,-7 0-1-31,-9 0 1 16,-7 4-1-16,-9 0 2 0,-8-2-2 16,-7 0 1-16,-5-1-1 15,-4 0 2-15,-5-1 0 0,-3 0-2 31,-1-2 2-31,-3-4-2 0,1-2 2 16,-1-1 0-16,-2-1-1 16,0 0 0-16,-1-2 2 15,-1 0-4-15,-1-1 2 16,0 0 1-16,0-1-3 0,-2 0 3 16,3 0-1-16,-1 0-1 15,1 1 2-15,-1-3-1 16,-2 2-2-16,0-1 2 0,-4 3 1 15,-2-1-2-15,1 1 2 16,-5 1-1-16,-1 0 0 16,1 2-1-16,-1 0 2 15,-2 1 0-15,1 0-1 0,-3 0 0 16,1 1 0-16,-1 1 0 16,0-2-1-1,2 3 3-15,-2-1-3 0,1 3 1 16,1-2 0-16,1 2 1 15,1 1-1-15,-1 1 0 0,2-1 0 0,-2 1-1 32,5 1 2-32,0 0-2 15,3 0 0-15,2 0 3 0,3 0-3 16,1 0 1-16,4 4 0 0,2 1 2 16,1 0-4-16,2-1 1 15,3 2 3-15,5-1-3 16,0 2 3-1,4-1-2-15,6 0-1 0,0-1 1 16,4 1 0-16,3-2 1 16,4 1-2-16,-2 1 2 15,3-1-2-15,2 0 1 16,0 1 1-16,2 0-1 0,-1 1 0 0,4 0 1 31,0-1 1-31,1 2-4 0,4-1 2 16,-3 0 2-16,5 1-2 0,0 1 0 0,1 0 0 31,1-1 0-31,4 1-2 16,0 1 2-16,5-1 2 0,1 0-4 15,5-1 4-15,4 1-4 16,1 0 4-16,6-1-1 16,1 1-4-16,7-1 1 15,2-1 2-15,3 1-3 16,7-1-1-16,1-3-4 0,3 0-6 0,5 0 2 0,3 0-14 15,0-1-20-15,0 1-30 32,8-3-28-32,3-1-55 0</inkml:trace>
  <inkml:trace contextRef="#ctx0" brushRef="#br0" timeOffset="58640.3485">14624 6408 175 0,'-8'3'17'15,"2"0"13"-15,-1-1 15 16,1-1-14-16,0 0-6 0,-1-1-9 15,3 0-1-15,-1 0 3 16,2 0 1-16,-2 0 2 0,2 0-4 16,-3 0-4-16,3 0-7 15,-4 1-1 1,-1 2 2-16,1-1-1 16,-1 2 0-16,-2 0 0 0,0 0 1 15,-1 2-1-15,-2 0-1 16,1 2 1-16,-2 0-1 15,3 1 1-15,-2 2-3 0,1 0-1 16,2 3-1 0,3-2-1-16,0 4 1 15,1-2-1-15,3 1 0 0,2 1 0 0,1 1 0 16,0 0 0-16,2-3 0 16,5 1 0-1,1-2 5-15,4-2-2 16,2-2 0-16,0-3 1 15,1 0 0-15,4-1-2 0,-1-2 0 16,1-1-1-16,-2-1 0 16,0-1-1-16,2 0 2 15,-1 0-1-15,-1 0 1 16,1-3 1-16,0-2 5 0,0-2 0 16,-2 0 1-16,0-3 2 0,-1-1 2 15,1-2 0-15,-3 1-6 16,0-2-1-16,-1 0-2 0,0 0-1 15,-5 0 0-15,1-1 0 32,-2 1 1-32,-2 1-3 15,-1-2 1-15,0 1-1 0,-2 0 0 16,-1 0 0-16,0 0 0 0,0 1 0 16,0 0 0-1,-4 2 5-15,-5 0-3 16,-3 0-1-16,-1 2 0 15,-5 2-2-15,-1 2 0 16,-2 3-2-16,0 0 1 0,0 2 0 16,1 0 0-16,0 0-1 15,4 0 0-15,2 5-1 16,0 1-7-16,4-1-8 16,3-1-10-16,1 0-10 15,4-3-18-15,0-1-43 0,2 0-100 16</inkml:trace>
  <inkml:trace contextRef="#ctx0" brushRef="#br0" timeOffset="68371.2814">15534 8488 132 0,'5'0'20'0,"-3"0"10"15,0 0 28 1,-2 0-3-16,0 0-12 15,0 0-21-15,-2 2-8 16,-5 4-4-16,-2 4-2 0,-2 3 2 16,-5 2-1-1,-4 5-4-15,-3 7-2 0,-7 4-2 16,-6 6-1-16,-5 7 2 16,-3 4-1-16,-2 4-1 15,0 2 0-15,-2-1 2 16,4-1 12-16,2-5-2 15,1-4 2-15,8-5 1 0,4-6-4 16,8-5-7-16,3-6-2 16,7-5-3-16,4-3 0 0,6-4-2 15,1-5-21-15,6-2-56 16,6-2-25 0,5-6-150-16</inkml:trace>
  <inkml:trace contextRef="#ctx0" brushRef="#br0" timeOffset="69260.0112">16463 8509 251 0,'-12'0'26'16,"-1"0"9"-16,1 0-11 15,0-4-7 1,-1-1-1-16,-2 0 1 0,-2 1-9 0,1-1 6 16,-3 1 0-16,-2 1-2 0,0 1 4 31,0 0 0-31,0 1-3 16,2-1 3-16,0 1-7 15,3-1-3-15,2 2 0 16,3 0 0-16,4 0 2 0,2 0 1 15,3-1 0-15,1 1 4 16,1 0 1-16,0 0-4 16,0 0-1-16,0 0-7 15,0 0 0-15,0 0-2 0,0 0 1 16,0 1-2-16,0 4 1 16,1-1 0-16,0 2 0 15,0 3 0-15,0 1 0 0,-1 1 1 16,2 1-1-1,-2 2 2-15,0 2-3 16,2 1 2-16,-2 3-1 0,0 0 0 16,0 5 0-16,0 1 0 0,0 5 0 15,0 3-1-15,0 2 2 0,-4 1-1 16,2 0-1-16,0-1 1 31,0-2-1-31,2-3 1 0,0-5 0 16,0-2 0-16,0-5 0 15,4-3 1-15,0-3-1 0,-1-4 0 0,2-1 1 16,0-2 0-16,1-2 0 31,0 0 2-31,1-3 1 0,1 0-1 16,0 2-1-16,3-3 0 16,2 2-2-16,1-1 0 15,3 1 1-15,2 0-1 16,0 1 1-16,3-1-2 0,-2 2 1 0,4 1 0 15,-4-3 1-15,0 1 0 32,-1 2-1-32,-3-3 0 0,-2 0 0 15,-2 2 0-15,-2-2-1 16,-2 2-9-16,-4-1-24 0,-2 1-35 16,-2 1-55-1,-1-4-138-15</inkml:trace>
  <inkml:trace contextRef="#ctx0" brushRef="#br0" timeOffset="73361.0605">17035 8550 286 0,'0'2'20'0,"-1"-2"-10"0,1 1 17 0,-2-1-2 15,1 0 0 1,-1 0 3-16,1 0-5 15,-1 0 1-15,-1 1-3 16,0 1-5-16,-3 4-5 0,-3 3-1 16,-3 4-1-16,-2 3-2 15,-4 3 2-15,-2 6 5 0,-1 3-1 16,-1 1-1-16,-1 4-5 16,2 1-5-16,1-2-1 15,2-2 0 1,3-5-1-16,3-4-1 0,4-6 1 15,4-5 0-15,1-2 0 16,3-4-1-16,0-2-4 16,0 0-18-16,5-2-16 15,4 0-4-15,3-5-47 16,3-4-33-16,0-2-147 16</inkml:trace>
  <inkml:trace contextRef="#ctx0" brushRef="#br0" timeOffset="73847.9617">17169 8617 317 0,'0'-1'28'16,"0"1"-25"-16,-2 0 13 15,-3 0-7-15,-5 5-9 16,1 6-1-16,0 4 2 0,-2 1 1 15,0 4 5-15,2 2 4 16,1 1 3-16,2 1 1 16,2-1-1-16,3 1 2 15,1-3 2-15,0-2-5 0,5-2-6 16,5-2 2-16,5-4-3 16,0-4 3-1,6-2-1-15,2-5-2 0,4 0 3 16,0-4 1-16,4-6 4 15,-1-4 2-15,1-3 1 16,-2-4-5-16,-1 0 4 0,-1-2-2 16,-4-1 2-1,-4-1-1-15,-4 3-2 16,-3-1 0-16,-6 1 0 0,-4 3-4 16,-2 2 2-16,-2 1-8 15,-6 2 0-15,-5 0-2 16,-4 2 1-16,-1 2-1 15,-3 0-3-15,-4 0-1 16,-3 1 1-16,1 1-3 0,0 2-10 0,-4 0-5 31,1-2-18-31,0 1-30 0,0-3-25 16,2-3-88-16</inkml:trace>
  <inkml:trace contextRef="#ctx0" brushRef="#br0" timeOffset="78695.0757">17780 8876 156 0,'0'4'19'16,"0"-2"13"-16,0 0 4 15,0 1-3-15,0 0-3 0,2 1-6 0,2-1 1 16,2-2-4-16,-2 2 4 16,2 1 1-16,1 2-6 0,1-2-2 15,1 4-2-15,1 0-2 16,4 3-1-16,1 3-2 31,2 2-2-31,2 4-3 0,-2 4-2 16,-1 6-3-16,-5 2-1 15,-3 3 0-15,-8 3 0 16,-4-1-23-16,-17-4-56 0,-6-5-85 0</inkml:trace>
  <inkml:trace contextRef="#ctx0" brushRef="#br0" timeOffset="86269.4041">14821 6146 8 0,'0'11'218'0,"0"-2"-217"16,0 3 9-16,-7 1 23 31,-2 1 1-31,-3 5-7 0,-6 1-12 16,-2 3 0-16,-5 4 0 16,-5 2-3-16,-2 3 3 15,-5 4-3-15,-1-3 4 16,0 4-3-16,-2-4 1 15,3 1 6-15,3-2-5 0,3-3-6 16,4-1-6-16,4-4-2 16,6-4-1-16,4-3 0 15,5-5-1-15,2-2 0 16,4-3-4-16,2-2-16 0,0 0-20 16,6-4-23-16,2 1-5 15,0-2-72-15</inkml:trace>
  <inkml:trace contextRef="#ctx0" brushRef="#br0" timeOffset="86797.4991">15248 5957 273 0,'0'5'18'0,"0"1"-6"16,0 0 24-16,0 2-5 15,0 1-3-15,-2 3-2 0,-2 4-7 16,1 4-7-16,-2 3 1 31,-2 5 4-31,0 8-5 16,-3 4 1-16,1 6-4 15,0 2 2-15,1 1-7 0,3-1 1 16,1-3 2-16,1-4 6 16,3-6-3-16,0-7-2 15,0-5-1-15,0-4-3 16,0-5-2-16,0-2-2 16,2-3 2-16,0-2-4 15,0 0 1-15,-2-1-10 0,0 4-30 16,0-2-25-16,0-1-61 15,-3 1-163-15</inkml:trace>
  <inkml:trace contextRef="#ctx0" brushRef="#br0" timeOffset="93547.3542">18477 8478 103 0,'0'5'-1'0,"-5"0"1"15,-1-1 0 1,-1 1-1-16,-1 1-1 0,1-2 2 16,1-2 5-16,0 0 14 15,2 0 12-15,-1-2 11 16,1 0-7-16,0 0-31 0,0-1-24 15,0-3-78-15</inkml:trace>
  <inkml:trace contextRef="#ctx0" brushRef="#br0" timeOffset="94196.5347">18361 8438 144 0,'2'-6'33'0,"2"1"-15"16,-2 0 5-16,1 0-10 31,0 2-7-31,-2 0 6 16,-1 0 1-16,2 2 1 0,-2 1 8 0,0 0 4 15,0 0-6-15,0 0 0 16,0 0 2 0,0 0-2-16,0 0-2 15,0 0-5-15,0 0-3 0,0 0-2 16,0 0-1-1,0 0 0-15,0 0 0 16,0 0 1-16,2 6 5 0,-2 0 0 16,0 3-2-16,1 2-1 0,-1 2-2 0,0 2 4 15,0 5 1-15,0 1 0 16,0 3-1-16,0 2-3 16,0 0 2-16,-1 1-2 0,-1-1-2 15,0-2 3-15,1 1-4 16,-1-5 0-16,1 0-3 15,-2-1-2-15,1-1 2 16,-1-2-1-16,2 0 3 16,-1-2-2-16,-2-2-2 15,2 2-1 1,0-6 0-16,2 0 0 16,-2-2-1-16,2-2-1 0,-1-1-4 0,1-1-11 15,0-1-2-15,0-1-4 31,0 0-1-31,0 0-7 0,0-4-11 16,0-3-19-16,3-2-33 16,0-3-67-16</inkml:trace>
  <inkml:trace contextRef="#ctx0" brushRef="#br0" timeOffset="94744.9546">18649 8384 174 0,'1'0'42'0,"-1"-2"-1"16,0 2 8-1,0-1-16-15,0 1-8 0,-1 0-1 16,-1 0-6-16,-1 0-2 16,3 0-4-16,-1 4-2 15,-3 3 5-15,3 2 5 0,0 1-4 16,-1 2 1-16,-2 3 1 15,3 1-3-15,-2 2-1 16,1 2-1-16,-2 1-2 16,2 0 2-16,-1 1-6 15,-1 0-2-15,2 1-2 16,-2-1-1-16,2-1 0 0,2-2-1 16,0 0 0-16,0-3 0 0,0-1-1 15,0-4 2-15,1-1-2 16,2-2 1-16,-1-1-1 15,1 0 0 1,0-2 0-16,-1-1 0 16,0 0 0-16,-1-1-4 15,2 0-12-15,-2 0-17 16,1-1-7-16,0 1-11 0,-2-1-30 16,0-1-26-16,0 1-132 15</inkml:trace>
  <inkml:trace contextRef="#ctx0" brushRef="#br0" timeOffset="124829.0011">15061 9443 175 0,'0'1'89'15,"0"-1"-53"-15,0 0 0 16,0 0-1-16,0 0-9 16,0 0-7-16,-2 0-11 0,-3 0-3 15,0 0 3-15,-1 0-1 16,-1 0-2-16,-1 0-1 15,-4 0 0-15,0 0-2 0,-5 0 2 16,-1 0-4-16,-2-1 3 16,0-1 10-16,-2-1 1 15,1 1-2-15,2-1-2 16,1 0 3-16,1 2-6 16,4-1 4-16,4 0 1 15,1 1 3-15,4 0-3 16,2 1-3-16,2-1-3 0,0 1-3 15,0 0-3-15,0 0-1 16,0 7 0-16,0 2 1 16,0 2 1-16,0 3-1 15,0 3 1-15,0 2 0 16,0 3 1-16,0 2 2 0,0 1 2 16,0 4 1-16,-3 0 2 15,0 2-4-15,0 2 1 16,-1 2-3-16,0 2 1 15,0 2-1-15,-2 3 0 16,2 1 1-16,1 5 1 16,-4 2 2-16,4 2-1 0,0 2-3 15,-1 2 0-15,2-2-1 16,2-2-1-16,0-5-1 16,0-5 1-16,0-6-1 0,4-11 0 15,2-3 1-15,1-7 0 16,-1-7 2-16,2-2 1 0,1-3 5 15,2-3-3-15,1 0-1 16,3-5-2-16,2-2-2 16,3-3 0-16,1 1-1 15,0 0 1-15,3 1-2 16,-2 0 0-16,0 5 1 16,0 0-1-16,-1 3 0 0,-2 0 0 15,0 0-6-15,-2 0-4 16,-4 0-5-16,-1 0-10 15,-4 0-11-15,-1 0-3 16,-3-4-9-16,-2-3-7 0,0-3-42 16,-2-3-43-16</inkml:trace>
  <inkml:trace contextRef="#ctx0" brushRef="#br0" timeOffset="125188.3176">15327 9804 278 0,'4'-7'45'0,"-2"3"-35"15,-2 1 17-15,0 3 4 16,0 0 5-16,0 4-29 15,-6 7-3-15,-3 3 4 16,0 6 10-16,0 4-3 0,-1 2-6 16,-1 5 5-16,2 2-3 15,-1 1-7-15,2 0-2 16,1-2-1-16,1-4 0 16,0-2-1-16,0-7 0 15,2-3 0-15,2-5 1 0,1-4-1 16,1-4-7-16,0-3-27 15,0 0-53-15,4-4-34 16,5-8-117-16</inkml:trace>
  <inkml:trace contextRef="#ctx0" brushRef="#br0" timeOffset="125602.6248">15442 9883 122 0,'0'0'199'0,"0"0"-164"0,-3 6-25 16,-4 5-5-16,-1 7-1 16,-3 4 0-16,1 6-3 15,1 3 0-15,1 5-1 16,5-2 0-16,3-2-2 16,0-3-3-16,5-5 4 0,8-8 1 15,5-5 2-15,1-8 8 16,2-3 20-16,2-6 19 15,2-8-13-15,0-5-10 16,0-4-8-16,-2-2-1 16,-2-3-6-16,0 0-2 0,-4 1-2 15,-3 1-3-15,-3 0-4 16,-3 3 2-16,-3 1-4 16,-5 2 4-16,0 2-2 15,0 3 0-15,-9 1 1 16,-3 5-1-16,-3 2 0 15,-2 2-3-15,-4 3 0 0,-1 1-2 0,-1 1-14 16,1 0-17-16,3 0-6 16,5 2-23-16,3 2-25 15,7-2-68-15</inkml:trace>
  <inkml:trace contextRef="#ctx0" brushRef="#br0" timeOffset="126385.8524">15774 9451 323 0,'3'0'37'0,"6"0"-21"15,5 0 18-15,5 0-3 16,6-4-10-16,4-1-3 0,0 1-11 16,4-2 1-16,1 1 2 15,-1-1-2-15,-1 0 4 16,-4 1 1-16,-5 0-5 16,-4 1 3-16,-5 1 0 15,-3 1-2-15,-7 2-5 16,-3 0-2-16,-1 0-1 0,-2 3 1 15,-8 6 1-15,-2 4 2 0,-3 4-3 16,-1 2-1-16,-1 4 0 16,1 2-2-16,2 2 1 15,3 4 0 1,2 2-1-16,4 1 1 0,2 2-1 0,3 0 0 16,0-1 1-16,0-1 0 0,7-2 0 15,2-1 0-15,0-1 0 31,1-3 1-31,-2 1 0 16,1-1 0-16,-3 0 2 16,0 1 1-16,-4-2 0 15,-1 1-1-15,-1 0-3 0,0-1 1 16,0-2-1-16,-6 1 0 0,-2-4 1 16,-2 0-2-16,-2-3 1 15,-1-1 1-15,0-2 0 16,-5-2-1-16,0-2 1 15,-3-3 3-15,1-3 12 16,-2-2 10-16,2-3-8 16,1 0-4-16,-1 0-12 15,4-7-1-15,4 0-2 16,0-1-6-16,3-1-18 0,3 2-23 16,2 2-19-16,3 1-29 15,1 2-61-15</inkml:trace>
  <inkml:trace contextRef="#ctx0" brushRef="#br0" timeOffset="127558.8104">18647 8087 283 0,'0'0'55'15,"0"0"-32"-15,3 0 3 16,2-1-8-16,6-1 0 16,2-1 1-16,0 0-10 15,3 0 2-15,3-1 1 0,3 2-1 16,2-1-1-16,-3-3 0 15,4 2 0-15,-2 0-4 16,-4-2 1-16,2 0-2 16,-4 1 1-16,-5 1 0 15,-2 1-4-15,-3 2 2 16,-1-2 0-16,-5 3-1 0,-1 0-3 0,0 0-2 16,0 7-3-16,0 4 3 15,0 3 2-15,-1 4 1 16,-3 5-1-1,3 2 1-15,1 2-1 16,0 4 0-16,0 1 0 0,0 3 0 16,1 1 0-16,3 2 0 15,-3 3 1-15,3 1 3 0,-2 1-1 0,2 2-1 16,-2-1 2-16,-2 0-2 16,1-4 0-16,0-2 0 15,1-4-1-15,-2-5 2 31,0-4 3-31,0-5 1 0,0-3 0 16,-5-3 0-16,-4-3 4 16,0-2 1-16,-6-2-1 15,-5-1-2-15,-3-1-4 0,-2-3 0 16,-3 0-3-16,-3-1-3 16,2 0-2-16,1 0 3 15,3 0-10-15,3 0-11 16,4 0-14-16,3 3-12 15,3 0-17-15,4 2-53 16,-1 1-68-16</inkml:trace>
  <inkml:trace contextRef="#ctx0" brushRef="#br0" timeOffset="128396.803">16219 9047 87 0,'2'6'109'15,"-2"-1"-104"-15,0 3 13 16,-1 0 12-16,-5 1-5 0,-4 0-1 16,0 1-8-16,-3 2-7 15,-2 0-1-15,-1 3-3 0,-4 1-1 16,-2 2-3-16,-5 3-1 15,-3 4-1-15,-6 4-3 16,-5 6 10 0,-1 5-6-16,-7 3-1 0,-2 4 0 15,-2 4 2-15,-5 2-3 16,-3 2 2-16,-2 3 1 0,-4 1-1 16,0-1-1-16,-2 1-7 15,0 0-7-15,-2 0-1 16,1-1 4-16,0-1 8 15,1 0 2 1,3 0 1-16,2-2 1 0,3-2-2 16,4-4 2-16,6-4 0 15,5-3 2-15,6-5-4 16,6-4 2-16,9-6-5 16,6-4-38-16,9-6-31 15,5-4-80-15</inkml:trace>
  <inkml:trace contextRef="#ctx0" brushRef="#br0" timeOffset="161292.0466">10869 5087 312 0,'0'3'23'15,"0"3"-20"-15,0 1-2 0,-3-1 4 16,-1 3 1-16,0 0 2 15,-2 4-3-15,0-1-2 16,-1 4 4-16,-1 1 2 16,-5 1 0-16,-1 4-3 15,-3 1 0 1,-4 4-2-16,-1 1 1 0,-2-2 2 16,1 1 1-16,1 0 1 15,3-4-1-15,2-2-3 0,4-4-2 0,1-2 0 16,2-3-3-16,3-3 1 15,-1-1 0 1,1-1 0-16,0 1-1 16,-1-2 0-16,2-3 0 0,0 2 0 15,1-2 1-15,-1 0-1 16,1-3 0-16,0 0 0 16,1 0 1-16,1 0-1 15,-1 0 3-15,0-6 12 16,2 0-2-16,-1-2 0 0,1-2-4 15,1 0-7-15,1-3-2 0,0-2 1 16,1-1-2-16,6-1-1 31,1-2 1-31,-1 1-1 0,4-3 0 16,-2 0 1-16,-1 1 1 0,-1 0-1 0,-1 1 1 16,-3 2 1-16,-2 0-1 31,-1 6 1-31,0 0-1 15,0 2 0-15,0 2 2 16,-3 3 1-16,2 1 2 0,-2 0-1 16,1 3-1-16,2-2-2 15,-1 2-1-15,1 0 0 16,-2 0-1-16,-1 3 1 16,1 6 0-16,-2 4-2 0,-3 2 2 15,0 4 2-15,-3 0-4 0,1 4 4 16,-3-1-4-16,1 1 4 15,-1-1-4 1,1-2 2-16,3-4 0 0,1-3 0 0,2-4 0 31,4-2 0-31,1-4 0 0,0 1 0 16,0-1 2-16,3-1-2 16,7 1 0-16,2 1 0 15,0-2 1-15,3 1-1 0,2-1 0 0,1-2 0 16,1 0 2-1,-1 0-2-15,3 0 0 0,-2 0 0 16,1-3 0 0,1-3 1-16,-3 1 3 15,1-2 1-15,-2 0-1 16,-1 0-1-16,-2 2-2 0,0-1 0 16,-3 2-1-16,-2 2 0 15,1 0-1-15,-2 2-7 16,-3 0-22-16,-1 3-38 15,-3 4-60-15</inkml:trace>
  <inkml:trace contextRef="#ctx0" brushRef="#br0" timeOffset="165166.5753">15268 4855 138 0,'-6'1'137'0,"0"-1"-102"16,-4 0-15-16,1 3 0 15,-4 0 3-15,-1 0-8 16,-3 2 3-16,-2 0-3 16,-2 2 1-16,-3 3-7 15,-4 0-4-15,-5 3-3 16,-3 1 1 0,-4 4-2-16,-3 0-1 15,-2 3 1-15,-4 2 3 0,-1 1 0 0,-1-1-1 16,1-1 2-16,2 1 8 15,0-4 3-15,4-2-3 16,2 0-3 0,2-3-1-16,3-1-1 15,3-2-1-15,0-1-1 0,3-1-3 16,2 2-1-16,1-3-1 16,-2 2-1-16,4-2 1 15,-1 3-1-15,1 0 1 16,0 1-1-16,0 1 0 15,-1 1 0-15,4 0 0 0,0-1 0 0,8-1 0 16,1-4 1-16,6-2-2 16,5-2 1-16,0-2 0 15,3-2 0-15,0 0 1 0,3 0-4 16,5 0-12-16,4-7-11 16,5-2-27-16,3-3-67 31,3-5-147-31</inkml:trace>
  <inkml:trace contextRef="#ctx0" brushRef="#br0" timeOffset="166103.064">15882 4938 268 0,'-7'2'29'16,"0"-1"-16"-16,2-1 21 0,1 0 4 15,0 0 2-15,1-1-5 16,1-5-13-16,2-1 0 16,0-2 0-16,0 0-6 0,7-5-7 15,5-2-7-15,5-1-1 16,4-3-3-16,6 1 2 15,1-1 0 1,3 3-1-16,-2 2 1 16,-3 5-1-16,-2 3 1 15,-5 6-1-15,-5 1-1 16,-4 5 1-16,-3 9-1 16,-5 6 1-16,-2 5-2 0,-1 5 0 15,-10 4-1-15,-6 2 2 16,-4 2-1-16,-4 1 3 15,-2-2 0-15,-4 0 0 16,-1-1 1-16,-2-5-1 16,-1 0 2-16,-1-4-2 0,-2-3 2 0,2 0-2 15,2-5 1-15,4-4-1 16,3-3 0 0,7-6 0-16,6-3-1 15,5-3 1-15,6 0 0 16,3-7-1-16,3-4-2 0,11-3 0 15,5-2 2-15,5 1 0 16,3 1 0-16,3 0 1 16,2 3 0-16,-1 0 0 0,1 5 0 0,-4 1 0 31,-1 4 1-31,-2 1-1 16,-3 0 1-16,-3 6 0 0,-2 3-1 15,-3 2 2-15,0 0-2 16,-1 2 0-16,-1-1-2 0,1-1 4 15,-1-2-4-15,-1-1 4 0,2-2-4 16,-3-3 2-16,0-1-7 0,3-2-23 16,-2 0-41-16,0-8-31 15,1-4-98-15</inkml:trace>
  <inkml:trace contextRef="#ctx0" brushRef="#br0" timeOffset="166586.8383">16407 4981 359 0,'0'2'17'0,"0"3"-15"15,-1 1-3-15,-5 4 5 16,0 3-1-16,-4 4-2 0,2 2 0 15,2 1-1 1,3-1 0-16,3-1 0 0,0-2 0 16,5 1 1-16,9-5 3 15,3-1 11-15,1-2 25 16,5-2-13-16,-2-3-9 0,4-2-2 0,0-2-4 16,1 0 3-16,-1-6-2 15,0-4-2 1,-2-2-4-16,-1-2 3 15,-2-5 0-15,-3 1 2 0,-3-4-1 16,-2 2 0 0,-5-3-3-16,-1-1-4 15,-5 0 11-15,-1-1 2 16,0 1-6-16,-9-2-2 0,-6 3-7 0,-3-1 2 16,-1 4-2-16,-4 2 0 15,-3 5 0-15,3 2-1 16,-4 5-1-16,1 3-3 15,2 3-2-15,-1 0-14 0,3 8-39 0,0 4-24 16,3-1-54-16,4 1-208 16</inkml:trace>
  <inkml:trace contextRef="#ctx0" brushRef="#br0" timeOffset="170969.4702">15345 6191 232 0,'0'0'33'0,"0"0"2"16,-5 0-9-1,1 0-8-15,-1 0-4 0,-1-1 0 16,-2 1 2-16,0 0-3 16,-3 0-4-16,-4 0-5 15,-3 7-2-15,-6 4 0 16,-3 4-1-16,-6 3-1 0,-5 4 1 16,-2 2 5-16,-2 3 4 15,3 0-3-15,2 0-4 0,7-3-3 16,7-2 1-16,2-6-1 15,8-2 0 1,5-2-1-16,6-4-14 16,2 0-27-16,0-5-23 15,4 0-72-15</inkml:trace>
  <inkml:trace contextRef="#ctx0" brushRef="#br0" timeOffset="171923.5137">16279 6005 340 0,'-4'2'16'0,"-1"-1"-14"16,0 1-2-16,-2 1 1 15,1-1-1-15,-4 4 1 16,-3 0 0-16,0 3 1 15,-4 2-2-15,-3 3 1 0,0 0 4 16,-2 5 2-16,-3 0 10 16,1 3 4-16,1 3-2 15,1 3-3-15,1 3-1 16,3 1-1 0,4 1-5-16,1 1-5 15,7 0-2-15,5-3 0 0,1-1-2 0,8-6 0 16,7-2 0-16,4-6 1 15,4-4 2-15,2-2 4 16,3-6-1-16,2-2-2 16,-1-2 0-1,3 0 1-15,-1-5 0 0,0-6 0 16,1-1-1-16,-3-4 3 16,2-2-2-16,-3-2 3 15,-3-2-5-15,-4-3 0 0,-2 0 3 16,-5-2-2-16,-5 0-2 0,-5-1 3 15,-4 0-2-15,0 2-3 16,-9 0-1 0,-7 1 1-16,-1 2-2 15,-5 1 3-15,0 4-2 16,-3 0 1-16,-2 3-2 16,2 2 1-16,2 1-1 0,0 4-2 15,5 0-12-15,2 2-19 16,5 1-23-16,2-1-68 15</inkml:trace>
  <inkml:trace contextRef="#ctx0" brushRef="#br0" timeOffset="179349.8893">17460 9455 55 0,'4'0'61'0,"0"0"-47"16,-2 0 18-16,-2 0 1 16,2 0-6-16,-2 0 6 15,0 0 4-15,0 0 5 16,0 0-13-16,0 1-15 0,0-1-3 15,0 0 4 1,0 0 3-16,0 0-10 0,0 0 8 16,-5 0 6-16,-2 0-12 0,-2 2-5 15,-4 0-2-15,-3 1-3 16,-1 0 2-16,-4-1 1 16,0 0 2-16,0 0 1 15,-1-2 2-15,2 0-4 16,3 0-1-16,-1 0 7 15,5 0-1-15,0 0-2 16,3 0 1-16,4 0 3 0,1 0-2 0,2 0-1 31,2 0-1-31,1 0 0 0,0 0-2 16,0 0-5-16,0 5 1 0,0 2-1 16,0 2 0-16,0 1 1 15,1 1-1 1,1 1 1-16,1 2 1 15,-2 2 1-15,3 1-1 0,-2 3 0 16,-1 3 0-16,0 3-2 16,-1 4 1-16,0 2 1 0,-3 4 2 15,-5 2 1-15,-1 2-1 16,0 3-2 0,-2-1-2-16,-2 0 1 0,3 0-1 15,3-5 1-15,0-4-1 0,3-3 4 16,4-6 1-1,0-6 0-15,0-2-1 16,0-5 2-16,6-3-1 16,2-2-1-16,1-2-1 15,3-2-1-15,-2-1-2 0,3 0 0 16,1-1-1-16,1 0 1 16,2 0-1-16,-1 0 0 15,3 0-1-15,-1 0-1 16,2 0 0-16,-3 0 0 15,0 0 1-15,0-1-3 0,-3-3-5 16,2-1-4-16,-3-2-24 16,0-2-19-16,2-2-21 0,-3-2-38 15,3-4-109-15</inkml:trace>
  <inkml:trace contextRef="#ctx0" brushRef="#br0" timeOffset="179729.3743">17793 9691 328 0,'0'1'38'0,"0"4"-29"16,0 1-4-16,-5 2 7 0,-3 5 4 15,1 2-3-15,-3 3-7 16,-1 4-6-16,-1 3 5 16,2 3 4-16,1 0-4 0,-1 0-1 15,5 1 1 1,1-3 0-16,4-3 5 16,0-4 3-16,0-3-6 0,4-5-4 15,3-2 0-15,2-3-2 16,-1-2-1-16,0-2 0 0,2-2-2 15,-4 0 2 1,-2 0-4-16,-1 0-1 0,0 0 0 0,-3 0-11 16,0-1-15-1,0-2-25-15,-4 0-22 16,-2-3-74-16</inkml:trace>
  <inkml:trace contextRef="#ctx0" brushRef="#br0" timeOffset="180264.829">18041 9671 330 0,'-13'13'10'0,"-3"1"-9"16,-3 4 2-16,4 1 10 16,-3 3 8-16,3 1-3 15,4 1-9-15,4-1 7 16,4-1 1-16,3-4-3 0,2-1 3 0,7-4-7 31,7-1-3-31,1-6 2 0,4-2 4 0,3-4-7 31,3 0 0-31,0-6 0 0,2-7-2 0,-1-2 2 0,0-4 5 32,-3-1 4-32,-2-4 4 15,-5-1-3-15,-3-1-4 16,-6 0 1-16,-6-1-7 0,-3 1-3 0,-1 2-2 15,-14 3-4 1,-1 2-11-16,-3 3 9 16,-4 5-1-16,1 5-2 15,0 5-7-15,-1 1-17 16,2 5-8-16,2 8-35 0,2 5-28 16,4 2-101-16</inkml:trace>
  <inkml:trace contextRef="#ctx0" brushRef="#br0" timeOffset="180471.6269">18472 9923 457 0,'13'14'23'0,"-3"0"-3"16,-4 2 10-16,-1 2-22 0,-5 2-6 15,0 2-2 1,-5 4 1-16,-8 4-4 0,-6 1-7 16,-3 1-23-1,-3 0-40-15,-2-1-31 16,2-4-47-16</inkml:trace>
  <inkml:trace contextRef="#ctx0" brushRef="#br0" timeOffset="180916.6118">18818 9545 310 0,'-1'5'53'0,"1"0"-8"16,-2 2-2-16,2 2-15 15,-2 5-8-15,2 3-6 16,-3 5-6-16,2 4-1 16,-3 5-5-16,2 2-1 15,-3 2-2-15,-1 0-1 0,0-3-22 16,3-4-32-16,2-6-5 16,1-7 23-16,0-8 22 15,8-7-2-15,1 0-32 16,2-14-33-16,3-6-88 15</inkml:trace>
  <inkml:trace contextRef="#ctx0" brushRef="#br0" timeOffset="181181.9184">18959 9399 344 0,'4'0'94'15,"-2"0"-54"-15,-1 0-8 16,3 3-17-16,-3 6-7 16,-1 6 2-16,0 4-4 0,0 6-7 15,-1 5 1-15,-6 5-3 16,3 0-14 0,-2 0-9-16,4-3-18 0,2-3 15 15,0-7 25 1,3-4 4-16,8-4 0 0,0-5-15 15,0-2-41-15,1-3-43 16,1-4-86-16</inkml:trace>
  <inkml:trace contextRef="#ctx0" brushRef="#br0" timeOffset="181513.5378">19400 9734 130 0,'8'2'200'16,"-2"0"-184"-16,-2 0 7 15,0 2 4-15,-1 2-10 0,2 2 0 0,-3 4 3 16,0 5-12-1,2 1 2-15,-4 7 1 0,0 0 0 16,0 6-5-16,-7 0-2 16,-2 2-3-1,-4 0-1-15,-1-2 0 0,-3-2-2 16,0-3-9-16,-4-3-12 0,0-5-40 16,-1-5-14-16,0-7-44 15</inkml:trace>
  <inkml:trace contextRef="#ctx0" brushRef="#br0" timeOffset="182466.3588">19755 9475 145 0,'-4'0'42'15,"2"0"-19"-15,1-1 16 31,-1-6 5-31,0-1-11 16,2-2-9-16,0-2-4 0,0-1 2 16,5 0-6-16,1-1-2 15,4-2 3-15,0 1 2 16,3 0-4-16,3-1-3 0,0 0-2 16,4 0 3-16,-1 0-2 15,2 1 0-15,2 0-5 0,0 3-2 16,-1 1 0-16,0 2 1 15,-3 3 3-15,-4 1-3 16,-4 2-3-16,-2 3 0 16,-2 0-3-16,-3 1 0 15,-2 8 0 1,0 4 2-16,-2 4 0 16,0 4-1-16,-5 5 0 15,-3 4 0-15,-3 2-1 0,0 4 1 0,-2-1 0 0,1 0 0 16,-1-3 0-16,0-2 0 31,-2-4 0-31,1-3 0 16,0-1 1-16,-3-7-1 0,0 1 0 15,-2-5 0-15,-3-2 0 16,2-3 1-16,-2-1-2 0,2-4 0 16,-2-1-1-16,3 0 3 15,3-4-1-15,4-4 0 16,0 1 0-16,6 0 1 15,2 0 0-15,3 0 1 0,1 3 0 16,1 0-1-16,7 2-1 16,3 1 1-1,4 1-1-15,2 0 0 0,4 0 0 16,1 5 0-16,2 0 0 0,0 2 0 16,1-2 1-16,0 1-1 15,-4-1-1-15,-1-2 1 0,-1 0 0 31,-2-2 0-31,-4-1 0 16,2 0-5-16,-3-2-19 16,1-5-17-16,0-4-37 0,1-3-43 15,0-3-173-15</inkml:trace>
  <inkml:trace contextRef="#ctx0" brushRef="#br0" timeOffset="182999.7181">20259 9293 326 0,'-9'6'25'16,"-3"2"-21"-16,0 0-1 16,3 4-2-1,0 1 0-15,1 4-2 0,0 0 1 16,5 2 2-16,1 1 2 0,2 0 0 31,0 0 0-31,3 0 3 0,7-2 6 16,2-3 7-16,2-2-3 15,4-3 8-15,1-3-6 0,0-3-2 16,2-2 0-16,1-2 1 16,0 0-5-16,1-3-2 15,-1-5 0-15,2-3-2 16,1-3-3-16,-2-2-3 15,-1 0 1-15,0-3-2 0,-3-1 2 16,-2-1 5-16,-5 0 6 16,1-1 2-1,-2 0-3-15,-4-2-4 0,-1-1-1 16,-3 2-4-16,-3-1-2 0,0 1 0 0,0 3 1 16,-10 1-4-16,-1 1 0 15,-6 3 0-15,2 2 0 16,-4 1-1-16,-3 3 0 31,0 4-1-31,0 1-1 0,-1 2-1 16,-1 2-11-16,4 0-28 15,-1 6-11-15,1 3-1 16,4 4-29-16,5 3-13 0,4 1-69 16</inkml:trace>
  <inkml:trace contextRef="#ctx0" brushRef="#br0" timeOffset="184088.8203">20550 8820 282 0,'-3'8'5'0,"3"0"-3"15,0 0 19-15,7-1 0 16,4 0-10-16,4-1-3 16,4-1-1-16,3-1-1 0,5-1 1 15,2-3-1-15,5 0 8 16,3 0 8-16,2-3 2 15,2-4-5-15,-1-3 4 16,1 0-4-16,-3-1-2 0,-4-2-3 16,-3 1-5-16,-6 1-2 15,-4-1-2 1,-6 2 1-16,-5 3 3 0,-3 1-4 16,-3 3 0-1,-3 1 3-15,-1 1-2 0,0 1-2 16,-1 0-6-16,-6 3-2 0,-1 6 0 15,0 4 1-15,1 3 2 0,1 2 1 32,-2 3-1-32,4 1 1 15,4 3-1-15,-2 1 2 16,2 2-1-16,0 2 0 0,0 4 0 16,0 2 0-16,0 2 0 15,0 4 0-15,0 2 1 16,0 2-1-16,0 1 0 0,-1 2 0 15,0 0 0-15,1-2 1 0,0 0-3 16,0-4 4 0,3-2-2-16,2-5 1 15,3-4 6-15,-2-2 1 16,-2-5-2-16,-1-3-3 0,1-4-3 16,-4-2 0-16,0-1 0 15,0-1 0-15,-2-3 0 0,-6-1-3 16,-1 0-3-1,-4-2-5-15,-3 0 2 16,3-1 5-16,-6-1 2 0,-1-2 3 0,0 0-1 16,0 1 2-16,-1-2 2 15,2 0 0-15,0 1 0 16,2-1 4-16,-1 0-1 16,4 1-3-16,2-1-4 0,1 2 0 31,1-1-1-31,1 1 0 15,0 2-3-15,1 1-17 0,0 1-8 0,0 1-10 16,1 2-29 0,0 1-42-16,2-2-156 15</inkml:trace>
  <inkml:trace contextRef="#ctx0" brushRef="#br0" timeOffset="185800.1455">18885 7379 398 0,'-30'25'16'16,"-2"0"-4"-16,-7 4 14 16,-3 3-16-16,-4 3 0 15,-7 4 1-15,-3 4-7 0,-3 2-4 16,-5 4 1-16,-3 6-1 16,-5 4 0-1,-3 4 0-15,-4 4-2 16,-1 4-4-16,2 3 3 15,0 3 2-15,3 2 1 0,1 3 0 0,4 2 1 16,3-2-2-16,-1-1 2 16,4 2-1-1,0-3 1-15,5 1 0 16,-4-2-1-16,2 0 1 0,1-1-2 16,-1-2 1-16,1-2-10 15,0-4-19-15,3-2-24 16,3-3-18-16,4-6-52 0</inkml:trace>
  <inkml:trace contextRef="#ctx0" brushRef="#br0" timeOffset="196783.4327">16482 5921 153 0,'-7'3'93'0,"1"0"-83"15,-2-2 2 1,2 1 6-16,1 0-1 0,0 0-2 15,4-1 0-15,-2 1-3 16,1 1 0-16,1 3-6 16,-1-1-1-16,-1 6 5 0,-2 3 3 15,-3 3-6-15,-3 6 0 0,-4 5-1 32,-7 4-2-32,-4 6 2 0,-3 4 0 15,-4 3-1-15,-5 1 0 16,1 2-2-16,-1-2 0 15,2-3-2-15,-2-3 1 0,4-5 0 0,3-5 6 32,3-7 1-32,6-4-3 0,1-6-1 15,9-4-2-15,3-3-2 16,4-3-1-16,4-3-2 16,1 0-21-16,0 0-26 15,8-6-23-15,4-4-72 16</inkml:trace>
  <inkml:trace contextRef="#ctx0" brushRef="#br0" timeOffset="197344.8401">17079 5765 272 0,'0'0'51'0,"-1"0"-39"16,-5 4-4-1,4 1 7-15,-2 0 2 16,0 2 4-16,1 0-10 0,2 2-7 16,-1 2 9-16,2 3 6 0,0 3 3 15,0 6 6-15,0 5-12 16,0 5 1-16,2 7-2 0,-2 5-1 31,0 4-7-31,0 3 3 0,0-1-5 16,0-3-2-16,0-2-2 15,0-8-1-15,2-4 0 16,6-8-1-16,3-5 1 16,1-7-5-16,5-5-29 0,0-5-34 15,-2-4-98-15</inkml:trace>
  <inkml:trace contextRef="#ctx0" brushRef="#br0" timeOffset="203367.2679">17867 10456 290 0,'0'-2'35'0,"0"0"-20"16,0 0 30-16,0 2 1 16,0 0-17-16,0 0-15 0,-2 0-4 15,-3 4-4-15,2 5 9 16,-5 2 2-16,-3 5-4 16,-2 4-4-16,-3 5-3 15,-5 4 0-15,-2 5 0 16,-4 3-4-16,0 6 1 0,-2 1-3 15,1-2 0-15,5-4 1 16,3-5-3 0,4-8 2-16,8-9-4 0,6-10-13 15,2-6-20-15,15-7-39 16,7-13-16-16,6-7-85 16</inkml:trace>
  <inkml:trace contextRef="#ctx0" brushRef="#br0" timeOffset="203822.1455">18062 10441 300 0,'2'-7'80'0,"-2"4"-8"16,-6 2-18-16,-5 1-37 0,-1 0-11 16,-3 9-5-16,-2 4-2 15,-1 4 1-15,3 5-1 16,-1 4-1-16,3 4-1 15,4 2 2-15,1 1 1 0,5 0 0 16,2-3-1-16,1-3 1 16,1-5 2-16,7-5 3 0,2-4 6 15,2-5 3 1,3-4-4-16,3-4 0 16,2 0 9-16,4-9-8 15,-3-4-6-15,4-6-3 16,0-1 0-16,-1-4 0 0,-1 1 6 0,-4-2-3 15,-3 1 1-15,-7-1 0 16,-3 1 4 0,-4 1-3-16,-2 0-9 0,-8 3 3 15,-6 3-5-15,-4 2 2 16,-3 3-2-16,-1 4-2 16,-3 3 6-16,2 3-1 15,1 2-2-15,0 0-2 16,3 0-10-16,4 6-18 15,4 2-20-15,3 2-14 0,4 1-53 16,4 0-67-16</inkml:trace>
  <inkml:trace contextRef="#ctx0" brushRef="#br0" timeOffset="204103.7713">18469 10702 412 0,'3'13'6'0,"0"1"5"16,-3 4 18-16,0 2-16 16,0 4-7-16,0 3-3 15,-6 3-1 1,-3 2 2-16,-4 3-4 0,-2 0-1 15,-1-1 1-15,-3-5-14 16,2-5-19-16,0-5-9 16,5-8 19-16,1-8-5 0,5-3-31 0,4-12-144 15</inkml:trace>
  <inkml:trace contextRef="#ctx0" brushRef="#br0" timeOffset="204395.3343">18808 10377 313 0,'0'0'58'15,"0"3"-48"-15,0 5-4 16,-1 6 0-16,-3 5 12 16,-1 6 2-16,-2 6-11 0,-1 6-4 15,0 3 2-15,-2 5-4 16,0 2-3 0,1-4-15-16,-1-4-65 15,6-8-36-15,2-8-27 0,2-12 108 0,6-9 31 16</inkml:trace>
  <inkml:trace contextRef="#ctx0" brushRef="#br0" timeOffset="204720.0189">18966 10345 363 0,'0'5'8'0,"0"2"5"31,2 1 29-31,-2 6-13 16,0 2-4-16,0 4-9 0,0 4-11 16,-6 3-4-16,-2 1-1 15,2 2 2-15,-1-1-3 16,1 0-2-16,5-6-1 15,-1-2 3-15,2-6-1 0,0-2 1 16,5-2-4 0,1-3-20-16,4-3-29 0,-1-3-33 15,1-2-110-15</inkml:trace>
  <inkml:trace contextRef="#ctx0" brushRef="#br0" timeOffset="204964.7292">19242 10746 83 0,'11'21'308'0,"-2"0"-303"16,-1 2 1-16,0 2 25 16,0 2-1-16,-5 2-14 0,-2 1-9 31,-1 1-4-31,0 1-3 15,-6-1 1-15,-5-2-11 0,-1-3-30 16,-1-2-22 0,3-5 1-16,0-7-39 0,5-7-12 15</inkml:trace>
  <inkml:trace contextRef="#ctx0" brushRef="#br0" timeOffset="205636.7735">19612 10452 231 0,'-7'0'11'0,"2"0"5"0,0 0 17 16,4-3 4-16,1-4 5 15,0-3-3-15,1-3-15 16,9-4-8-16,3 0-2 0,4-3-8 16,2 1-2-16,2 1-1 0,2 2 4 15,3 1 5-15,-1 4 1 16,0 3-6-1,-1 5-5-15,-6 3-3 16,0 0 0-16,-5 13-1 0,-3 6-2 16,-4 4 4-1,-4 5-1-15,-2 3 1 0,0 4-1 16,-4-1 2-16,-5 0 0 16,-3 0-1-16,-4-2 1 15,-3-2 1-15,-3-2 1 16,-2-4 0-16,-3-4 1 0,-1-4-1 0,-2-4 0 15,-1-6-3-15,1-2 0 16,4-4-2 0,-1 0 2-16,8-1 0 15,3-4-1-15,5 0 1 16,7 1 3-16,2 1-3 0,2 3 2 16,4 0-11-16,8 0 11 15,3 0-3-15,6 4 1 16,2 3 1-16,0 2 1 15,3-1-2-15,-2 1 1 16,-1-2-1-16,-4 0 2 16,-1-3-2-16,-1-2 0 0,-2-2-2 15,0 0-1-15,-3-1-6 16,3-9-33-16,0-2-31 16,0-3-25-16,2-5-137 15</inkml:trace>
  <inkml:trace contextRef="#ctx0" brushRef="#br0" timeOffset="206014.5396">20081 10427 370 0,'-11'9'12'15,"0"3"-9"-15,0 3-2 16,0 3 0-16,-2 5-1 15,3 1 0 1,0 3 0-16,3 1-1 0,7-1-1 16,0-3-9-16,2-4 1 0,13-5 10 15,2-7 21 1,8-6 11-16,2-2 17 0,0-6-11 0,3-9-12 16,1-4-8-16,-2-5-2 15,-1-4-4-15,-3-2-7 16,-3-2-2-16,-3-1-3 0,-8 0 0 31,-3 0-5-31,-6 1-2 16,-2 3-1-16,-2 4-10 0,-12 4 14 15,-3 7 2-15,-1 6 1 16,-1 6-3-16,-3 2-2 16,0 7-19-16,1 8-34 15,4 4-27-15,0 3-31 16</inkml:trace>
  <inkml:trace contextRef="#ctx0" brushRef="#br0" timeOffset="206290.5698">20500 10625 414 0,'11'14'33'0,"-2"1"-23"0,-1 2 16 16,-1 1-13-16,-4 1-2 31,0 4-5-31,-3 1-7 16,-2 4-1-16,-7 2 2 0,-3 3-4 16,-6 1-33-16,1 2-19 15,-2-3-23-15,2-4-12 16,1-6-23-16,5-7 34 0</inkml:trace>
  <inkml:trace contextRef="#ctx0" brushRef="#br0" timeOffset="207027.0293">20930 10339 135 0,'-8'2'30'16,"2"-2"-11"-16,2 0 21 15,2 0-5-15,1-4-4 0,1-4 6 0,0-2-14 16,3-1-8-16,7-3-7 16,3 0-3-16,3 0 4 31,3 1 3-31,2 1 7 16,3 3 4-16,0 1-6 0,1 2-6 0,-4 3-4 15,2 3-5-15,-6 0-2 16,-3 6-1-16,-3 6-3 15,-7 7 4 1,-2 6 1-16,-2 7-1 0,-6 4-1 16,-11 1-10-1,-3 1-19-15,-3-3-6 0,-3-3 17 16,-1-5 19-16,-3-6 1 0,2-4 3 16,-4-5 5-16,5-5-4 15,-3-4-2-15,4-3 0 16,2 0 3-16,3-5-3 15,6-4 4-15,2-2 5 16,7-1-2-16,5 1 10 16,1 0-3-16,0 1-3 15,9 3 3-15,5-1-4 0,0 4-4 0,6 1-2 16,2 2-1-16,0 1 1 16,3 0-2-16,-1 2-3 15,-2 4 0-15,0 2-2 0,-4 0 0 31,0 0-2-31,1 1-3 16,-4-1-1-16,3-1-2 16,-1-2-2-16,3 0-2 15,0-3 5-15,1-1-2 0,-2-1-7 16,1 0-8-16,-3-1-18 16,2-5-8-16,-6-3-16 15,2-2-59-15</inkml:trace>
  <inkml:trace contextRef="#ctx0" brushRef="#br0" timeOffset="207308.9452">21393 10142 431 0,'0'0'51'16,"1"0"-38"-16,-1 0-11 15,0 5-2-15,0 5-1 16,0 6 8-16,0 7-2 16,-2 5 0-1,-1 4-1-15,-3 6-2 16,4-1-3-16,1 1 0 16,-2-3 1-16,3-2-4 0,0-6-6 15,4-6 2 1,6-6-1-16,2-6-15 0,3-4-39 15,1-5-36-15,0-1-140 16</inkml:trace>
  <inkml:trace contextRef="#ctx0" brushRef="#br0" timeOffset="208103.9766">21613 9832 389 0,'-2'-5'36'0,"2"1"-14"0,0 0 9 15,5 3-20 1,6 1-9-16,4-1-2 0,6 1-1 0,2 0 2 31,6 0-1-31,5 0 0 16,1 0 0-16,0 0 0 0,0 0 1 16,1 0 2-16,-4 0-3 15,-4 0 2-15,-5 0 6 0,-2 0-2 16,-6 0 2-16,-5 0-5 15,-3 0 1-15,-4 1-2 16,-3 3-5 0,0 4 0-16,0 1 7 0,-6 3 0 15,-2 4-1-15,2 2-2 16,-1 2 1-16,3 1 1 16,2 3-2-16,2 1 0 15,0 2 2-15,0 1 4 16,6 3 0-16,2 0-1 0,2 3-4 15,1 2 0-15,-2 3 0 16,1 3-1-16,-2 3-1 16,-2 3 1-16,-3 2 0 15,-2 1-1-15,-1 2 2 16,0-1-3-16,-1-3 3 16,-2-1-2-16,-3-5 2 0,0-3 12 15,0-7 6-15,-1-4-8 0,2-6-1 0,0-4-5 31,1-6-2-31,2-3-3 16,0-3 1-16,1-3-3 0,0-3 3 16,0 0 0-16,-1-1 1 0,0 0 3 0,-3 0 0 15,-4-4-4-15,-2-4-3 16,-7 1-1-16,-2-2-3 31,-8 2-2-31,0 0-2 0,-7 2-3 16,-1-1 2-16,-3 3 3 0,3 0 2 15,-3 2 1 1,2-1-14-16,0 0-9 0,3 1-4 0,1-1-16 31,3 0-34-31,1 1-42 16,4-2-107-16</inkml:trace>
  <inkml:trace contextRef="#ctx0" brushRef="#br0" timeOffset="209130.0822">17630 10162 198 0,'1'0'55'0,"-1"0"-43"15,0 0 15-15,0 0-4 0,0 1-3 16,0 1 8-16,-6 1-2 16,-1 0 5-1,-5 2-8-15,-3-2-8 0,-2 2-4 16,-3-1-1-16,-3 1-6 16,-3-2-2-16,-1 0 1 15,-2 0 1-15,0 0-1 0,-1 0 3 0,3-1-3 16,0 1 0-16,0 0-2 15,5 0 0-15,5 0 0 32,3 1-1-32,2 0 0 0,4-1-1 15,5 3 0-15,1-2-1 16,2 3-2-16,0 2 5 16,0 1-1-16,0 2 1 15,3 1 0-15,0 2 0 0,0 1-2 16,-1 3 1-16,-2 1 4 15,0 3 5-15,0 1 1 16,0 3-7-16,0 1 1 0,0 1 0 16,-2 4 0-1,1 0-1-15,-2 3-2 16,1 0-1-16,-1 3 0 0,0 0 1 0,1 0-1 16,-3 1 2-16,3-1 0 15,0-3-1-15,-1-2 1 16,3-4-1-16,0-5 1 15,0-5 1-15,0-6-3 0,0-5 0 16,4-4 0-16,3-5-9 0,-1 0-3 16,3-9-10-16,4-6-11 15,1-6-41-15,2-6-14 32,1-3-66-32</inkml:trace>
  <inkml:trace contextRef="#ctx0" brushRef="#br0" timeOffset="209819.723">16849 10046 187 0,'9'0'139'0,"4"-1"-123"0,4-6-5 16,5-3-7-16,3-1-2 15,6-1-2-15,4-3 0 16,4-2 1-16,5-2-3 15,6-2 3-15,6-2-1 0,6-2 1 16,6-2-1-16,7 0 1 16,5-3 2-16,6-1 12 15,5-3 2-15,5 0-5 0,4-1-5 16,5-1-2 0,2 0-2-16,4-2-5 15,2 1 5-15,4-3-2 0,4 1-3 16,-2-1 2-16,6 0 2 15,4 1-3-15,4 2 1 16,3 0 0-16,1 2-1 0,3 1-2 16,0 1 3-16,4 2-1 15,-1 1-3-15,3 2 4 16,0 2-1-16,1 0-8 0,-1-1-3 16,-2 1 7-16,-3-1 4 15,-6-2 0-15,-5-1 2 16,-8 0-1-1,-9-1 0-15,-7 1 0 0,-11-1-10 16,-5-2-24-16,-13 1-42 16,-9-3-104-16</inkml:trace>
  <inkml:trace contextRef="#ctx0" brushRef="#br0" timeOffset="221895.8352">16895 4670 207 0,'1'0'94'0,"1"0"-71"0,-2 0-5 15,0 0 3-15,0 0-5 16,0 0 2-16,0 0 3 16,0 0-1-16,0 1-6 15,-6 1-6-15,-3 1-6 0,-3 2-2 16,-4 3 0-1,-6 2 0-15,-3 3 0 16,-3 2 0-16,-3 4 0 0,-3-2 0 16,-3 4 0-16,-2 0 0 15,-1-1 0-15,-3 2 0 16,-3 1 0-16,-1-1 1 16,-3 3-1-16,-4 2 0 15,1 3 0-15,-1 0 0 16,1 3 0-16,0 3 1 0,4-3-1 0,3 4 0 15,4-3 0-15,3-3 1 16,9-1-1-16,5-6 0 16,6-5 0-1,6-5 0-15,7-5-2 16,4-4-4-16,2-5-18 16,4 0-27-16,5 0 27 15,6-6-20-15,5-4-67 16</inkml:trace>
  <inkml:trace contextRef="#ctx0" brushRef="#br0" timeOffset="222557.0154">17724 4683 314 0,'0'0'41'0,"0"0"-30"16,0 0-4-16,-1 4-5 0,-4 3 3 15,-2 3 8-15,-2 4 7 16,1 2 1-16,-3 2-4 15,2 2-1-15,-2 1 0 0,1-1-4 16,0 3-5-16,-2-1-5 16,1 1 0-16,1-1-1 15,-4 1 1-15,3 0-1 0,-2-1 1 16,2-2-3-16,1-3 2 16,1-3 0-16,2-2-2 15,-1-2 1-15,3-4-1 0,1-2-13 16,2-2-23-16,0-2-33 15,2 0-15-15,0-3-75 0</inkml:trace>
  <inkml:trace contextRef="#ctx0" brushRef="#br0" timeOffset="223138.8061">18064 4706 297 0,'1'0'37'0,"-1"0"-22"15,0 0-1-15,0 0 0 16,-3 3-6-16,-5 4-5 0,-1 6-2 0,-4 2 0 15,-3 5 2-15,-2 4 6 0,2 1 10 32,-1 1-7-32,3 0-8 15,1-2-3-15,4-1 0 0,2-3-1 0,5-3 0 16,2-2 1 0,0-2 1-16,6-2-1 15,5-3 3-15,3-2 4 16,5-2 3-16,0-1-7 15,2-3-2-15,3 0 0 16,0-3 1-16,1-4 1 0,1-4 0 16,-1-2 1-16,-1-2 1 0,-3-2 4 15,-2-2-2-15,-6-1 0 0,-3 0 2 16,-4-2-5-16,-5-1-2 16,-1-2 6-1,-1 2-2-15,-11-2-2 0,-3 3-4 16,-2 3-1-16,-2 2 0 15,0 4 0 1,-1 2-1-16,-1 6 1 16,1 2-3-16,1 2 0 15,2 1-5-15,1 0-17 0,2 3-20 0,3 1-31 16,5 1-1 0,2-3-45-16,4-1-54 15</inkml:trace>
  <inkml:trace contextRef="#ctx0" brushRef="#br0" timeOffset="223658.4423">18411 4622 257 0,'0'0'46'0,"-5"3"-42"15,-4 4-2-15,-2 2-2 0,-3 1 1 16,3 3 2-16,0 1 2 31,1 0 9-31,4 1 2 0,0 1-6 16,4 1 1-16,2 0 8 16,0 1 9-16,2-1-4 15,4 1-12-15,5-1-1 16,0-2-5-16,3-1-3 15,2 0-1-15,1-5 1 0,0-1 1 16,2-3 1-16,2-2 0 16,0-3 1-16,1 0 1 15,1-1-1-15,1-7 0 16,-2 0 3-16,0-3-2 0,-2-3-3 16,-3-2 2-1,-1 1 5-15,-3-2 1 0,-4 1 0 16,-4-2-3-16,-2 0 0 0,-3-1-2 15,0 0-3 1,-6 0-1-16,-7 1-2 0,-1 0 0 0,-3 2-1 16,0 1 0-16,-4 1-2 0,0 4 1 15,0 1 0-15,-1 2-1 16,2 3-1-16,-2 2-18 31,2 2-27-31,-1 0-25 16,3 0-73-16</inkml:trace>
  <inkml:trace contextRef="#ctx0" brushRef="#br0" timeOffset="227667.8486">17311 5886 138 0,'-14'13'106'0,"0"-3"-94"15,-5 4-6-15,-3 1 8 16,-2 1-1-16,-2 2-5 15,-2 2-3-15,-1 1 12 16,0-1 8-16,2-1-1 0,-1 1 1 16,0 0 0-16,4 0-4 15,-1 0-4-15,0-1-8 16,0 3 0-16,3-2-6 16,0 0-2-16,3-1-2 15,4-2 0-15,4-2-7 0,5-4-48 16,4-6-28-16,2-5-50 15</inkml:trace>
  <inkml:trace contextRef="#ctx0" brushRef="#br0" timeOffset="228341.9258">18047 5759 192 0,'0'0'69'16,"-4"0"-46"-16,-1 1-8 31,0 2 9-31,0 3 2 0,-3 0 1 16,-2 3 2-16,-2 3-4 16,-1 2-3-16,-1 4-10 15,-4 4-8-15,-3 1 0 0,-1 5 0 0,-1 2-1 31,1 1-2-31,1 1-1 16,2-1 1-16,5 0-2 0,2-4 2 16,5-4-1-16,7-3 0 0,0-6 1 15,6-3-1-15,9-5 1 16,5-1-1-16,2-3 1 16,3-2 0-16,2 0-1 15,0 0 1-15,0-7 0 16,1 0 3-16,1-3 4 0,-2-1 1 15,0-3 6-15,1-1-2 16,-1-4 2-16,0-1 2 0,-2-2 0 16,-1-3-1-16,-2-1-4 15,-5-2 0 1,-5-1 1-16,-4-1-2 16,-5-1-3-16,-3-1-1 15,-6 0-2-15,-8 2-6 16,-4 0 1-16,-5 2 2 15,-2 3-2-15,-3 4 0 0,-2 5 0 16,-1 4-3-16,-1 4-3 16,-3 6-22-16,1 2-38 15,0 0-28-15,3 1-66 0</inkml:trace>
  <inkml:trace contextRef="#ctx0" brushRef="#br0" timeOffset="232584.6218">17662 11312 334 0,'1'2'13'16,"0"0"17"-16,-1-1 15 0,0 2-14 15,0 2-10 1,0 2 0-16,-1 1-7 16,-6 3 2-16,-1 3 0 0,-5 5-7 15,-2 2-2-15,-1 5-5 16,-5 4 0-16,-1 3-1 16,-2 4-1-16,0 2 1 15,-3 1-1-15,4-1 0 16,1-2 0-16,4-3-1 15,3-5 1-15,6-8-3 0,5-5-14 0,3-8-33 16,1-6-51-16,7-2-45 16</inkml:trace>
  <inkml:trace contextRef="#ctx0" brushRef="#br0" timeOffset="233018.4832">17859 11446 303 0,'0'-2'150'15,"0"2"-98"-15,-8 0-24 0,-1 0-19 16,-7 6-6-16,-1 4-2 16,-1 4-2-16,0 4 0 15,3 3 0-15,3 2 0 0,2 0 0 16,6 0-2-16,4-3 0 15,0-3 2-15,9-5 1 16,5-3 1-16,2-5 0 16,5-4 10-16,2 0 7 15,0-7-3-15,4-7 0 16,-1-4-4-16,-1-3-2 16,0-4 0-16,-3 1-1 0,-5-3 1 15,-4 2-2-15,-5 0-5 0,-6 3 2 16,-2 0 0-16,-6 3 1 15,-9 2-5 1,-5 2-2-16,-5 3-3 16,-2 4 0-16,-1 4 0 15,-3 4-8-15,4 0-14 0,-1 6-24 16,7 6-11-16,4 3-29 16,7 0-32-16,8 0-132 15</inkml:trace>
  <inkml:trace contextRef="#ctx0" brushRef="#br0" timeOffset="233251.9399">18314 11596 201 0,'9'18'230'15,"-4"-1"-221"-15,-5 2-5 16,0 2 4-1,-8 2-3-15,-8 2-4 16,-2 3 0-16,-7 1-1 16,-2 2 0-16,-1 1-1 15,-1-1-18-15,1-2-32 0,4-4-20 16,3-7-36-16,6-7-17 16</inkml:trace>
  <inkml:trace contextRef="#ctx0" brushRef="#br0" timeOffset="233733.9593">18689 11264 208 0,'0'0'46'16,"1"1"2"-16,-1-1-3 0,0 1-8 15,0 2-6-15,0 1-13 16,-4 6-11-16,-3 4-2 15,-3 6 5-15,-4 4-3 16,0 6-6-16,-3 4 1 0,-1 4-3 16,-3 2 0-16,2 0-2 15,2-1-48-15,3-6-38 16,5-7-80-16</inkml:trace>
  <inkml:trace contextRef="#ctx0" brushRef="#br0" timeOffset="234036.2309">18909 11186 415 0,'1'0'32'0,"-1"2"-13"31,0 6-13-31,-3 5-4 16,-5 5 12-16,-4 6 1 16,-2 4-11-16,-4 5-2 0,-1 3-2 15,2 0 0-15,-1-1-7 16,5-3-30-16,4-5-25 16,3-5 8-16,6-6 22 0,0-7 12 15,10-5-50-15,5-4-143 0</inkml:trace>
  <inkml:trace contextRef="#ctx0" brushRef="#br0" timeOffset="234232.359">19217 11527 366 0,'4'24'15'0,"-3"1"-10"15,-1 2 18 1,0 1 6-16,-5 1-11 0,-7 2-12 16,-4-3-6-16,-2 1-2 15,-2-1-27-15,0-3-43 16,-1-3-72-16</inkml:trace>
  <inkml:trace contextRef="#ctx0" brushRef="#br0" timeOffset="234855.3811">19674 11274 148 0,'-18'10'99'0,"3"-5"-86"15,3 0 31-15,7-2-16 16,0-3-2-16,5-1 20 16,2-9 0-16,6-1-32 15,7-4-7-15,4-2 3 16,2 0-6-16,3 0-1 0,3 3-2 15,-1 3 3-15,1 3 5 16,-3 5-3-16,-1 3-3 0,-3 3-3 16,-4 9 0-1,-5 7-1-15,-4 7-2 0,-7 6 0 0,0 4-4 0,-7 3-6 32,-9 2-12-32,-1-2 4 15,0-3 16-15,-4-5 5 0,2-4 3 16,1-7 4-16,1-6 6 15,1-3 1-15,0-6-1 16,0-4-7 0,3-1-2-16,-2-4-1 0,5-6 0 15,2-2-2-15,3 0-1 16,4 1 1-16,1 1-2 16,3 4 1-16,6 4 1 15,4 2-1-15,3 0-1 0,4 4 1 16,5 7-1-16,0 1 1 15,5 2-2-15,-4 1 2 16,4-1-2-16,-2 0-12 0,-1-4-7 0,-4-4-14 31,0-2-27-31,-3-4-23 16,-2-1-78-16</inkml:trace>
  <inkml:trace contextRef="#ctx0" brushRef="#br0" timeOffset="235255.3465">20214 11270 219 0,'-13'12'139'16,"2"0"-131"-16,0 3-3 15,-1 1 0-15,3 2-2 16,1 1 9-16,1 0-6 15,3 0-5-15,4 0-1 16,0-3 1-16,6-4-3 16,7-3 7-16,4-6 17 15,3-3 16-15,4 0-8 0,-1-9-8 0,2-4 0 0,-1-3-2 16,-1-3-2-16,1-2 18 31,-5-2-25-31,-2 0-8 16,-3-1 1-16,-5 0-1 15,-6 1 5-15,-3 0-2 0,0 1 4 16,-6 1-16-16,-6 4 1 16,-6 3-4-16,1 4-2 15,-4 6-10-15,-2 4-19 16,0 1-7-16,0 10-25 0,5 3-54 16,2 2-136-16</inkml:trace>
  <inkml:trace contextRef="#ctx0" brushRef="#br0" timeOffset="235464.7772">20602 11430 399 0,'14'19'77'15,"-3"0"-58"-15,-3 2-3 0,-8 3-8 16,0 5-7-16,-10 1-1 15,-7 2-1-15,-6 3 0 16,-8 1-5-16,-3-1-20 16,1-2-47-16,0-5-38 0,7-5-67 15</inkml:trace>
  <inkml:trace contextRef="#ctx0" brushRef="#br0" timeOffset="236093.1299">20937 11091 397 0,'-7'6'26'16,"3"-5"-13"-16,1 1 11 0,3-2-10 16,0 0 14-16,0 0 3 15,0-4-13-15,8-4-8 16,1-2-6-16,5 0-2 16,2 0-3-16,4 1 1 15,4 2-1-15,-1 3 1 16,4 3-1-16,-1 1 1 0,1 1 0 15,-4 8-1-15,0 5 0 16,-5 3 0 0,-4 6-3-16,-5 4 0 0,-6 6 1 0,-3 3 0 15,-7 3-2-15,-7 0-5 16,-5-2-2 0,-3-2 10-16,-2-5 1 15,-3-7-1-15,-1-2 2 16,-1-7 0-16,-4-5 2 0,0-3-1 15,2-4-2-15,3-2 0 16,1 0 1-16,6-4 0 16,4-3-1-16,7 1 1 15,5-2 0-15,5 4 2 0,0-1 2 16,11 2 1-16,6 1-5 0,3 2 0 16,3 0 0-1,3 0 0-15,0 3 2 16,0 4-2-16,-3 0-2 0,0 3 2 15,-4-2-3-15,-1 1-2 16,-5-2-18-16,0-1-32 16,-2-3-22-16,-1-3-9 15,0 0-90-15</inkml:trace>
  <inkml:trace contextRef="#ctx0" brushRef="#br0" timeOffset="236405.675">21374 11068 264 0,'6'-3'111'16,"-5"1"-73"-16,-1 1 0 15,2 1-16-15,-2 0-5 16,0 3-6-1,0 7-6-15,0 6 3 0,-2 5-2 16,-5 6-4-16,-3 3-1 16,1 4 2-16,-4 2-1 15,1-1-2-15,1-1 0 0,1-2 0 16,2-5-2 0,4-4 1-16,4-4-5 0,0-5-17 0,0-3-26 15,2-4-34 1,4-5-30-16</inkml:trace>
  <inkml:trace contextRef="#ctx0" brushRef="#br0" timeOffset="236643.9324">21671 11460 145 0,'11'17'240'16,"-2"0"-232"-16,-1 0-5 16,-6 5 12-16,-2 0-3 0,-3 4-5 15,-10 0-5-15,-6 2-2 16,-5 0 0-16,-4 0-40 31,-1-2-11-31,-1-2-80 0</inkml:trace>
  <inkml:trace contextRef="#ctx0" brushRef="#br0" timeOffset="237033.4705">22226 11144 321 0,'-7'16'23'0,"-1"3"-17"16,-4 4 18-16,-3 4-8 16,-5 4 0-16,-5 3-7 15,-1 5-8-15,-4 0-2 0,-5 1-7 16,3-4-65-16,5-4-103 15</inkml:trace>
  <inkml:trace contextRef="#ctx0" brushRef="#br0" timeOffset="237845.3054">22447 11098 355 0,'-4'10'10'15,"-4"4"-7"-15,-3 4 3 16,-2 4 0-16,-1 6 2 16,3 1-6-16,1-1-2 15,4 0 0-15,5-2-1 0,1-6 3 31,1-4 3-31,10-6 23 16,4-7 11-16,1-3-7 0,0 0-7 0,3-7-4 31,0-7-12-31,0-3-3 0,-2-2-6 16,-3-4 2-16,-1-1-2 16,-2-1 1-16,-2-3-2 0,-3 1 1 0,-4-2-2 31,-2 0-2-31,0 0 2 15,-3 2-2-15,-5 3 0 16,-2 2 1-16,-1 6 3 0,1 4 0 16,1 3 0-16,5 3 1 0,-1 2-1 15,3 2 1-15,2 1 2 16,5 0 6-16,7 0-7 16,3 0-2-16,4 1 0 15,-1 0 0-15,3 0 0 16,-2 0-2-16,-2 0 2 0,-3 6-1 15,-5 2 0-15,1 4-1 16,-7 2-2-16,-3 3 0 16,0 4 0-16,-2 3 2 15,-4 3 1 1,-3 1 0-16,2 0 1 0,4-2-2 16,2-1 3-16,1-4-1 15,1-4 1-15,11-3 0 16,0-3 1-16,2-5 4 15,6-3 2-15,-1-3 1 0,0 0-4 16,2-6 0-16,0-5-3 16,0-3-2-16,0-1 1 15,-3-3 0-15,1-1 1 16,-6-2-2-16,-1-1 1 16,-2-1-2-16,-5-3-1 0,-3 1 0 15,-2-3-1 1,-4 1 0-16,-9 1 0 0,-5 0 0 15,-2 3 0-15,-5 3 0 16,-4 4-2-16,0 1-9 16,-1 7-9-16,1 2-15 0,4 5-24 15,6 1-21-15,3 1-60 16</inkml:trace>
  <inkml:trace contextRef="#ctx0" brushRef="#br0" timeOffset="238655.6043">22912 10552 287 0,'-15'-2'51'16,"3"-2"-23"-16,5 2 14 0,1 0-7 16,6 0 0-16,0-1 3 31,1 0-12-31,11 0-21 0,4 0-5 15,1 0 0-15,5 0 0 0,4 2-2 16,2 0 2-16,-1 0-1 16,2 1 2-16,-2 0-2 15,-4 0 1-15,-3 0 1 16,-4 0-2-16,-3 0 2 16,-5 0-1-16,-2 0 0 0,-4 0 0 15,-2 0-1 1,0 0-1-16,-1 5 1 15,-7 3 1-15,-1 3 0 0,-2 2 1 16,1 2-1-16,1 4 0 0,1 1 1 16,1 4-1-1,3 3 0-15,1 2-1 16,3 3 2-16,0 2-1 16,0 3-1-16,0 1 2 15,3 2-2-15,1 1 1 0,3 1 1 16,-2-1-1-16,1-1 0 15,-1-1 0-15,3-2 0 16,-3-1 0-16,2 0 1 16,-1 0-2-16,-1 0 2 15,0-3-1-15,-2 1 0 16,-2-3 0-16,1-3 0 0,-2-2 0 16,0-4 0-16,0-4 1 0,-6-1-1 15,-6-3 0-15,-1 0 3 16,-6-4 10-16,-3-1 8 15,-6-3-5-15,0-2-4 0,-3 0-2 16,-1-4-2-16,-2 0-3 0,2 0-3 31,1 0-2-31,-1 0 1 16,5-2-1-16,-2-1-6 16,6 2-21-16,-1 1-13 15,3 0-12-15,-2 1-23 16,1 6-26-16,-2 2-45 0</inkml:trace>
  <inkml:trace contextRef="#ctx0" brushRef="#br0" timeOffset="239641.9208">17483 11119 195 0,'5'-7'46'16,"-4"2"10"-16,-1 1-7 15,0 0-13-15,0 1 6 16,0 1-18-16,-1-2-8 0,-3 1 2 15,2 0-5 1,-5 0-4-16,2 0-6 0,-5 0-3 16,-1 0-1-16,-2 0 0 15,-4 1 0-15,-3 0-2 0,-3 0-1 16,0 1 3-16,-2 0 2 16,-2 1-1-1,4 0 2-15,1 0-1 16,-1 2-1-16,2 4 1 15,3 2 1-15,3 0-1 0,1 4-1 16,5-1 1-16,-1 3 0 16,3-1 0-16,2 2-2 15,2 0 2-15,1 0-1 0,1 0 3 16,1-1-1-16,0 3 3 16,0-1 6-16,0 2-1 15,0 0-4-15,0 2 0 16,0 1 0-16,0 1 0 15,0 1 2-15,0 4 1 0,0 0-5 16,0 2-2 0,0 4-2-16,0 3 0 15,-3 2 0-15,-1 3 0 0,-2 1 1 16,0 0-1-16,-2 3 3 16,0 1 6-16,-2-1-3 15,0 0-1-15,1-2 1 0,-1-4-1 16,3-5-4-16,3-8 1 0,0-5 2 0,0-8 0 15,4-3-2-15,0-6-1 16,0-3-1-16,2-1 0 16,6-2-7-16,-2-8-4 31,3-5-21-31,3-3-18 16,3-5-19-16,5-4-46 0,4-3-44 15</inkml:trace>
  <inkml:trace contextRef="#ctx0" brushRef="#br0" timeOffset="240398.309">17533 10683 340 0,'54'0'18'16,"4"-6"-16"-16,7-6 27 16,4 0-22-16,5-2-2 15,3-1 1-15,5-2-4 0,4 0-1 16,0-3 1-16,5 1 0 16,3-3 7-16,1-1-2 0,3-2 1 15,3-1 2-15,3-2 5 16,5-3-1-1,2 0-8-15,6-2-1 0,2 1-4 16,5-2 1-16,4 0-2 0,2 1 0 16,6 2 1-16,1 0-2 15,0 3 1-15,4 0 0 16,2 2 1-16,0 1-3 0,0 2 2 31,1 1 0-31,-1-1 0 0,1 1-1 16,1 0 0-16,-3-1 0 15,1 0 1-15,-1-1 0 16,-2 0 0-16,0-2-1 16,-6 0 2-16,0 2-1 15,-7-1-1-15,-9-1 1 0,0 4 0 16,-10-2-4-16,-4 3-13 16,-9-1-19-16,-8 2-30 15,-7-1-24-15,-11 0-156 0</inkml:trace>
  <inkml:trace contextRef="#ctx0" brushRef="#br0" timeOffset="249172.6805">18440 5617 310 0,'1'-6'13'0,"0"2"0"0,-1 1 2 16,0 2 9-16,0 1 6 31,0 0 2-31,0 0-26 0,-4 0-5 16,-4 5 0-16,-2 4 2 16,-4 2 0-16,-4 5 4 15,-5 3-3-15,-3 4 0 16,-9 6-3-16,-4 2 2 15,-6 5 3-15,-4 2 2 0,-1 1-2 16,1 1-1-16,-1-4 0 16,8-2 7-16,2-3-2 15,7-4-4-15,4-5-4 16,6-3-1-16,6-5 0 0,6-3-1 16,3-4-1-16,4-1 0 15,4-3-1-15,0-2-13 0,1-1-35 16,7 0-60-1,4 0-59-15</inkml:trace>
  <inkml:trace contextRef="#ctx0" brushRef="#br0" timeOffset="249628.0598">19164 5407 298 0,'0'-4'30'15,"-6"2"-26"-15,4 0 3 16,-2 2 1-16,2 0 2 16,0 0 2-16,-2 0 0 15,0 4 3-15,1 4 4 0,-1 3 4 0,0 1 4 16,0 3-4-16,-1 3-4 16,0 3-1-1,-2 5 2-15,-1 4 14 0,-2 6-4 16,-3 5-12-16,-4 7-4 15,-1 4-11-15,-2 4 0 16,-4 3-4-16,4-2 2 0,-2-1-2 16,1-3 2-1,4-8-1-15,3-3-3 0,4-5-26 16,1-7-45-16,3-4-31 16,3-3-105-16</inkml:trace>
  <inkml:trace contextRef="#ctx0" brushRef="#br0" timeOffset="252642.8719">17332 12284 374 0,'0'-4'32'15,"-1"-3"-16"-15,-5 2 13 16,-4-2-2-16,-1-1-10 16,-3 1-11-16,-3-1 1 0,-4 2-1 15,-5-1 1-15,-2 3 2 16,-2-1 3-16,1 2-6 16,-3 0 1-16,4 1 0 15,2 1 6-15,1 1-3 0,7 0-7 0,4 0 1 16,4 0-1-16,4 0 1 15,4 0 0-15,2 0-2 16,0 0-2 0,0 5-1-16,4 3 1 15,2 3 0-15,1 4-1 0,-1 5 2 16,-3 2-3-16,-1 6 3 16,-2 4-1-16,0 5 0 15,-3 4 1-15,-7 5 1 16,1 4-3-16,-3 2 2 15,1 1 0-15,2 0 6 16,1-2 2-16,1-3 2 16,4-3-1-16,-2-5-1 0,5-3-4 0,0-7-2 15,0-2-1-15,3-6-2 16,5-3 1-16,1-3 0 16,5-4-1-16,5-2 0 15,0-2 7 1,6-3-2-16,4-1-1 0,3-1-1 15,1-1-1-15,-1-1 2 0,-1 0-3 0,-6 1 1 16,-4-1-2-16,-6 0-2 31,-5 0 1-31,-5 0-2 16,-3-1-18-16,-2 0-17 0,0 0-10 16,-2 0-7-16,-4-4-11 0,-1-6-49 15,1-3-96-15</inkml:trace>
  <inkml:trace contextRef="#ctx0" brushRef="#br0" timeOffset="252960.5958">17698 12454 429 0,'1'-1'53'0,"-1"1"-9"16,-3 2-13-16,-6 9-8 15,-6 6-19-15,-3 5-2 0,-3 7-2 16,-2 4 1-16,-2 6-2 16,2 3 2-16,2 1-1 15,2 0-1-15,4-5-1 16,7-4-5-1,3-8-12-15,5-6-3 0,0-9-9 0,9-9-12 32,7-2-21-32,2-11-22 0,3-9-108 15</inkml:trace>
  <inkml:trace contextRef="#ctx0" brushRef="#br0" timeOffset="253321.8177">17823 12514 342 0,'0'0'76'16,"-6"6"-54"-16,-1 5-15 31,-2 3-6-31,-1 3 1 0,-1 3-1 16,2 5 0-16,2 0-1 16,3 0 0-16,4 0 0 15,0-4-2-15,3-4-6 0,7-5 7 0,5-6 3 16,2-5 8-16,3-1 17 0,3-8 7 15,-1-7-4-15,4-6-8 16,-2-4-6-16,-1-2-10 16,0-4 1-1,-4-1-1-15,-3 0 1 16,-4-1-3-16,-3 1-2 0,-3 1-2 16,-6 3 1-16,0 1-2 15,-8 6-9-15,-6 3-9 16,-3 7 3-16,-2 6 2 15,-2 5-2-15,-2 0-19 0,1 9-49 16,2 4-59-16</inkml:trace>
  <inkml:trace contextRef="#ctx0" brushRef="#br0" timeOffset="253529.1243">18253 12662 434 0,'22'33'77'15,"-5"-1"-65"-15,-6 2 12 16,-3 2-6-16,-8 2-14 16,0 1-2-16,-10 1-3 0,-7 1 0 15,-6 0-19-15,-4-3-38 0,-1-4-80 16,1-6-77-1</inkml:trace>
  <inkml:trace contextRef="#ctx0" brushRef="#br0" timeOffset="253839.5729">18669 12353 236 0,'0'0'210'0,"0"0"-172"15,0 7-22 1,0 4-12-16,-1 5-3 0,-7 6 4 15,-2 3-3-15,-1 6-2 16,-1 3 0-16,1 0-11 16,-2-1-52-16,3-4-62 0,2-6-149 15</inkml:trace>
  <inkml:trace contextRef="#ctx0" brushRef="#br0" timeOffset="254094.648">18870 12207 99 0,'0'13'305'0,"0"3"-294"15,-1 3 27 1,-7 6-8-16,1 4-16 0,-4 3-6 15,0 1-6-15,-1 0 0 0,1-1-5 16,2-2-17-16,1-2-74 16,6-6 8-1,2-3-49-15,0-7-8 0</inkml:trace>
  <inkml:trace contextRef="#ctx0" brushRef="#br0" timeOffset="254311.1688">19170 12565 403 0,'16'17'33'0,"-2"2"-5"16,-5 0 4-16,-1 5-18 15,-4 2 1-15,-4 3-3 0,0 5-9 16,-8 2-3-16,-5 5-3 15,-6-1-22-15,-1-1-45 16,2-4-85-16,4-7-13 16</inkml:trace>
  <inkml:trace contextRef="#ctx0" brushRef="#br0" timeOffset="254958.7843">19527 12235 258 0,'-5'-8'67'16,"3"-3"-14"-16,2-3 0 15,2 0-40-15,7-2 0 0,6 0-2 32,3 1-11-32,5 2 1 0,2 1 0 15,1 2-2-15,0 5 1 16,1 3 1-16,-3 2-2 15,-4 1 1-15,-6 10 0 16,-2 6-2-16,-5 4 2 16,-4 6-2-16,-3 4 0 0,-4 2-2 15,-8 3 3-15,-3-2-1 16,-6 0 2-16,-2-5 1 16,-2-3 1-16,-2-3 1 15,-1-4 0-15,1-5 0 0,0-6 0 16,2-4 2-16,4-4-2 15,2 0-1-15,2-7 0 16,5-2-2-16,5-3 2 16,2-1 2-16,5 2 6 0,3 3 0 15,10 0-8-15,2 4-1 16,4 4 0-16,2 0 1 16,2 3-2-16,2 8 1 15,0 2 0-15,-2 2-2 16,0 2 1-16,-5 1-4 0,-2 0-26 15,0-4-50 1,-4-1-17-16,1-6-39 0,-1-5 45 16,1-2 20-16</inkml:trace>
  <inkml:trace contextRef="#ctx0" brushRef="#br0" timeOffset="255375.6545">19995 12133 341 0,'0'0'69'0,"0"0"-50"0,-6 9-19 31,-2 4 1-31,-1 4 0 0,-1 3-1 16,3 5 1-16,3 0 0 15,0 2 0-15,4-1-3 16,0-5-14-16,7-3-9 0,7-5 19 15,3-5 14-15,5-7 29 16,2-1-4-16,3-6-6 16,-1-7-6-16,-1-5-2 15,0-2 0-15,-3-5-1 16,-1-1-9-16,-2-2-5 0,-3-2-4 16,-3-1 1-1,-4 2 0-15,-7-1 0 16,-2 1 1-16,-2 4-4 0,-10 2 0 15,-4 4-1-15,-2 6 2 16,-3 6-4-16,2 4 3 16,-2 3-4-16,0 3-13 15,2 8-31-15,5 4-41 16,1 1-22-16,7-2-153 16</inkml:trace>
  <inkml:trace contextRef="#ctx0" brushRef="#br0" timeOffset="255556.9647">20533 12349 196 0,'12'35'251'16,"-5"2"-239"-16,-7 0-2 16,0 5-1-16,-13 1-8 15,-6 1-1 1,-7 0-1-16,0-1-20 15,-3-4-54-15,-1-7-63 0</inkml:trace>
  <inkml:trace contextRef="#ctx0" brushRef="#br0" timeOffset="256197.865">20851 11976 349 0,'-2'0'97'16,"2"0"-65"-16,0-1-5 0,2-6-18 16,3-3 2-16,7 0-8 0,4-1-3 15,1 1 0-15,4-1 1 16,2 4-2-16,-3 3 2 16,2 1 0-16,-5 3 0 15,-5 0-1-15,-1 8 1 16,-1 8-1-16,-7 4 0 15,-3 7 0-15,0 5-1 0,-6 6 1 16,-8 4-3-16,-6 2-8 16,-2-2-9-16,-3-1-7 15,0-7 22 1,-2-5 5-16,4-7 1 16,1-6-2-16,0-6 1 15,4-3 4-15,1-6-3 0,3-1 1 16,3 0 0-16,5-9 2 15,3-2-2-15,3-1 1 0,0-2 4 16,8 0-1-16,4 0 1 16,2 2 6-1,3 1 4-15,1 3-4 0,4 2 2 16,0 3-13-16,-1 2 3 16,0 1 0-16,-4 0-2 0,-1 5-4 15,-4 3-3-15,1 0-1 0,-7 2-5 16,2-2-11-16,2 2-19 15,0-4-39-15,-1-1-14 0,4-3-34 16,1-2-14-16</inkml:trace>
  <inkml:trace contextRef="#ctx0" brushRef="#br0" timeOffset="256542.2343">21270 11865 429 0,'0'0'48'0,"0"0"-23"15,0 0-16-15,0 4-8 16,0 8 6-16,-7 5-3 0,1 5-2 15,-2 5-1-15,-2 4-1 16,1 2 0-16,-1 2 0 0,1 0 0 16,2-1 2-16,-1-1-4 15,4-2 1-15,-1-4 1 16,2-4 0-16,3-2-3 16,0-5-6-16,0-2-12 0,0-4-22 15,0-3-32 1,2-2-12-16,1-4-98 0</inkml:trace>
  <inkml:trace contextRef="#ctx0" brushRef="#br0" timeOffset="256855.003">21485 12238 234 0,'2'4'185'0,"4"-1"-154"0,-4 0-9 16,2 3-2-16,1 2-3 16,-1 3-3-16,1 4-6 15,0 2 0-15,-4 4-4 0,3 2-1 16,-4 4-2-16,0 2 0 31,-4 3-1-31,-7 2-4 16,-6 2-22-16,-6 0-11 0,-2-2-64 15,0-4-39-15,-4-5-81 16</inkml:trace>
  <inkml:trace contextRef="#ctx0" brushRef="#br0" timeOffset="257309.2865">21807 11944 27 0,'0'-3'330'0,"0"2"-284"16,-2-1 13-16,2 2-25 15,0 0-9-15,0 0-10 0,0 2-9 16,-2 9-6-16,-4 7 0 16,-1 6 1-16,-5 9-1 15,-3 7 1-15,-4 4-1 0,0 5 0 16,-2-1-1-16,2-2 0 16,2-4-22-1,4-6-9-15,4-9-9 0,7-7-4 16,2-7 1-16,0-9-29 0,11-4-126 15</inkml:trace>
  <inkml:trace contextRef="#ctx0" brushRef="#br0" timeOffset="258157.6876">22090 12015 100 0,'0'0'264'0,"0"0"-222"16,-7 4-32-1,-3 6-6-15,-5 2-3 0,-3 6 1 16,1 4-2-16,0 3 0 16,1 1 1-16,3-1 0 15,4 0-1-15,6-5 1 0,3-1 17 0,0-6 5 16,5-5 2-16,6-2 4 15,4-5 1 1,3-1-8-16,1-1-12 0,4-9-5 0,-2-2-3 31,0-3 0-31,0-2-2 16,-2-1-3-16,-1-2 1 16,-4-2 1-16,-3 1-3 0,-2-1-5 15,-4-2-3-15,-3 1-1 16,-2 0 7-16,0 0 5 15,-7-1 2-15,-4 2-1 16,-1 3 0-16,-4 0 1 0,2 5 1 0,-1 5 4 16,1 0-2-16,4 5-3 15,2 1 0-15,3 2-1 0,4 0 7 16,1 0 10-16,1 1-4 31,9-1-5-31,3-1 2 0,4 1-6 16,2-2-2-16,-1 1 1 15,4 0 1-15,1 1 0 0,-2 0-3 16,-2 0 0 0,-2 1-2-16,-3 0 2 15,-3 0-2-15,-3 2 1 16,-2 3-1-16,-2 2-1 16,-4 2 0-16,0 4 4 0,0 2-4 15,0 2 2-15,-7 2 2 16,-1 4-2-16,-2 1 0 0,1 2 0 15,-1-1 0-15,0-2-4 16,5-1 1 0,1-4 4-16,4-4-2 0,0-4 2 15,0-4-1-15,4-4 0 16,3-2 3-16,2 0 3 0,3-2 3 16,1-6-4-1,1-4-5-15,3-2 2 0,2 0-3 0,-2-3 1 31,1-1 1-31,-3-1-1 0,0 0 1 16,-1-1-2-16,-7-1 1 16,-1 0 0-16,-6 2-1 15,0 0-3-15,-6 4-2 16,-8 1-2-16,-6 3 0 0,-1 4-7 0,-5 3-10 0,0 3-17 16,-3 1-23-16,3 0-54 31,1 4-102-31</inkml:trace>
  <inkml:trace contextRef="#ctx0" brushRef="#br0" timeOffset="258458.7379">22601 12111 444 0,'5'17'18'0,"-5"-1"-8"16,0 4 4-16,-10 0-7 15,-2 6 2-15,-3-1-1 16,-5 3 0-16,0-1-1 16,-1 2-4-16,2-2-3 0,1-3 0 15,3-3 0-15,3-3-2 16,4-7 4-16,3-4-2 15,2-4-2 1,3-3-24-16,0 0-38 0,0-6-53 16,3-7-86-16</inkml:trace>
  <inkml:trace contextRef="#ctx0" brushRef="#br0" timeOffset="258796.7745">22856 11950 307 0,'0'0'61'0,"1"-2"-21"31,-1 2 0-31,0 0-17 0,0 3-4 16,0 7-5-16,-1 5-1 0,-6 7-2 16,1 4-6-1,-3 5-1-15,-3 4-5 16,-1 2 2-16,-3 1-1 0,2-2-2 16,0-2-13-16,0-4-41 15,4-8-21-15,3-6 20 16,5-8-13-16,2-8-58 15</inkml:trace>
  <inkml:trace contextRef="#ctx0" brushRef="#br0" timeOffset="259268.0415">23175 11940 217 0,'-14'15'142'16,"-3"2"-138"-16,-5 1-3 15,-3 7 8-15,-2 0 7 16,2 3-1-16,3 1-11 0,1-1-2 31,6-2-1-31,5-2 3 16,6-6 14-16,4-2 2 0,1-4 8 15,12-6 2-15,3-3-1 16,6-3-8-16,1 0-14 16,6-8-4-1,-4-4 1-15,7-4 0 0,-5-2-2 16,0-1 1-16,-2-2-1 16,-4-2 2-16,-4 1 2 0,-2-3-1 0,-4-1 4 15,-5 2-3-15,-1-3 0 31,-5 2-1-31,0 1-4 0,-5 1-1 16,-4 3-1-16,-1 3 1 16,-3 5 0-16,-2 3-4 0,-1 4 1 15,-1 3-4-15,0 2-14 16,0 0-7-16,1 6 1 16,2 3-9-16,3 2-19 0,5 1-22 15,3-2-7-15,3-1-56 16</inkml:trace>
  <inkml:trace contextRef="#ctx0" brushRef="#br0" timeOffset="259635.8219">23521 11650 385 0,'-5'-2'49'0,"2"0"-21"0,-2 2-1 15,-1 0-3-15,-2 9 0 16,-1 5-4-16,-3 3-3 16,-1 7-2-16,2 4-1 15,-1 5-4-15,0 4-5 0,3 3 1 31,1 3-1-31,0 0-4 16,5 0-1-16,3-2 3 0,0-4 20 16,2-1-7-16,9-6-6 15,-2-3-4-15,2-4-5 16,0-4-2-16,-3-4-7 0,-3-6-53 16,-4-5-63-16,-1-4-137 0</inkml:trace>
  <inkml:trace contextRef="#ctx0" brushRef="#br0" timeOffset="262615.1657">23372 11448 168 0,'13'0'36'0,"-1"0"-4"16,4 0-6 0,1 0-4-16,0-2 7 0,2 0-8 15,0 0-4-15,-2 0 4 16,0 0-1-16,-1-1-4 15,-2 1-3-15,0-1 3 0,0 1-2 16,-1 1-2-16,2 0 1 16,3 1-1-16,-1 0-5 0,2 0-2 15,2 0-3-15,0 4 0 0,-3 6-1 16,0 1 2-16,-2 4-2 16,-3 3 0-16,-1 4-1 15,-5 4 1-15,-2 3 2 16,-4 2 3-16,-1 3 6 0,0 2-4 31,-1 1-1-31,-4 1-2 16,-2 2-1-16,1 2-2 15,0 1 1-15,1 0 0 0,3-2 0 16,-1 0 3-16,3-2 2 16,0-3-2-16,3-1 1 15,2-2-5-15,2-2-2 0,0-1 0 16,-1-3 1-16,0-6-1 15,-1-2 1-15,-2-6-1 16,-2-4 3 0,1-3 17-16,0-3 2 0,-2-2 2 15,0-1 3-15,-4 0-3 0,-7-2-8 16,-6-4-11-16,-7 0-4 16,-4-1 0-16,-7 1-3 15,-5 2-1-15,-3 3 1 16,-3 1-2-16,-3 0 1 15,-1 2-5-15,4 3-3 0,-2 1-7 16,6-2-10-16,4-2-19 16,3-2-17-1,4 0-13-15,7-6-49 16,3-8-132-16</inkml:trace>
  <inkml:trace contextRef="#ctx0" brushRef="#br0" timeOffset="263561.6006">23519 10677 314 0,'-32'15'41'0,"-2"-2"-38"16,-1-1-3-16,-3 1 0 16,-1-1 0-16,-3 0 2 15,-4-1 6-15,0 1-3 16,-2-1-4-16,-3 2 0 15,-4 1 0-15,0 0 0 16,-3 0 3-16,-1 1 4 16,-2 1 1-16,-2-1 0 15,-4 2-6-15,-2-1-3 0,0-1 1 16,-3 0-2-16,0-3 1 16,-4-1 1-16,1-2 2 15,-2-2 12-15,-1-1-3 16,-3-1-4-16,-3-1-4 0,-2-1-1 15,-4 1-3 1,2-1 0-16,-6 0 0 0,1 0 0 16,-2 1 0-16,-4 0 1 15,1 1-3-15,-4-2 3 0,1 2 0 16,-2-1-1-16,0 1 0 16,0 0 0-16,1-1-1 15,-2 0 2-15,2 0-1 16,-2 1-1-16,1 0 2 15,0 0-5-15,-1 1 7 16,-2 1-2-16,-2 1-1 16,0-1 1-16,0 1-2 0,0 0 2 15,-1 0-1-15,-1 0 0 16,3-2 0-16,-1 1 0 0,4-2 0 16,-1 0 0-16,0 0 1 15,2-2-1-15,1-1 1 16,0 0-2-1,2 1 2-15,1-1-1 0,-1 2-1 16,2 0 1-16,-1 2 0 16,-1 1-1-16,0 2-4 15,-1 2 0-15,0 2-2 0,-1 2 0 0,-1 1 5 16,1 3-1-16,0 1 3 16,3 1-4-16,3 2-6 15,5 1-4 1,2-1-7-16,7 1-1 15,6 0-13-15,6 1-30 0,5-3-63 16</inkml:trace>
  <inkml:trace contextRef="#ctx0" brushRef="#br0" timeOffset="280266.6802">5006 12086 331 0,'0'0'92'16,"0"-3"-51"-16,-6-3-3 0,-3 0-6 16,-2 0-5-16,-1 0-14 15,-6 1-1-15,0 0-4 16,-1 2-6-16,-6 1-1 16,-2 1-2-16,-4 1-1 15,-2 0-2-15,-1 2 1 0,-2 3 0 16,3 0 3-1,0 0 0-15,6-1 0 16,3 0 3-16,4-2 10 0,3-1 9 16,8 0 3-16,1-1-4 0,1 0-7 15,5 0 0-15,2 0-8 16,0 0-2 0,0 0-2-16,0 0-2 15,0 0-1-15,0 0 0 0,0 0 1 16,0 0-1-16,0 0 1 0,0 0-1 15,0 0 1 1,0 3-1-16,0 2 0 0,0 3 2 16,0 1-1-1,0 3 1-15,0 5-1 16,-2 2 1-16,2 6-1 0,-4 3 1 16,2 4 0-16,-3 3-1 15,1 3 0-15,-3 3 1 16,2 1-2-16,-1 0 2 15,0 2-1-15,1 3 1 0,-1-1 0 16,0 1 2-16,2 0 0 16,-1 1 1-16,1-1-1 15,-1 2-2-15,2-2 1 0,-2 0-2 16,1-3 0 0,-2-2 0-16,4-5 0 0,-4-4 1 15,2-4 0-15,-2-5-1 16,3-4 3-16,-1-4 5 15,0-4-4-15,1-3-1 0,1-2 0 0,1-3 0 16,1-3-2-16,0 0-1 16,0-1 0-1,0 0 0-15,0 0-1 0,0 0 0 16,0 0-2-16,0 0-2 16,6 0 0-16,2 2 7 15,5 0-3 1,4-1 1-16,-1 0-1 0,4 0 1 15,4-1-2-15,1 1 2 16,-1 0 0-16,4 0 0 16,0 1 0-16,-1 0 0 15,0 2 0-15,0 1 2 0,-2 0-2 16,-2 0 1-16,-1 2-1 0,-3-1 0 31,-2 0 1-31,-1-1-1 0,-2 0 1 16,-3 0-1-16,0-1 0 15,-1-1 0-15,-2 0 0 16,0-2 0-16,-1 2 0 16,-1-2-1-16,-3-1 0 0,-1 0-14 15,-1 0-10-15,-1 0-18 16,0 0-19-16,0-5-9 0,0-5-34 16,0-3-95-16</inkml:trace>
  <inkml:trace contextRef="#ctx0" brushRef="#br0" timeOffset="280701.8139">5382 12309 375 0,'-3'9'84'0,"-2"0"-62"0,-1-1 2 15,-2 4 10-15,1 1-2 16,-3 5-11-16,-3 1-9 16,0 4 2-16,-3 5-4 0,-2 2-5 15,0 5-2-15,-4 3-1 16,2 4-2-16,-4 3 0 16,2 1 0-16,0 1 0 15,2-2 0-15,3-2 0 16,-1-5-1-16,5-4-1 0,3-8-4 0,5-6-17 15,3-6-24 1,2-9-13-16,0-5-37 16,8 0-61-16</inkml:trace>
  <inkml:trace contextRef="#ctx0" brushRef="#br0" timeOffset="281153.8748">5509 12462 279 0,'1'0'82'15,"-1"1"-29"1,-3 8-20-16,-6 5-3 0,-2 3-17 16,-2 4-8-16,-1 5-5 15,0 2 0-15,2 2 0 0,2 1 0 0,4 1 0 16,3-4-2-16,3 0 0 15,0-7 1-15,9-2 4 0,4-7 7 32,3-5 5-32,3-4 2 15,2-3 5-15,0-3-7 16,2-10-10-16,2-4 2 16,2-5-4-16,0-6 5 15,1-2-4-15,-1-3-4 0,2-3 1 16,-4-2 1-16,-4-1 0 15,-3-1 2-15,-4 2-1 0,-4 1-3 16,-7 4 2-16,-3 1 2 16,0 6 10-1,-11 4-9-15,-6 5-4 16,-4 3-5-16,-1 8-6 0,-2 3-1 16,1 3-13-16,1 3-11 0,4 8-8 15,3 5-28-15,5 3-34 16,4 4-87-1</inkml:trace>
  <inkml:trace contextRef="#ctx0" brushRef="#br0" timeOffset="281444.1766">6087 12731 366 0,'9'27'50'0,"-1"1"-45"0,-6 3 21 15,0 1-1-15,0 2-2 16,-2 0-17-16,0 2 3 16,-6 0-2-16,-4 1-2 15,-1 0-2-15,-3-1-3 16,-3-3-12-16,0-3-20 15,0-6-6-15,-1-6 7 0,5-10 11 16,1-8-8-16,5-3-43 0,1-16-90 16</inkml:trace>
  <inkml:trace contextRef="#ctx0" brushRef="#br0" timeOffset="281802.5513">6561 12394 396 0,'0'16'28'0,"-7"1"-7"15,-5 7 14-15,1 2-15 16,0 4-10 0,-2 2-1-16,2 4-2 15,0 2-4-15,-1-2-3 0,4-2 0 0,1-4-3 16,2-5-19-16,1-8-3 16,3-6-9-16,1-8-8 15,0-3-25 1,5-4-22-16,1-11-46 15</inkml:trace>
  <inkml:trace contextRef="#ctx0" brushRef="#br0" timeOffset="282081.5871">6717 12296 376 0,'3'2'27'0,"-3"4"-19"16,0 6 8 0,0 2 15-16,0 4-9 15,-5 6-12-15,-1 5-5 0,-3 4-1 16,-1 6-1-16,0 3-3 16,1 0-1-16,1-1 2 15,0-4-1-15,5-6 0 16,-1-6 1-16,4-8-1 15,0-3 0-15,0-6 0 16,0-6-1-16,6-2-28 16,3-4-60-16,3-10-75 0</inkml:trace>
  <inkml:trace contextRef="#ctx0" brushRef="#br0" timeOffset="282301.6806">7173 12632 387 0,'19'28'19'16,"-2"3"4"-16,-3 3 18 16,-7 2-28-16,-3 2-10 0,-4 3-1 15,-6-1-10 1,-7 2-32-16,-8-2-43 0,0 0-28 15,-6-7-59-15</inkml:trace>
  <inkml:trace contextRef="#ctx0" brushRef="#br0" timeOffset="283076.6013">7496 12336 297 0,'2'-12'60'15,"2"-3"-32"-15,0-4 19 0,0-3-3 16,3-3-18 0,2 0-5-16,0-2-2 15,4 3 0-15,0 1-5 0,2 5 0 16,1 1-5-16,0 6-7 0,-3 4-1 16,2 5-2-1,0 2 0-15,-1 6-2 0,-1 12-3 16,-3 9 2-16,-3 8 0 0,-1 6-3 15,-4 6-7-15,-2 4-1 16,0 2 2-16,0 0 9 16,-8-3 4-16,2-3 0 0,-3-3 1 15,-2-7 1-15,0-3 7 32,-3-6 2-32,-2-6 2 0,3-7-9 15,-4-5-3-15,0-7-1 16,3-3 0-16,-1-1-2 15,3-9 1-15,3-3 0 0,2-2 1 0,4 0 0 32,3 1-1-32,0 0 2 15,8 1-1-15,3 4 0 0,7 1 0 16,-1 3 1-16,4 3-2 0,2 2 0 16,2 0 2-16,-2 2-1 15,2 6-1-15,-2 0 0 16,0 0-5-16,-4-1-9 15,0 0-15 1,-1-3-23-16,1-2-36 0,-4-2-13 0,4-2-80 16</inkml:trace>
  <inkml:trace contextRef="#ctx0" brushRef="#br0" timeOffset="283500.5518">8098 12289 269 0,'-6'11'78'0,"-4"2"-66"15,0 2-3-15,-1 3-3 16,2 3 1-16,-3 1 0 0,3 3-5 16,3 1-2-1,1 2 0-15,4-2-1 0,1-3 0 16,3-4-1-16,7-2 6 15,6-6 37-15,2-7-10 0,4-4-2 16,1 0 1 0,1-9 1-16,2-4-6 15,-2-5 0-15,1-3 0 16,-1-2-2-16,-4-4-9 16,-3 0-8-16,-3 1-3 0,-3-2-2 0,-6-1-2 15,-5 2-3 1,0 2 1-16,-11-1-2 15,-8 3 0-15,-3 3-1 16,-4 6 3-16,-5 3-1 16,-1 6-5-16,-1 5-1 0,4 2-7 15,3 9-17-15,6 3-17 0,4 3-42 16,10 0-35-16,6 0-93 16</inkml:trace>
  <inkml:trace contextRef="#ctx0" brushRef="#br0" timeOffset="283715.0482">8577 12446 401 0,'9'20'37'16,"-3"2"-6"-16,-6 4-9 15,0 3-18-15,-11 4-2 0,-5 5-4 16,-6 5-4-16,-4 3-1 15,-6 4-3-15,-1 0-16 0,-1-2-23 16,3-3-32-16,3-7-33 16,4-9-8-1</inkml:trace>
  <inkml:trace contextRef="#ctx0" brushRef="#br0" timeOffset="284480.7437">8994 12277 113 0,'-13'17'70'0,"1"-6"-66"15,1-3 22-15,0-4 12 16,2-4 1-16,2 0 6 0,3-9-17 16,4-6 6-16,0-4-4 15,0-3-4-15,4-4-10 16,6-2 3-16,4 0-1 15,2-1-4-15,4 1-6 0,2 4-4 0,3 1-1 16,1 6-2-16,0 2 0 16,1 5-1-1,-2 6 1-15,-2 4-1 0,-4 1-1 16,-2 13-1 0,-3 9 1-16,-5 9-2 0,-3 7-3 15,-6 8-6-15,0 6-5 16,-3 4-13-16,-8 1 10 15,-2-1 8 1,0-3 12-16,-4-6 0 0,-1-2 9 16,-1-6 11-16,-2-5-4 15,-4-4-3-15,-2-8-6 16,-1-4-4-16,-2-6-1 16,-2-7-1-16,3-5 2 0,1-1-4 15,5-7 3-15,4-6 3 16,6-4 1-16,5-2 2 15,8 0-2-15,0-3-3 16,13 2 2-16,4 0 1 0,5 2 2 16,4 3 5-16,3 2 7 15,2 5-10-15,2 1-8 0,0 5-1 16,2 2-1-16,-3 0 0 16,1 0 2-16,-5 3 0 0,-2 3-4 31,-2 0 0-31,-2-2-6 0,-3 2-7 15,-2-3 5-15,-1-1-6 16,-3-2-4-16,2 0-10 16,-3-2-14-16,1-7-22 0,-3-2-49 0,2-5-126 31</inkml:trace>
  <inkml:trace contextRef="#ctx0" brushRef="#br0" timeOffset="284767.5784">9567 12077 442 0,'2'0'48'0,"-2"0"-26"0,0 0-13 31,0 9-2-31,0 4 6 16,-4 5-4-16,-3 8-6 0,-1 6-1 15,-3 4-2-15,0 5 1 16,1-1 0-16,1 1-1 16,1-3 0-16,2-5 0 15,3-6-1-15,1-4 1 16,2-5-3-16,0-6-11 0,2-4-24 16,4-4-49-16,2-4-46 15,3 0-139-15</inkml:trace>
  <inkml:trace contextRef="#ctx0" brushRef="#br0" timeOffset="284986.842">9902 12517 358 0,'21'24'79'0,"-7"3"-68"15,-2 2 14-15,-3 5 2 16,-5 1-2-16,-3 1-9 0,-1 3-11 15,-7 1-2-15,-5 0-2 32,-7 0-1-32,-4-2-15 0,-2-2-35 15,-3-4-50 1,-1-6-35-16,4-6-53 0</inkml:trace>
  <inkml:trace contextRef="#ctx0" brushRef="#br0" timeOffset="285466.2826">10534 11976 363 0,'-7'21'28'16,"0"3"-10"0,-2 4 22-16,-2 5-12 15,-4 5-4-15,-3 6-4 0,-5 3-11 16,-3 3-7-16,-2 2-1 15,-3-1-1-15,0-2-2 16,2-5-14-16,6-5-23 16,3-9-23-16,9-11 14 0,6-9 15 15,5-9-63-15</inkml:trace>
  <inkml:trace contextRef="#ctx0" brushRef="#br0" timeOffset="286222.2899">10694 12161 323 0,'-4'21'93'0,"-8"4"-90"16,-8 2-2-16,-2 7 1 15,-3 1-2-15,0 4 1 0,2-2-2 16,4-3-1-16,5-4-16 15,9-7 12-15,5-5 8 16,3-9 21-16,14-7 19 16,5-2-14-16,6-8-1 15,5-9 0-15,3-5-13 16,1-6-5-16,1-2 1 16,-3-2-7-16,-4-2-1 15,-5-2 1-15,-4 1 3 16,-7-2-4-16,-6-1-2 15,-6 2-7-15,-3 2 4 16,-5 3-2-16,-8 5 2 0,-2 4 0 16,-1 5 1-16,3 4 0 15,1 4 2-15,5 1-1 0,1 2 3 16,6 1 4-16,0 1 7 16,6-2-2-16,6 2-8 0,5 0-3 15,4 0 0-15,1 2 1 16,1 2-1-16,1 0 0 15,-4 5 0 1,-2 5 0-16,-2 4 0 0,-6 4-2 16,-4 4 1-16,-6 5 1 0,0 5-6 15,-6 5 1-15,-7 2-7 16,-1 2-5-16,2-1 0 16,-1-3 7-16,6-6 9 15,3-6 1 1,4-7 2-16,0-7 4 0,5-4 6 15,6-7 15-15,1 0-7 16,4-8-5-16,2-8 3 16,2-4-12-16,2-4-4 15,-1-4 4-15,0-3-4 16,-2-2-1-16,-1-1 2 16,-2-1 0-16,-5 0-3 0,-3 1 0 15,-4 2 0-15,-4 2-1 16,-1 5-4-16,-13 3-4 15,-5 6-1-15,-3 4-1 0,-2 5-12 16,-5 5-17-16,2 2-16 16,2 2-41-16,2 11-47 15</inkml:trace>
  <inkml:trace contextRef="#ctx0" brushRef="#br0" timeOffset="286472.5986">11409 12417 440 0,'22'38'25'0,"-7"0"-1"16,-5 3 9-16,-7-2-17 15,-3 2-4-15,-7 0-5 16,-10 0-6-16,-7 0-2 15,-6-2-7-15,-1-3-27 16,-1-6-35-16,3-7-33 0,4-8-2 0,4-9 38 16,9-6-28-1</inkml:trace>
  <inkml:trace contextRef="#ctx0" brushRef="#br0" timeOffset="286833.959">11891 12059 265 0,'2'-1'195'0,"-2"0"-162"16,0 1 5-16,0 0-10 15,0 0-9-15,-2 4-5 0,-4 7-9 16,-4 6-2-16,-2 6 2 16,-1 7-3-16,-4 5-2 15,-3 4 0-15,0 4 0 16,-1 1-2-16,-1 0-20 0,2-5-12 15,3-5-1 1,3-8-1-16,4-6 3 0,6-9-28 16,4-6-26-16,0-5-81 0</inkml:trace>
  <inkml:trace contextRef="#ctx0" brushRef="#br0" timeOffset="287289.889">12287 12016 218 0,'0'22'193'0,"-11"3"-190"15,-6 3-3-15,-7 6 2 16,-1 5 0-16,0 1-2 0,0 1 0 15,6-1-5-15,6-7-9 0,6-4 11 16,7-7 4-16,2-6 13 16,12-7 14-16,6-5 17 0,3-4-17 15,4-1-3-15,1-12 7 32,1-6-7-32,2-4-13 15,-3-4-3-15,-1-3-3 0,-2-1-3 0,-4-2-2 31,-5-1 1-31,-3 1-2 0,-4 1-8 16,-6 2 20-16,-3 1-12 16,-1 4 0-16,-8 4 0 15,-7 2-1-15,-1 3 0 0,-4 6-5 16,0 4-8-16,-2 4-7 16,0 2-11-16,0 3-9 15,4 8-17-15,2 3-28 16,4 1-39-16,7-1-121 0</inkml:trace>
  <inkml:trace contextRef="#ctx0" brushRef="#br0" timeOffset="287686.9156">12643 11892 340 0,'1'-2'54'15,"0"2"-25"1,-1 0 10-16,0 0-16 15,0 2-15-15,0 9-5 16,0 5 7-16,-3 7 4 16,0 5-4-16,-2 6-1 0,-1 4-6 15,0 5 0-15,-2 2-2 16,-1 1-1-16,2-2 0 16,1-3-1-16,2-5 2 15,0-5-1-15,4-7 1 16,0-6-1-16,0-4 0 0,2-8-5 15,2-4-25-15,3-2-38 0,-1-8-32 16,4-6-102 0</inkml:trace>
  <inkml:trace contextRef="#ctx0" brushRef="#br0" timeOffset="288629.6453">12717 11590 333 0,'1'5'36'0,"9"-2"0"16,5 1-8-16,2 0-9 15,4 2 1-15,6-1-8 0,2-1-6 16,2-1-1-16,5-2 4 0,0 0 1 16,1-1-1-16,1 0-2 15,-2-3 2-15,-3-3 1 16,-2 0 2-16,-3-2-2 15,-5 0 1-15,-4 0-4 0,-3 2-1 16,-5 1-3-16,-5 0 0 16,-2 2 4-16,-4 2 1 15,0 1-4-15,0 0-4 16,0 2-5-16,-4 8 0 16,-2 3 2-16,0 5 2 15,3 1 0-15,-3 3 1 0,4 2 0 16,2 0-1-16,0 1 1 15,0 3 0-15,0 2 0 16,0 2 0 0,2 2 0-16,-2 4 0 0,0 2 0 15,0 4 1-15,-2 3-1 16,-6 4 0-16,-3 4 0 16,-1 2 0-16,-1 1 0 15,1 1 1-15,2-4-1 16,3-1 0-16,1-6 2 0,3-2 0 15,0-4 12 1,2-2-1-16,-1-2 3 0,-1-4-9 0,2-4 0 16,-1-2-4-1,0-3-2-15,0-4 0 16,0-2-1-16,0-3 0 16,0-2 0-16,1-4 0 0,-3-3 0 15,3-2 0-15,1-2 0 16,-1-3 0-16,1 0 1 0,0 0 0 0,-2 0-1 15,-1 0 2-15,-2 0 4 32,-4-2-4-32,-3-1-2 0,-5 0-1 15,-4 1 2-15,-4 1-2 0,-6 1 1 16,-3 0-1-16,-2 4 1 16,-3 3 1-16,-1 2 0 15,-2 2-1-15,0 0 2 16,4 1 3-16,-1 1 1 0,4-1-3 0,7-1-1 15,5 0-1-15,5-4-1 16,5 0 0-16,6-2-1 16,2 0-4-16,4 0-17 31,1 0-26-31,0 1-20 16,1-1-41-16,2 0-118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3-20T15:57:57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12048 6867 462 0,'0'-9'9'15,"-10"1"12"-15,-2 2-11 16,-3 3-10-16,-4 3 3 0,-2 0-2 16,-6 0 2-16,-1 6-4 15,-6 5 4-15,0 3-2 16,-4 5 1-16,-3 5 0 15,-3 3 2-15,1 4 4 16,1 3 0-16,1 3 11 0,3 4 0 16,3 3-1-1,5 2-3-15,7 3-9 16,3-1-4-16,9 0-2 16,5 1-2-16,6 0 1 0,4-1 0 15,12-5 2-15,5-2-3 16,8-7 0-16,4-6 2 15,6-8 1-15,5-7 1 16,2-6 0-16,2-7 2 16,2 0-2-16,0-7 0 0,0-7 4 15,-2-3-4-15,-7-4 3 16,-4 1-3-16,-5-3 2 0,-8 2-1 16,-7 0-2-16,-8 2 0 15,-5-1 1 1,-4 3-1-16,-5 0-1 15,-13 1-5-15,-4 4-2 0,-6-1 3 0,-2 2 4 0,1 4-1 16,1 2 1-16,6 2-2 16,5 3 2-16,7-2-1 15,4 2 4-15,5 0 13 16,1-1-3-16,6-4-11 31,11-1 2-31,8-2-2 0,7-3-4 16,6-2 4-16,6-1-1 15,-1 0 2-15,0 1-4 16,-6 4 4-16,-4 1-2 0,-3 4 3 16,-8 3-3-16,-3 1 2 15,-5 2-4-15,-1 9-2 16,-7 4 0-16,-3 4 1 16,-1 4 2-16,-2 2 0 0,0 4 3 15,0 1-3 1,0 1 2-16,0 0-2 15,6-1 1-15,6-3-1 0,2-3 0 0,5-4 1 0,2-8-1 16,3-4 2-16,2-7 4 31,2-1 2-31,2-7 4 16,-4-9-5-16,2-4-2 16,-3-2-2-16,-4-2 4 0,-4-1 0 15,-5 0-3-15,-4-2 0 0,-7 3-2 16,-1-1 1-16,-4 0-2 0,-9 5-2 15,-1-2 0-15,-3 5 1 32,0 2 0-32,-2 2-2 0,1 2 2 15,2 2 0-15,3 2 1 16,2 0 0-16,4 1 2 16,1 1 3-16,4 0 0 15,2 1 4-15,0-1-5 16,9 0-2-16,7 1-6 0,3 1 1 15,6 1 1-15,4 1-1 16,3 1 2-16,-1 0-1 16,-1 0 1-16,-1 0 1 15,-5 5-2-15,-2 1-1 0,-5 2 1 16,-4 2-1-16,-3 2 0 16,-5 6-2-16,-4 1 1 15,-1 7 2-15,-4 0 1 16,-7 5 0-16,-1 0 0 15,1-3 0-15,3 0 1 16,3-6-2-16,3-5 2 0,2-6-1 16,3-4-1-16,9-5-1 15,1-2 6-15,2-2 2 0,4-9-1 16,1-3-2-16,1-4 0 16,2-2-2-16,-3-3-1 15,2-1 2-15,-5 1-2 16,-1-2 3-16,-5 2-2 15,-3-2 2-15,-7 3 1 16,-1 1-4-16,-5 2 0 16,-7 4-3-16,-3 2-2 0,-4 4 1 15,-4 5 1-15,0 3-1 0,0 1-15 16,1 0-52 0,5 8-45-16,8 3-28 15,7 1 7-15,2 2-149 16</inkml:trace>
  <inkml:trace contextRef="#ctx0" brushRef="#br0" timeOffset="609.6927">13644 7238 104 0,'5'-10'320'0,"-5"0"-266"15,-8-1-21-15,-9 0-16 0,-4 3-13 16,-4 1-1-16,-6 1-1 16,-1 4 1-16,-3 2 2 15,0 0-4-15,-1 4-1 16,-2 7-1-16,1 2 1 16,2 5-1-16,1 4 0 0,4 1 1 15,1 2 0-15,7 3 0 16,4 0 1-16,5-1-1 15,7 0-1-15,5-2 1 16,1-2 2-16,9-3-2 16,8-4-3-16,6-5 5 0,2-5 2 31,4-6-1-31,1 0-1 16,0-10 3-16,1-8-2 15,-3-4 11-15,-1-6 7 0,-3-3-1 16,-3-5-5-16,-2-4-2 15,-3-3-5-15,-2-5 1 16,-2-6-4-16,-2-4-3 16,-2-1-2-16,-4-3-1 15,-1 2 1-15,-1 3 1 0,-2 8-2 16,0 10 3-16,0 10-2 16,0 9 3-16,-4 9 8 0,0 9-1 15,0 2-10-15,1 15-9 16,-1 9 5-16,4 12 4 15,0 10-2-15,4 8 1 16,9 3 0-16,6 3 2 0,8-5 0 16,4-3-1-16,7-7-3 0,4-5 1 15,4-7-3-15,3-8-30 16,0-4-40-16,1-7-17 16,-4-8-89-16</inkml:trace>
  <inkml:trace contextRef="#ctx0" brushRef="#br0" timeOffset="2441.6342">15359 7200 381 0,'-14'-15'1'0,"-3"-5"4"16,0-1 11-16,1-2 0 15,-2 1 12-15,1 1 2 16,2 1-12-16,-1 2 0 15,-1 2-2-15,-3 5-11 0,1 3 0 16,-1 4-4-16,-3 4 0 0,2 0-1 0,-3 12 0 16,3 5 1-16,0 5 2 31,4 4-1-31,2 4 3 16,5 3 2-16,2-1-4 0,6-3-3 15,2-2-1-15,5-6-7 16,9-6 14-16,5-7-3 15,5-6 0-15,1-2 2 16,4-11 0-16,1-7-2 0,-1-6 4 16,0-2 2-16,-4-5-3 15,-4 0 0-15,-2-1 0 0,-3 2-3 16,-5 4 0-16,-3 2 1 16,-3 6 1-1,-3 4-2-15,-1 6 3 0,-1 3-1 16,0 5 0-16,0 2-8 15,-1 10-11-15,-5 9 12 0,2 7 2 16,-4 10 0-16,1 10 0 16,-4 6 0-16,3 7 0 15,-4 5 0 1,0 6 0-16,1-1 1 16,0 1-5-16,2-3 7 15,1-1-3-15,2-4 1 0,4-6-2 16,-1-6 1-16,3-6 0 15,0-8 0-15,3-7 0 16,5-7 0-16,3-10-3 16,3-7-3-16,0-7 5 15,4-2 2-15,1-13 2 0,0-11-2 16,0-5 1-16,-1-6 1 16,-6-7 1-16,-1-4-1 15,-7-3-2-15,-3-3 0 16,-1-1-1-16,-3 1-2 0,-9 2 0 15,1 3 3 1,-1 6 0-16,-3 7 0 0,2 6 2 16,0 7 3-16,1 4 0 15,4 6 2-15,1 5-3 16,4 1 4-16,3 2-2 0,0 3-5 16,14 0-3-1,7-3-3-15,7-1 3 0,8-3 1 16,5-3 1-16,5-4-1 15,-2-1 3-15,2-5 3 16,-7 1 0-16,-3-5 8 0,-8 2 0 16,-4-2 1-16,-5 1-7 0,-8 2-5 15,-3 1 1-15,-4 3 1 0,-4 3 1 16,0 4-3-16,0 5 2 16,-5 4-3-16,-1 3-4 31,-2 3-4-31,2 11-1 15,0 6 5-15,2 7 1 0,2 4-1 0,2 3 2 0,2 0-2 16,8-3 2-16,4-5-2 31,2-4 2-31,4-8 0 16,-1-5-1-16,2-6 4 16,2-3 1-16,-2-5 1 15,2-9 6-15,-2-5-3 0,0-4-2 16,-1-2-2-16,-4-2 3 15,0-1-3-15,-4 0-2 0,-3 4 0 16,-2 2-1-16,-3 5-1 0,-2 5-1 16,-1 5 2-16,-1 4 3 15,0 3-4-15,-1 0-6 16,-4 8-2-16,1 4 8 0,-1 7-2 31,3 2-1-31,2 1 2 16,0 2 1-16,3-3-1 15,8-1-1-15,5-7 1 0,3-3-1 16,1-5 4-16,5-5 1 16,5 0 0-16,-1-7 1 15,5-6-2-15,-2-3 1 16,3-4-2-16,-3-2 1 0,0-2-1 16,-1 0 1-16,-6-5-1 15,0 1 0-15,-6-2 1 16,-3 1 0-16,-7 1-2 0,-3 3 0 15,-4 4-1-15,-2 4 2 16,0 6-3 0,-8 3 2-16,-1 5-5 15,-2 3-2-15,-3 3 4 0,0 8-3 16,1 6 5-16,1 5 0 0,2 4 0 16,3 3 0-16,3 1 2 15,4-1-1 1,0-4-2-16,6-2 1 0,6-5 1 15,5-4 0-15,1-5 0 16,3-5 3-16,1-4-1 16,2 0 2-16,2-7 2 15,1-6 0-15,2-2 0 0,1-3 2 16,3-2-6-16,-1-1 2 16,5-1-2-16,-2-1 0 15,2 3-4-15,0 1 2 16,-1 3-2-16,-3 6 1 15,-2 2 0-15,-3 6-1 16,-5 2 1-16,-3 2-3 0,-3 9 0 0,-4 4 0 0,-4 5 1 16,-3 1 1-16,-3 0 1 15,-3 0 0-15,0-2 0 16,-3-3 0-16,-8-2 1 16,-5-5 2-1,-1-2 2-15,-4-5-1 16,-2-2-1-16,0-3-4 15,-3-11-21-15,2-5-26 16,2-4-42-16,3-6-46 16,7-6-42-16,6-7-146 15</inkml:trace>
  <inkml:trace contextRef="#ctx0" brushRef="#br0" timeOffset="2923.9107">17158 6443 439 0,'9'19'-1'16,"-5"5"0"-16,-4 7 26 15,0 6 3-15,0 5-1 16,0 3 1-16,-2 0-12 16,-1 3-10-16,2 0-4 15,1-3-1-15,-1-3-1 16,1-5 0-16,-2-7 0 0,0-7-1 15,-1-8 1-15,-3-9-1 16,-3-6 0-16,-1-1 3 16,-1-15-2-16,0-4 2 15,1-7 0-15,5-2 0 16,3-5-1-16,2 2 2 0,4 0-2 0,9 1 1 16,6 4 3-16,3 5 2 15,4 5 4-15,5 3 4 0,-2 6 2 16,2 4-1-16,-2 4-7 15,-1 1-3-15,-7 11-5 16,0 4 0-16,-6 3-1 16,-2 4 2-1,-3 3 0-15,-2 5 1 16,-2 2-1-16,-3 0-2 16,-1 0 2-16,0-3-2 15,-2-4 0-15,0-4 1 0,0-8-3 16,2-5-12-16,-2-5-21 15,2-4-13-15,0-8-9 16,2-10-60-16,0-8-55 16</inkml:trace>
  <inkml:trace contextRef="#ctx0" brushRef="#br0" timeOffset="3799.9372">17635 6562 377 0,'0'14'4'0,"0"3"9"16,-7 6 40-16,-3 2-16 16,-2 4-13-16,-1 4-19 0,1-2-3 15,1 3-2-15,5-3 0 16,1-1 0-16,5-3-1 16,0-5-2-16,11-5 3 15,4-11 3-15,2-4 1 16,3-2 15-16,1-5 2 15,-1-10 0-15,2-3-6 16,-5-3 3-16,0-4 2 16,-5-1-1-16,-1-4-9 0,-4 2-4 0,-4-1-3 15,-3 3-4 1,0 4 1-16,-4 3 3 0,-8 8 1 16,-2 7-5-16,-2 4-4 0,-1 3 2 15,0 8 2-15,1 6 0 31,4 0-1-31,3 3 0 0,7-3 1 16,2-2-1-16,2-2-1 16,10-5 2-16,5-4 4 15,6-2 2-15,1-2 0 0,3-3 1 0,2-5 5 16,0-1 5-16,0-2 0 16,-1 1-2-1,-5 3-3-15,-1 1-4 16,-4 4-4-16,-2 2-3 0,-4 1 0 15,-1 9-1 1,0 1-1-16,-1 4 1 0,-1 1 1 16,2-1 1-16,-1 1-1 0,0-2 2 15,2-4-2 1,-2-2 1-16,0-5 0 16,2-3 3-16,0 0 1 15,-1-7-1-15,4-6 0 16,-3-2-1-16,2-4 0 0,1 0 4 15,-2-2-2-15,4-1-2 0,-2 3-1 0,2 1-2 32,-1 5-2-32,0 6 2 15,1 4-2-15,-2 3-1 16,1 10 2-16,1 7-2 0,2 5 2 16,-2 5 2-16,2 1 0 15,0 3 2-15,0 0 0 16,-1-2 1-16,-1 0-2 0,1-5 2 0,-1-6 11 15,-1-4 2-15,-1-5 3 16,1-5 0-16,0-4-3 16,1 0 0-1,0-7-8-15,2-4-3 16,1-2-5-16,1 0 0 16,0-1-1-16,0 2-1 0,-2 1 0 15,-2 2-1-15,-2 3 1 0,-1 1-6 16,-1 2-11-16,-1 3-28 0,-1 0-20 15,1 0-43-15,-3 4-65 32,0 3-128-32</inkml:trace>
  <inkml:trace contextRef="#ctx0" brushRef="#br0" timeOffset="5574.0295">11955 9266 440 0,'-5'23'2'0,"-5"5"-1"16,-1 6 18-1,0 9 9-15,-1 7-4 16,2 7-2-16,1 6-7 16,1 3 4-16,4-1-9 15,0-3-8-15,4-4-4 16,0-10 5-16,0-13-1 15,0-10-2-15,0-9 1 0,0-10-2 16,0-6 10-16,0-15 35 0,-8-10-16 0,0-12-20 31,-4-11-8-31,0-10-1 16,-1-7 2-16,3-10-2 0,2-5 1 16,3-5-2-16,3-4-1 15,2 0 1-15,6 4 3 16,6 6-4-16,7 10 3 15,3 10 2-15,6 12-2 0,6 11 5 0,4 10 1 32,2 7-2-32,4 9-2 0,2 8-1 15,0 2-3-15,-2 16 2 16,-2 9 0-16,-5 7 0 16,-7 5 1-16,-8 3 1 15,-7 1 0-15,-10-2 4 16,-5-3 2-16,-7-4 2 0,-13-6 3 15,-6-4-3-15,-9-8-2 16,-5-6-3-16,-6-3-3 0,-2-5 1 0,-4 0-2 16,1-9 1-16,3-1-2 15,4-1 0-15,7 0-1 32,7 2 1-32,7 3 1 0,7 0-1 15,7 3 1-15,7 3-1 16,2 0-8-16,7 4-11 15,9 5 13-15,3 5 4 16,8 3 3-16,4-1-1 0,4 1 0 16,4-2 0-16,3-4 0 15,2-3 0-15,0-6 1 16,2-2-1-16,-1-8 3 0,-1-8-1 16,-2-7 1-16,0-6 1 15,-3-5 0-15,-1-4-5 16,0-2 3-16,-2-2 1 15,1 5-7-15,-1 1 7 16,-2 7-3-16,1 8-1 0,-5 8 0 16,1 10 0-1,-8 3-4-15,-1 15 0 16,-5 8 2-16,-4 9-1 0,-4 6 3 16,-3 4 2-16,-1 0-1 15,0-2 0-15,-3-5 1 16,5-7 0-16,1-9-1 0,2-8 2 0,5-7-1 15,0-4 3-15,3-4 4 16,1-9 1 0,1-5-4-16,2-5-1 15,0-4-2-15,-2 0-1 0,1 0-2 0,-3 2 2 16,-2 5 0-16,0 5-3 31,-5 4 2-31,-2 8-3 16,-2 3-1-16,0 2-2 0,-2 10 1 15,0 3 4-15,1 3 1 16,2 1 0-16,1 0 0 16,2-4 0-16,5-2-1 15,3-7-3-15,2-4 3 16,6-2 2-16,0-2 2 0,3-8-1 0,-3-1 0 0,0-2 0 31,0 2-1-31,-7 2 0 16,0 0-1-16,-3 5 1 15,-3 4-2-15,-1 0 0 0,-2 4-1 16,-1 9 0-16,-2 3 3 16,1 1 0-16,-1 0 1 15,1 1-1-15,0-4 0 0,1-3 0 0,0-3 0 16,2-3-1-16,-1-5 3 16,1 0 0-16,1-3 1 15,-1-7-2-15,1-2 6 0,1-2-5 31,-1 0 2-31,-1-1-2 16,1 1-1-16,-2 2 0 16,1 1-2-16,0 4-1 15,1 5 1-15,1 2-3 16,-2 0 0-16,4 9 3 0,-1 6 0 16,3 4 0-16,-1 0 0 15,2 3 0-15,0 0 0 16,0 1 1-16,0-5-1 15,-1-1-1-15,-1-5 0 0,-1-6-13 16,-2-4-17-16,-1-2-17 16,1-8-45-16,-4-10-35 0,1-6-90 15</inkml:trace>
  <inkml:trace contextRef="#ctx0" brushRef="#br0" timeOffset="5811.6378">14082 8554 506 0,'2'0'31'0,"-2"0"-12"15,0 11-11 1,0 6 10-16,0 8 5 16,1 7-6-16,2 5-7 15,0 4-1-15,1 2-3 0,0 1-5 16,0 1 0-1,-1-4-1-15,1-3-5 0,-2-6-49 16,-2-8-23-16,0-7-44 16,0-10-71-16</inkml:trace>
  <inkml:trace contextRef="#ctx0" brushRef="#br0" timeOffset="6003.5633">13818 8743 203 0,'26'-6'301'0,"10"-1"-270"16,7-2 23-16,10-2-32 15,6 0 4-15,5 0-12 16,-1 0-4-16,-4 1-4 16,-3 0-5-16,-6 2-2 0,-8 1-16 15,-9 2-39-15,-10 0-28 16,-6 0-54-16,-12 0-98 15</inkml:trace>
  <inkml:trace contextRef="#ctx0" brushRef="#br0" timeOffset="6271.033">12996 8335 752 0,'3'5'40'0,"-3"-5"-43"15,2 0-2-15,1 0-28 16,0-1-40-16,3-4-87 15,-1-6-145-15</inkml:trace>
  <inkml:trace contextRef="#ctx0" brushRef="#br0" timeOffset="6729.2032">15162 7973 440 0,'0'-4'13'0,"-9"4"10"16,-4 0-14-16,-5 14-8 16,-3 10 2-16,-6 8 3 15,-2 12-5-15,-4 8 10 16,-2 13 14-16,0 12-5 16,-2 6-5-16,1 7 1 15,3 3-5-15,7 3-8 16,5-4 9-16,7-6 14 0,10-6 4 0,4-7-8 15,4-8-7-15,14-12-8 16,2-9-5-16,6-9 0 16,6-7-2-1,1-11-2-15,3-5-21 16,0-7-30-16,3-5-54 16,-1-4-74-16</inkml:trace>
  <inkml:trace contextRef="#ctx0" brushRef="#br0" timeOffset="8742.7481">15925 8794 372 0,'-22'-17'6'0,"-4"2"17"16,-3 2 9-16,-8 5-5 15,0 3 0-15,-2 5-6 16,-3 0 0-16,2 8 5 16,3 7-4-16,2 3-5 0,6 7-8 15,7 4-1-15,5 2-4 0,7 5-3 16,5 2 0-16,5-2 1 15,7-2-1 1,10-6-1-16,6-9-1 0,9-8 1 16,7-11-1-1,3-4 0-15,0-17-1 0,2-8 1 16,-3-5 2-16,-5-6 0 16,-6-4 4-16,-2-4 6 15,-7-2 0-15,-3-3-4 16,-4-2-2-16,-4-3-4 0,-4 0 0 15,-5 4-1-15,-1 5 0 16,0 7 0-16,-1 10 1 0,-5 10 3 0,0 10 6 31,0 10 2-31,0 2-11 0,-1 17-5 16,0 10 2-16,0 9 1 16,2 7 0-16,3 6-1 15,2 3 1-15,0 0 0 16,7-2 1-16,7-5 0 15,3-5 0-15,2-6 2 0,4-6-2 16,3-9 2-16,0-6-1 0,2-6 1 16,0-7 2-16,0 0-2 0,0-11 0 31,2-5-1-31,-1-5 1 16,1-1-3-16,-1-5 2 15,-2 0-1-15,1 0 2 0,-4 1-2 0,-2 3 0 16,-3 4 0-16,-5 6 0 15,-5 4 0 1,-3 5 0-16,-2 4-3 16,-4 0-3-16,0 4 0 15,-4 6 6-15,-3 0 1 16,1-2 0-16,0 0 0 16,2-4-2-16,1-3 2 0,0-1 2 15,3-1 4-15,-2-7-4 0,1-3-2 16,-5 0 0-1,1-3 0-15,-3 2 0 0,-2 1 3 16,0 2-1-16,-3 2-2 16,0 5-2-16,-1 2 1 15,2 2-3-15,-3 9 1 16,2 3 2-16,1 3 0 16,2 3 0-16,5 1-1 15,3-2 0-15,2-1 0 16,6-3-3-16,5-4 5 0,6-5-1 0,3-4 2 15,1-2 1-15,2-2-1 16,-2-8-1-16,-2-1 1 16,-2-1 1-16,-5 0-1 0,-2 0-1 31,-3 0 1-31,-5 2 0 0,1 2 0 16,-2 2-1-16,-1 3 0 15,0 2-1-15,0 1 1 16,0 2-5-16,0 8 2 15,0 3 1-15,0 5 1 0,0 1 0 16,4 2-1-16,5-2 0 16,3 0 0-16,4-5 1 15,6-3 0-15,3-5 1 16,1-6 0-16,6 0 2 0,-1-9-2 16,-1-6-1-1,0-5 3-15,-3-2-1 0,0-5-1 16,-5-2 2-16,-3-2-1 15,-2-3-1-15,-4-3-1 16,-4-4 2-16,-3-2-2 16,-2-1-1-16,-3-4 0 0,-1 0 0 0,0 4-3 31,0 3 0-31,0 7 2 0,-1 9 0 16,-1 7 1-16,0 12 1 15,0 6 1-15,2 3-8 0,0 15-1 0,0 8 7 16,0 7 0-16,0 7 1 31,0 4-1-31,2 3 0 0,0 0 1 16,0-1 0-16,-2-4 0 15,0-3-1-15,-2-7 0 16,-6-6 1-16,0-5-2 0,-3-7 4 16,-3-6-2-16,-2-4-3 15,1-4 2-15,-1 0 1 16,-1-9 0-16,1-3 0 15,3-2 2-15,3 0-2 0,3-1 0 16,5 1 2-16,2 2-4 16,0 1 4-1,13 1 0-15,4 1 0 16,7 1-4-16,4 0 0 0,8 1 3 0,5-2-2 16,5 1 1-16,-1-2 0 15,2 0 0 1,-2-2 1-16,-6-2-1 15,-5 0 0-15,-7 0 0 0,-8 3 1 16,-6 0 1-16,-7 3 0 16,-6 1 2-16,0 3 3 15,-7 3-6-15,-5 1-2 16,-3 1-1-16,-2 10 0 0,1 5 2 16,-1 4-2-16,1 4 3 15,3 4-1-15,4 1 0 16,3-1 1-16,4-1-2 15,2-1 0-15,8-6 1 16,5-3 2-16,5-4 1 16,4-4 2-16,2-4 0 0,-1-3 0 15,4-2-1-15,-1 0-1 16,1-7 0-16,0-3-1 16,-2-3 2-16,0-2 1 0,0-2 0 15,-2-3-2 1,1-1 4-16,-1-2-4 0,-3 3 1 15,1 0-4-15,-2 4 2 16,-2 6-3-16,-2 1 1 16,-2 7 1-16,1 2-2 15,-4 2 0-15,-3 11-2 16,1 2 1-16,-4 4 0 16,0 4 3-16,-4 3-2 0,0 1 2 15,0 4 0-15,0-1 1 16,0 0-1-16,0-4 3 15,0-3-1-15,9-5 3 16,7-3 1-16,4-7-2 0,5-4-1 0,5-4 0 16,1 0-1-16,4-6-3 0,1-6-1 31,1-3-6-31,0-1-15 0,-1-5-22 0,0 0-20 31,1-3-43-31,-5-4-28 0,3-5-106 16</inkml:trace>
  <inkml:trace contextRef="#ctx0" brushRef="#br0" timeOffset="9094.2318">18244 8002 370 0,'-13'12'11'0,"-3"4"6"15,-3 6 24-15,-1 5-7 0,-2 6-1 16,1 7-7-16,-2 3-2 31,3 4-2-31,2 1-5 16,4 1-2-16,3-1 4 0,4-5 2 16,5-4 3-16,2-4 2 15,5-6-10-15,6-5 0 0,7-3 1 16,1-4-6-16,6-6-3 15,4-3-2-15,3-4-3 16,0-3-2-16,4-1-5 16,0-3-10-1,2-7-14-15,-2-3-18 0,1-5-31 16,3-2-20-16,-3-4-47 0,-3-5-85 16</inkml:trace>
  <inkml:trace contextRef="#ctx0" brushRef="#br0" timeOffset="9532.0266">18623 7948 321 0,'-11'-3'45'15,"3"3"8"-15,2 0-14 16,1 0-6 0,1 0-8-16,2 6-10 15,2 4-1-15,0 3 8 0,8 2-3 16,5 4 0-16,4 2 1 16,5 3-5-16,4 2 0 15,1 1-1-15,3 4-2 16,-2 0 0-16,-1 3-7 0,-5 2 3 0,-3-1-4 31,-5 3 3-31,-6 1 2 0,-7 0-3 16,-1 1 1-16,-5-2-4 15,-7 0-1-15,-3-4-1 0,-3-3 0 16,2-5-3-16,0-5 2 16,4-6-1-16,3-5-4 15,3-5-6-15,2-4-12 16,4-1-25-16,0-6-32 15,10-10-27-15,2-5-69 0</inkml:trace>
  <inkml:trace contextRef="#ctx0" brushRef="#br0" timeOffset="10369.8033">18792 7518 232 0,'-4'0'32'0,"1"0"3"0,1 0-9 16,1 0-8-16,-1 0 3 31,2 0-4-31,0 0-4 0,0 0-2 16,0 0 2-16,4 1-2 15,2 3 8-15,0-1 3 16,5 2-2-16,0 1-6 15,3 2 0-15,2 1 4 0,1 1-5 16,3 2 1-16,-1 2-7 16,1 3-3-16,1-1 1 15,-3 3 2-15,1 2 1 16,0 1-5-16,0 3 3 16,-4 2-3-16,1 2 0 0,-1 1 0 15,-2 3 0 1,3-1 1-16,-2 2-1 0,-2-2 0 15,0 2 0-15,0-2-2 16,1 2 1-16,-4 1-1 16,1 1 1-16,-1 1-1 0,-1 3 2 15,-2-1-1 1,-1 2 2-16,-1 0 1 16,-4 0-1-16,0 1 3 0,0-1-5 15,0 1 1-15,-6 0 0 16,-2 0 0-16,-2-3 1 0,0 2-1 15,-6-1-1-15,2-1-4 16,-2-1 4-16,-1-1 3 16,-1-1-6-16,1-3-2 15,-1-5 9-15,2-3-9 16,1-1 3-16,-1-4-4 16,2-1-32-16,1-4-40 15,0-1-44-15,3-6-145 16</inkml:trace>
  <inkml:trace contextRef="#ctx0" brushRef="#br0" timeOffset="22228.0592">1502 5858 102 0,'3'0'13'0,"-1"0"4"15,-2 0 10-15,2 0-8 0,-2 0 11 16,0 3-1-16,0 3-2 0,0 0 10 15,0 2-7-15,0 0 0 16,0 3 0-16,0 1 0 16,0 0-7-1,0 2-8-15,0 2-6 16,0 1 1-16,0 0-3 16,0 0-5-16,0 2 2 0,0-2 5 15,0 0-4-15,2-2-3 0,7 1-1 16,3-2 1-16,1-2 0 15,5-1 2 1,4-1-2-16,6-2 1 0,6-3 4 0,2-3 1 31,6 1 3-31,3-3 7 16,4 0 3-16,4-3-7 16,-2-2 5-16,4-1 7 15,-1 1-11-15,-3-1-6 0,1 0-2 16,0 0 1-16,0 1-4 15,-2-1 1-15,3 0-3 16,-3-1-1-16,4 0 1 0,-5 0-1 16,3 0 0-16,-2 1-1 0,-1-1 0 15,1 1 1-15,0 0 1 0,-1 1-1 16,2 2 4-16,0-3-5 16,3 3 2-16,-4 0 3 31,4 1-6-31,1 1 3 0,-3 1-1 15,4 0 0-15,-1 0 1 0,-1 0-3 0,4 1 1 16,0 2 0-16,2-1-1 16,1 3 3-16,2-1-1 31,0-2-1-31,3-1 1 16,-2 2 5-16,0-1 3 0,2 0-1 15,-2-1-1-15,-1 1-3 16,1-1-1-16,-1-1-1 15,0 2-1-15,0-1-1 0,1 0 4 16,1 0-3-16,-2 0-1 0,-1 1 2 16,2-1 0-16,-1 2 0 15,1-1 1-15,0 1-3 16,-2-1 3-16,6 1-2 0,-2 0-1 16,-2 0 1-16,1 0-1 15,0 0-4-15,-2-1 10 16,0 3-9-1,-2-2 5-15,2 0-4 16,-1 0 6-16,-1 1-5 16,2 0 4-16,-3-1-1 15,1 1 1-15,-2 1-3 16,2-2 2-16,-1 1-2 0,-2 0 1 0,3-2 1 0,-2 0-1 16,1 0 3-16,-1-2 0 31,-1 2 0-31,-1-1 0 15,2 0-3-15,0 0 3 0,-1 0-2 0,2 0-1 32,1 1-2-32,-4-2 2 0,5 2 2 15,-1-1-3-15,0 1 0 16,0 1 0-16,-1-1 0 0,2 1 2 16,0-1-3-16,0 0 0 15,0 0 1-15,0 0 1 16,0 1-1-16,0-2 1 15,0 2-2-15,-2-1 3 16,0-1 0-16,0 1-2 16,0-2 3-16,0 1-5 0,1 1 2 0,0-2 1 15,0 0 0-15,2 0 0 16,-2 1-1 0,0 0 0-16,1 0 3 15,1 1-2-15,-2 0 0 16,1-1 0-16,1 2-2 15,0-2 1-15,0 1 2 0,0 1-2 0,1-1 2 16,-1-1-2-16,0 1 5 16,0 0-5-16,-1-1 0 15,1 0 1-15,0 0-1 16,-1-1 1-16,0 0-1 0,1 0 1 16,-2 0-1-16,1 0 1 15,-3 0-1 1,1 0 2-16,-1 0 0 15,-1 0 0-15,-1 0 0 16,3 0-1-16,-3 0 0 16,0 0 2-16,-1-2-1 15,1 1 1-15,-1 0-3 16,1 0 2-16,0-1-1 0,0 1 0 16,-2 0 0-16,2-1-1 0,1 1 1 15,1 0 1-15,-2 1-4 16,2-2 4-16,0 2 0 15,-2 0-1-15,-1 0-1 16,1 0-1-16,-2 0 2 16,1 0-2-16,-1 0 1 0,1 0 0 15,-2 0 0-15,0 0 1 0,-1 0 0 16,1 0-1-16,-2 0 0 16,1 0 0-16,-1 0 1 15,1 0-1-15,0-1 1 16,0 0-1-1,0-1 2-15,0 2-1 16,2-2 1-16,0 1 0 16,-1 0-2-16,1 0 1 15,0 1-2-15,0 0 1 0,-1-1 1 0,1 1-1 16,2 0 0-16,-1 0 0 16,-1 0 0-16,3 0 1 15,-2 0-2-15,1-1 1 16,-2 0 1-16,1 1 0 0,-2-2-1 15,1 1 0-15,-1-1 1 16,-3-1-1 0,2 2 0-16,-1-2 1 15,0 0-1-15,-2 1 0 0,1 0 0 16,-1 0 1-16,1 0-1 0,-1 0 0 16,-2 1 1-16,0 1-3 15,-1 0 3-15,-1 0-1 0,-1 0 0 31,0 0 0-31,-1 0 0 16,0 0 0-16,0 0 0 0,0 0 0 16,-1 0 1-16,0 0-1 15,0 2 0-15,-1-1-1 16,-2 0 2-16,-1 0-1 16,1 0 0-16,-2 0 1 0,2-1-2 0,-4 2 2 15,3-2-3-15,-5 2 3 31,3-1-1-31,-5 1 1 0,3-2-2 16,-3 1 2-16,3-1-2 16,-1 0 2-16,1 0 0 15,-2 0-2-15,1 0 2 16,-1-4-1-16,0 2 1 0,0-2-2 16,0 0 2-16,-1 1 0 15,3 0 1-15,-2-1 0 16,1-1 0-16,1 0-2 15,-3 0 2-15,3-1-2 0,-1 0 2 16,-1-1-1 0,-1 0-1-16,-1-2 1 0,0-1 0 0,-1 1-1 15,-3-3 1-15,-1 0 1 16,0-3-1-16,-2 0 1 16,-2-1 4-16,-3-1-2 15,0 0 0-15,-4-1-2 0,-3-1 1 16,1-1 0-16,-3-1 1 15,-3-2 1-15,-2 2-2 16,-2-4-1 0,-3 1 0-16,0 0-1 0,-2-3-2 15,-4-1 1 1,-1 1 0-16,-1 0 0 0,-3-2 1 16,1 4-1-16,3-3 1 15,-3 2-2-15,2 2 2 16,2 1-2-16,-1 2 1 15,3 2 1-15,-1 3-2 0,-1 1 1 16,3 2-1-16,0 4-4 16,-3 2-12-16,-2 2-18 15,-6 5-19-15,-6 0-41 16,-7 6-56-16,-13 3-60 0</inkml:trace>
  <inkml:trace contextRef="#ctx0" brushRef="#br0" timeOffset="24250.5677">10423 6251 455 0,'8'-2'15'0,"0"2"-13"16,-1 0 8-16,1 0-6 31,2 7 1-31,-3 3 0 0,1 2 3 16,2 5-3-16,-1 2 5 16,-1 4-3-16,-2 0-2 15,1 6 3-15,-1 3-4 16,-2 5-1-16,1 2 2 0,-2 5 5 15,-1 3-1-15,-2 3 5 16,0 4 8-16,-3 2-11 16,-8 6-1-16,-6 0 4 15,-5 6-4-15,-6 5-4 0,-4 5-2 0,-5 2-2 32,-5 4-1-32,-2 4 1 0,-6 4-2 15,0 5 1-15,-2 1 3 16,-3 4-7-16,3 4 3 0,0 1 0 15,3 3 0 1,0 4 0-16,6 2 0 16,3 1-1-16,4 1 3 0,6 0-2 15,5-1 1-15,4 1 4 16,8-1 1-16,5-1-3 0,6 3-1 16,2-1-2-16,6 2 2 15,7-5 5-15,7-1 6 16,5-3-2-1,7-5-3-15,5-6-4 0,8-6-2 16,7-4-2-16,6-7 2 16,8-6 1-16,8-6-3 15,6-7 1-15,6-5 0 0,6-7 0 16,4-4 1-16,4-4-1 16,3-4 1-16,2-7-1 15,3-2 1-15,1-4 0 0,2-5 6 16,2-3-5-16,1-4-1 15,4-4 1-15,2-2-2 16,1-4-1-16,-1-2 1 0,1-3-1 31,0 0 2-31,-4-6 6 0,-1-3-3 16,-1-4 1-16,-5-2 1 16,-3-4-1-16,-5-1 1 15,-1-2-2-15,-7-1 0 16,-8-2-2-16,-3 0-1 0,-8 1-2 15,-5-2 0-15,-9 1 1 0,-4 1-2 0,-6 0 2 16,-5 2-1-16,-4 1 0 16,-3 1 1-16,-2 3-1 31,-4 1 1-31,-3 3-2 16,-1 2 1-16,-3 2 0 0,-1 4-1 15,-1 2 1-15,-3 3-1 16,0 0 1-16,-4 8 0 15,-1 5 0-15,-4 5 0 0,-3 5 0 0,-2 5 0 16,-4 3 1-16,-2 4 2 16,-1 0-1-1,0-1 0-15,0 0-1 0,0-3 1 16,0-4-1-16,0-4 1 16,0-3 0-16,0-4 0 15,4-2 1-15,-1-2-1 16,0-2-2-16,-1 1 0 0,1-3 1 15,0 1-1-15,-2-1 0 16,-1 0 1 0,0-2 0-16,0-1-1 15,0-1 1-15,0-2 0 0,0 0 1 16,0-1 1-16,0-1 11 16,0 0 3-16,0 0-1 15,0-3-4-15,0-2-5 16,0-2-5-16,0 0-2 0,0-1 1 15,-1 1-1 1,1 1-1-16,0 0 1 0,0-1 0 16,0 2-2-16,0-1 2 0,0-2 0 15,0-1 0 1,0-3 0-16,0-4 0 16,1-4 0-16,2-2 0 0,0-5 0 15,2-5 0-15,0-2 0 16,2-3 0-16,1-4 0 15,3 2-3-15,3-1 1 16,3 3-1-16,2-1 0 16,4 2 1-16,1 3 0 15,2 1 2-15,-3 2-1 0,0 3 1 0,-2 3 0 16,-4 3 0-16,-4 3 1 0,-5 5-1 31,-2 2 1-31,-3 2 1 16,-2 2-1-16,-1 4 0 0,0 0-1 15,0 2 2-15,0 0-2 16,0 1 0-16,0 0 0 0,-1 0-2 16,-2 8 0-1,-1 3 0-15,-2 6 1 16,-1 2 1-16,-5 5 0 0,0 3 0 16,-4 4 0-16,-3 2 0 15,-1 2-1-15,-2 2 2 16,0 1-1-16,-1-1 0 15,2-1 0-15,2 1 0 0,3-2 0 16,1-3 0-16,2 1 1 0,1-1-1 16,1-3 1-16,2-1 0 31,0-2-1-31,1 2 1 0,-1-2-1 16,0-2 1-16,0 0-1 15,-1-1 0-15,3-2-1 16,0-3 1-16,2-2 0 15,-1-5 0-15,2-3 1 0,2-3 0 0,1-2 0 16,0-2 0-16,-1-1 1 16,-1 0 3-1,-3 0-2-15,-2 0 0 16,-3 0-2-16,-5 0-1 0,-3 0 0 16,-4 0 0-16,-4 3 0 15,-4 0-1-15,-2 2 1 0,-3 1 0 0,0 1-1 16,0 0 1-16,2 0 0 15,3 0 1-15,4-1-1 16,4-2 0-16,7-1-1 16,5-2 2-16,2 0-1 15,7-1 0 1,-3 0 0-16,5 0-3 0,0 0-5 16,0 0-1-16,0 0-8 15,0 0-17 1,0 0-32-16,-3 1-43 15,-2 3-98-15</inkml:trace>
  <inkml:trace contextRef="#ctx0" brushRef="#br0" timeOffset="30469.796">13614 11989 384 0,'-19'-1'63'0,"2"-3"-25"31,0 1 11-31,3-2-21 0,3 2-6 16,5 0 0-16,2-1-7 15,4-1 4-15,0 0 5 16,7-1-11-16,11-2-12 16,5 0-1-16,8-2 0 15,5 0-1-15,6 3 1 0,3 0 0 16,0 2 2-16,1 2 3 15,-4 3 4-15,-1 0-3 16,-7 0 2-16,-5 4-1 16,-9 5-4-16,-6 1-2 0,-6 4-1 15,-8 2 0-15,0 3 0 0,-14 3 0 0,-5 3 0 16,-5 2 0-16,-3 3 0 16,-6 1-1-16,0 3 2 15,1 1 1-15,0 1-4 31,2 0 3-31,4 1-1 0,7-1 0 16,2-1 1-16,7-1-1 16,6-3-2-16,4-3 4 0,2-1-4 15,10-5 3-15,5-2-2 16,8-4 3-16,1-4 4 16,5-1 1-16,0-5 3 15,2 1-3 1,1-4-2-16,-5-2-4 0,1 0 2 15,-7-1-1-15,-2 1-3 16,-6-1 2-16,-4 1-3 16,-4-1-7-16,-6 0-15 0,-1 1-21 15,0 1-26 1,-5 1-3-16,-2 0-44 0,-6 1-102 16</inkml:trace>
  <inkml:trace contextRef="#ctx0" brushRef="#br0" timeOffset="30931.2924">13965 12924 295 0,'0'0'45'0,"0"0"26"16,0-4-12-16,0-5-28 0,0 3-11 15,0 0-7 1,0 1-8-16,0 3 0 16,0 1-3-16,0 1-1 15,0 0-2-15,0 0-2 16,0 6 1-16,0-1 2 15,0 2-1-15,0 0 2 0,0 0-1 16,2-3 0-16,4-1-1 16,3-3 3-16,1 0 8 15,0-1 1-15,3-6-5 0,-2-1-2 16,-2 1 1-16,-3 2 2 16,-4 1-2-16,-2 3 2 15,0 1-4-15,-13 1-2 16,-4 9-6-16,-4 4 1 15,-4 3 0-15,0 4-1 0,-1 0-7 16,6 1-20-16,3-3-19 16,7-2-57-16,7-5-106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3-20T15:59:34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8088 5230 182 0,'0'0'59'16,"0"-1"-11"-16,0 1-9 15,-6 0-1-15,-1 0 0 0,1 0 3 0,0 0-6 0,-2 2-5 16,2 1-8-16,0 3-9 16,-2 0-3-16,0 4-4 31,-1 3-3-31,-1 2-1 16,-2 7-2-16,1 5 2 15,-3 7 4-15,1 6 2 0,-2 6-3 16,-1 6-2-16,1 6-1 15,-3 4 0-15,0 3-2 16,0 4 4-16,1 2-2 0,-2-1 0 0,0-2 0 16,0-3-1-16,2-4-1 15,0-6 1-15,1-8-1 16,3-7 0-16,3-9 0 0,2-7 0 31,4-9-1-31,1-7 0 16,3-8-8-16,0-7-14 0,9-13 13 15,5-8 4-15,1-8 2 16,4-7-11-16,4-7-2 16,0-4 5-16,0-3 6 15,2-2 4-15,0-2 1 16,-2-2 2-16,0 3-1 16,0 2 3-16,-4 4-4 0,-4 5 1 0,-2 3 4 15,-2 7-1 1,-4 4 2-16,-1 4 2 15,-4 3 3-15,0 3-2 0,-2 3-2 16,0 2 0-16,0 1-4 0,0 1 3 31,0 2-2-31,0 2-3 0,-2 2 0 16,0 1 0-16,0 5 0 0,-3 0 2 16,0 4 9-16,-2 2-10 15,-6 0-2-15,-3 2 1 0,-4 6 0 16,-4 4 1-16,-2 2-1 15,-5 2 1-15,-2-1 1 16,-5 2 4-16,1-2 5 16,-2 1-2-1,2-6 0-15,2 1-2 0,0-4 0 16,3-2 10-16,6 0-6 0,4-4-1 16,5-1-5-16,3 0 0 15,6 0-2 1,5 0 0-16,0 0 0 15,3-3 3-15,5-3-3 16,8-2-7-16,5-4 3 16,6-1-1-16,3-1 2 0,5-1-1 15,-2-1 1-15,1 1 2 0,-5 0-5 16,0-1 5-16,-2-1-2 0,-3 0 1 31,-1 1 1-31,-2 0-1 16,-3 1 2-16,-2 3-3 0,-1 1 1 15,-2 3-1-15,-3 2 0 16,1 1 1-16,0 2 0 16,0 3-2-16,-1 0 0 15,5 0 0-15,-2 5 1 16,5 4 0-16,-2 3 0 0,2 4 0 16,1 3 0-16,-3 2 1 0,0 2 3 15,-2 2 0-15,-2 2 6 16,0-3 2-1,-2 0 5-15,-1-3 6 0,1-2-4 16,-1-3-5-16,1-1-9 16,0-4-3-16,1 0-2 15,1-2 2-15,0-2-1 16,1 0-1-16,0-2 0 0,2-1 0 16,-1 1 1-16,-1-3-2 15,2 0-1 1,-3 1-14-16,2 0-19 0,-2 2-24 15,0 2-41-15,-3 0-36 0,-5-1-175 0</inkml:trace>
  <inkml:trace contextRef="#ctx0" brushRef="#br0" timeOffset="5853.1142">7841 6692 285 0,'0'0'45'0,"0"0"-9"16,0 0 1 0,0-2-1-16,0-2-18 0,0-1-9 15,0-3 3-15,0 0 5 16,-2 1 3-16,-1-3 0 16,-1 0 1-16,-3 0 1 15,-3 1-1-15,-2 1-7 0,-3-1 0 0,-4 3-1 31,-3 1 1-31,1 1 5 16,-2 4-8-16,0 0-4 0,2 1-2 16,0 10-2-16,2 6-2 15,0 3-1-15,3 6 1 16,0 7 2-16,2 1 3 0,3 8-5 16,2 5 1-1,1 4 1-15,3 6-3 16,3 4-2-16,1 2 3 0,1 0 0 15,0-3 0-15,0-6-1 16,0-7 4-16,1-9-7 0,1-8 4 16,0-9-2-1,-2-8 2-15,0-6-2 16,0-5-5-16,-3-2-4 0,-2-5-8 16,-1-9-4-16,3-4-2 15,1-4 13-15,2-4 1 0,0-2 2 16,5 0-4-16,7-1-1 15,6-1 6-15,1 3 5 16,6 3 2-16,1-1 1 16,1 3-1-16,1 1 1 15,-3 4 0-15,0 4 5 16,-3 3 0-16,-3 5 2 0,-4 5-2 16,-3 0-2-16,0 5-1 15,-3 10 3-15,-1 5 1 0,-1 6 0 16,-1 2 5-1,0 5-2-15,0 1-1 16,2 2 5-16,-3-1-6 16,2-1-6-16,1-6 0 15,0-3-1-15,0-6-2 16,-1-7 2-16,3-6-1 0,-4-6-1 16,1-1-9-16,-1-12-21 15,-2-5-33-15,-2-6-30 16,-2-6-63-16</inkml:trace>
  <inkml:trace contextRef="#ctx0" brushRef="#br0" timeOffset="5986.0664">7870 6875 443 0,'-1'-9'5'0,"-1"-2"-4"15,2 2 0-15,0 0-1 0,0 0-9 31,0 2-76-31,0 0-113 16</inkml:trace>
  <inkml:trace contextRef="#ctx0" brushRef="#br0" timeOffset="6328.7287">8004 6991 402 0,'8'31'5'16,"-2"-2"20"-16,-1 0 9 15,-1 1-12-15,-2 0-1 16,-2 0-12-16,0-3-6 16,0 1-2-16,0-5-2 15,0-5 2-15,0-5-1 0,0-5-1 0,-2-5 2 16,0-3 2-16,0-5 9 16,-1-10 22-16,1-4-1 15,2-5-9 1,-2-4-2-16,2-2-6 0,0-2-4 15,3-2-8-15,5 2-4 16,3 2 0-16,5 5-2 0,-1 3 1 16,4 5 0-16,0 2-2 15,1 6-1 1,1 4-28-16,-1 3-34 16,2 2-15-16,-1 0-62 0,2 0-120 15</inkml:trace>
  <inkml:trace contextRef="#ctx0" brushRef="#br0" timeOffset="6720.0412">8391 6939 311 0,'-8'3'58'0,"-5"3"-47"16,-3 3-2-16,-3 4 1 15,0 0 22-15,2 1-6 16,3-1-11-16,5-1-4 0,3-4-5 15,5-2 0 1,1-3 6-16,10-3 0 0,4 0 4 0,3 0 16 0,1 0-3 31,1 0-14-31,0 0-1 16,-1 0 2-16,-3 0-3 0,-2 4-7 16,-2 6-1-16,-2 3 1 15,-4 3-4-15,-5 4 1 16,0 3-1-16,0 1 1 0,-9 2 0 15,-4 0-1-15,1 0 1 16,-2-4-1-16,-2-2 1 0,2-3 0 31,0-7-3-31,3-2 1 16,0-7-3-16,3-1-12 0,2-7-20 16,3-10-37-16,3-6-9 15,0-8-42-15,10-7-95 0</inkml:trace>
  <inkml:trace contextRef="#ctx0" brushRef="#br0" timeOffset="6962.7371">8575 6674 401 0,'12'-10'71'0,"-4"4"-29"16,-3 6 3-16,-3 3-20 15,-2 11 2-15,0 9-11 0,-4 7-4 16,1 8 5-1,-2 6-1-15,1 2-3 16,3 6-5-16,1 0-7 16,0 0 0-16,0-6-2 15,2-4 1-15,3-8-10 0,-1-10-13 16,2-7-21-16,-3-8-25 16,-2-8-20-16,-1-2-63 15,0-13-145-15</inkml:trace>
  <inkml:trace contextRef="#ctx0" brushRef="#br0" timeOffset="7130.0007">8539 6962 119 0,'0'-6'320'15,"5"-1"-274"1,4 0-14-16,7-3-9 16,2 1-6-16,4-2-11 0,2-1-6 15,4 1 0-15,-1-2 1 16,1 1 0-16,-2 1-2 0,-2-1-11 15,-1 3-45 1,-6-2-70-16,-1 1-106 0</inkml:trace>
  <inkml:trace contextRef="#ctx0" brushRef="#br0" timeOffset="7500.7726">9111 6501 363 0,'-4'0'49'16,"-2"0"-10"-16,1 5 2 15,-1 6 2-15,0 4-5 0,1 5-5 16,-1 7 0 0,0 4-6-16,0 3-15 0,0 5-11 0,0 3-3 15,-1 4 2-15,0 1 1 16,-1-3-15-16,0 0-19 16,2-4-2-1,1-6 23-15,1-5-13 0,0-7 0 16,1-6-2-1,2-6-1-15,1-6-12 0,0-4-30 0,0-1-49 0,0-10-131 16</inkml:trace>
  <inkml:trace contextRef="#ctx0" brushRef="#br0" timeOffset="8127.4753">9309 6374 320 0,'0'1'22'16,"0"7"0"-16,0 5 26 15,0 4 2-15,-4 5-17 16,-2 7-11-16,-2 8-3 15,1 4 4-15,-1 4-7 0,2 2-11 16,-1 0-3-16,4 0-2 16,2-3 1-1,1-3 14-15,0-3 0 0,0-2 8 16,0-5-10-16,0-1-2 16,-2-5-7-16,0-4-2 15,0-4-2-15,0-4 0 0,-2-5-9 16,2-5-32-1,-2-3-31-15,3-1-17 0,-4-10-43 16,-1-6-121-16</inkml:trace>
  <inkml:trace contextRef="#ctx0" brushRef="#br0" timeOffset="8369.2301">8780 6814 416 0,'-8'5'77'0,"8"-3"-55"0,3-2-2 16,14 0-9-16,7 0 28 15,9-1-7-15,5-5-15 16,8-3-8-16,1-1-6 16,3 1-1-16,-1 0-2 15,-4 3 0-15,-2 0-2 0,-8 3-22 16,-5 3-24-16,-8 0-27 15,-10 0-80-15</inkml:trace>
  <inkml:trace contextRef="#ctx0" brushRef="#br0" timeOffset="8516.9733">8949 6956 536 0,'0'6'26'0,"9"-6"-23"15,16-2 3-15,14-10 0 0,14-9-3 0,14-7-7 32,7-8-46-32,11-6-131 15</inkml:trace>
  <inkml:trace contextRef="#ctx0" brushRef="#br0" timeOffset="9887.922">11221 5137 72 0,'7'6'320'0,"-5"-1"-286"0,2 1 17 15,-3 1-8-15,4 3-1 16,0 4-8-16,3 3-11 16,1 5-8-16,2 4-2 15,5 3-5-15,4 8-3 16,2 2 6-16,3 6-1 15,0 1-2-15,2 1-2 16,-4 0 0-16,-1-2 2 16,0-6-2-16,-5-2-2 0,-5-9-1 15,-2-5-1-15,-4-8 0 16,-1-5-1-16,-5-6 0 16,0-4 4-16,0 0 5 15,-5-9-1-15,-4-6-8 16,0-3 0-16,-3-3 0 15,-1-5-3-15,-3 0 1 0,3-1 1 0,-4 0 0 16,1 1-1-16,1 0 1 16,-4 1 1-1,2 1 0-15,-2 1-1 0,-1 1 1 16,1 0-1-16,0 1 1 16,0-1-1-1,0 3 0-15,2 0 4 0,3 3-4 16,0 1 3-16,4 6 3 15,3 1-1-15,2 3 3 16,2 2-1-16,2 3-3 16,-1 0-3-16,2 0-2 15,-2 0 1-15,0 9-6 0,-1 5 1 16,-1 5 3-16,-1 6 2 0,-2 4-1 16,-1 2 1-1,-2 2 0-15,-1 1 1 16,-1 0-2-16,-1-3 1 15,0-5 1-15,2-2-1 0,2-7 0 0,3-6 0 16,1-4 2-16,4-3-1 0,-1-4 0 31,2 0 5-31,0-11 4 16,0-3 4-16,0-7-7 16,3-5-6-16,3-6-1 0,1-1 0 15,0-6-2-15,2-1 2 0,-1-1-2 16,1 1 0-16,0 3-1 15,-1 1 5-15,2 5-4 16,-1 5 3-16,-1 3-1 16,1 4 0-1,-3 2 0-15,0 7 4 0,0 0-1 16,1 5 2-16,1 4-3 16,2 1-3-16,3 0 0 15,5 6-2-15,2 5 2 16,8-1-1-16,3 0 2 15,7 0 1-15,1-5 4 0,4-3 3 16,1-2 11-16,2 0 0 16,-4-8 1-16,-1-1-8 0,-5-2 1 15,-3 0-5-15,-5 2-5 16,-9 1-3-16,-4 2 2 16,-5 1-2-16,-6 3-1 15,0 1 0-15,-4 1-7 0,0 0-15 16,0 0-20-1,1 2-21-15,3 4-25 0,0 1-63 0,0-2-84 16</inkml:trace>
  <inkml:trace contextRef="#ctx0" brushRef="#br0" timeOffset="16441.2694">11645 6053 257 0,'6'-18'40'0,"1"0"8"0,1 1-6 31,0 3 0-31,-2 4-2 15,-2 2-8-15,-3 5-14 16,-1 3-4-16,-5 3 6 0,-12 11-11 16,-5 6-9-16,-6 3 1 0,-3 5 0 15,-1-1 3-15,2-1 7 16,5-4 0-16,5-5 6 16,6-4-2-16,6-5-3 0,7-1-6 15,1-6-5-15,9-1-1 16,13 0 2-16,1-8 2 15,9-2 0-15,2 0-3 0,2-1 0 32,-3 3 0-32,-2 4-1 15,-6 3 0-15,-4 1-1 16,-5 8-1-16,-5 7 1 16,-5 4 1-16,-4 2 0 0,-2 4 0 15,-3-1 1-15,-11 1 1 16,-3-4 1-16,-2 0 1 15,-3-4 5-15,-1-1 3 16,-2-5-5-16,2-4-6 0,0-2-1 16,3-5-2-16,4-4-23 15,6-10-30-15,5-8-27 16,5-8-51-16,0-8-116 16</inkml:trace>
  <inkml:trace contextRef="#ctx0" brushRef="#br0" timeOffset="17548.487">11841 5669 443 0,'2'0'93'15,"-2"0"-54"-15,1 6-24 16,3 9-16-16,1 7 2 16,4 6 1-16,0 8 1 15,3 7-10 1,2 2 18-16,0 3-15 15,-1 0 7-15,-1-3-3 0,-2-5 0 16,-2-6-1-16,-5-9 1 0,-2-6 0 0,-1-10 0 16,-3-6 3-16,-8-3 4 15,-3-1-1-15,-5-12-3 16,2-4-1-16,-5-2-1 31,2-2-2-31,3-2 1 16,2 3-1-16,3 2 0 0,4 5 2 15,2 3-1-15,5 6 5 16,1 2 5-16,0 2-7 16,7 0-7-16,7 0 0 0,7 2 2 15,2 1 2 1,4 0 0-16,6-3 0 0,-1 0 0 16,4-4-1-16,-1-8 4 15,-1 0-3-15,-4-5 0 16,-4 0 2-16,-3 0-2 0,-8 0 1 0,-4 2 2 15,-6 3-1-15,-4 1 3 16,-1 5 2-16,-3 2-2 0,-7 3 3 16,-2 1-7-16,0 4-2 31,-1 5-3-31,2 5 3 16,4 1-1-16,1 1 1 15,5 1-2-15,1-3 1 0,7-3 1 16,6-2-1-16,4-4 1 15,2-5 2-15,2 0 4 16,1-7-1-16,-2-5 3 16,0-2-2-16,-1 0 3 15,-4 0 2-15,-3 0-3 16,-3 2 0-16,-3-1 2 0,-1 4 1 16,-3 0 0-16,-1 3-2 15,0 1 0-15,0 3-5 16,-1 1-1-16,2 1-3 15,-1 0 0-15,2 0-5 0,2 8 2 16,1 3 2-16,1 4 1 16,2 3 1-16,1 6 0 15,2 2-1-15,-1 4-1 0,0 2 1 16,1 1 1-16,-1 0 0 16,-3 0 2-16,-2-1-5 15,0-4-2-15,-2-4 0 0,-4-1 4 16,0-7-3-16,0-3 4 15,0-6-2 1,0-5 1-16,0-2 1 16,-4-3 3-16,0-8 0 0,-4-6 1 15,1-5 4-15,1-6 0 0,0-7-7 16,0-4 10 0,0-6-9-16,4 0-6 15,2-3 5-15,0 0-5 0,3 4 3 16,8 2 1-1,5 4-1-15,1 5 1 0,2 2 1 16,2 5 0-16,0 4 1 16,0 5-2-16,-1 5-1 15,-1 7 2-15,-2 5-2 0,-5 0-1 16,-1 11 2-16,-3 6 0 16,-5 2 0-16,-3 2 0 15,0 2 0-15,-9-3 1 16,-5-1-2-16,-1-4 2 15,-2-4 1-15,0-3-1 0,-2-4-1 0,1-4-4 16,2 0-15-16,1-2-21 31,2-9-54-31,5-3-35 0,2-5-112 16</inkml:trace>
  <inkml:trace contextRef="#ctx0" brushRef="#br0" timeOffset="18015.791">13215 5318 406 0,'0'-3'23'0,"-9"2"36"15,-13 1-35-15,-6 0-22 16,-6 4-2-16,-3 7 0 0,0 1 0 15,0 1 1-15,5 2 7 16,4 0 6-16,7-5 10 0,7 1-9 16,6-4-4-16,7-2-4 0,1-1-5 15,10-3-1-15,4 1 3 16,6-1 9-16,2-1 5 16,4 1-10-1,-1 0-3-15,-3 1-2 0,0 2 0 16,-4 4-1-16,0 1-2 15,-4 5 1 1,-3 1 0-16,-1 3 0 0,-2 0 1 0,-4 1 0 31,-2 0 1-31,-2-1 8 0,0-1 3 16,-6-2 1-16,-4-1 0 16,-1-4 1-16,-1-2-5 15,-1-4-6-15,-1-2-4 16,1-2 0-16,-1 0-7 15,2-8-32-15,0-6-35 0,4-2-30 0,1-2-37 16,4-4-87-16</inkml:trace>
  <inkml:trace contextRef="#ctx0" brushRef="#br0" timeOffset="18248.2892">13321 5335 114 0,'0'8'287'15,"0"1"-249"-15,0 4-1 16,-3 3 1-16,-1 5-4 16,0 1-12-16,3 1-8 0,1 1-4 15,0-2-7-15,0-1-3 0,1-4-1 16,4-2-22-16,1-7-44 15,0-7-67-15,0-1-59 16</inkml:trace>
  <inkml:trace contextRef="#ctx0" brushRef="#br0" timeOffset="18422.9751">13284 5166 469 0,'-3'-3'31'16,"0"2"1"-16,3 1-12 0,0 0-20 16,1 0-14-16,7 0-39 0,0 1-55 15,1 2-51-15</inkml:trace>
  <inkml:trace contextRef="#ctx0" brushRef="#br0" timeOffset="19363.0307">13447 5307 339 0,'0'5'24'0,"3"-5"15"0,3 0-1 32,2-3 5-32,3-6-16 0,2-2-15 15,2 0 0-15,1 2 1 16,-3 1 4-16,0 3 0 15,-3 2-4-15,-1 3-10 0,-1 0-2 0,-4 4-1 32,0 6-1-32,-2 2 0 0,-2 1 0 15,0 4 1-15,0-3-1 16,-6 1-4-16,2-4 3 0,-1-4 3 16,2 0-1-16,3-4 0 15,0-2 1-15,0-1 4 16,1 0 13-16,6 0 4 0,3 0-1 15,-1 0-12 1,3 0-5-16,-1 1-1 16,2 5-2-16,1 5 1 15,0 1 0-15,0 4-1 0,0 4-2 16,2 2-1-16,1 4 5 16,-2 3 0-16,4 5 5 0,-1 3-3 15,1 2-3 1,-1 3 0-16,0 2 2 0,-2-2 5 15,-1 1-3 1,-2-4-1-16,-3-2 2 0,-6-3-3 16,-3-1-3-16,-1-5-2 0,-5-2 1 15,-8-4-3-15,-4-5-7 16,-3-3-3-16,-3-6 1 16,-2-2 5-16,0-6 5 15,1 0 3 1,2-11-1-16,1-5 4 0,3-4 2 15,4-6 3-15,3-4-5 16,6-2-3-16,4-3-3 16,1-2 1-16,6 2 1 0,12-1-1 0,3 0 0 31,6-1-1-31,6-1 2 0,-1 2 1 0,5-2-2 0,-3 1 0 16,0-1 2-16,-1 0-1 31,-2 0 0-31,-2-1-4 15,-3 0 8-15,-2 0-6 0,-6 2 3 16,-2 3 0-16,-5 3-2 16,-5 6 1-16,-2 5 1 15,-4 6-1-15,0 6 1 0,-6 5-2 16,-3 3-3-16,-3 6-1 16,-2 10 1-16,0 6 0 15,0 7 2-15,1 5 0 16,3 2 3-16,7 3-1 15,3-2 2-15,10-6 6 16,13-4 2-16,8-8 7 0,9-6 2 0,7-7 3 16,6-6-8-16,5 0-2 31,-1-8-4-31,2-3-4 0,-3-1-3 16,-3 0 0-16,-4 0-1 15,-9 2-11-15,-2 1-34 16,-8 0-69-16,-2-1-121 15</inkml:trace>
  <inkml:trace contextRef="#ctx0" brushRef="#br0" timeOffset="21638.4216">9254 5148 81 0,'-3'0'208'16,"3"0"-169"-16,-2 0 22 15,2 0-32-15,0 4-13 0,0 4 1 16,0 1 2-16,0 4-3 16,4 3-1-16,3 3-1 15,3 3-3-15,4 3-4 16,1 3-3-16,4 3 3 0,3 6 1 16,3 2 1-1,5 3-3-15,2 5 2 0,5 5 0 16,0 4 3-1,4 6-5-15,3 6 4 0,4 6 2 16,4 4-6-16,4 2 1 0,7 2-3 16,3 1 8-16,7 2 3 15,0 2-6 1,4 1-2-16,2 2 1 0,1 0 10 16,-1 3-16-16,3 2 1 15,-4 1 0-15,2 0 0 16,-1 2 0-16,2 0-2 0,-4-3 3 15,1-1 1-15,-2-4 6 16,-1-5 1-16,0-6 4 16,-4-5-4-16,-4-7 0 0,-4-6-2 15,-6-9-4 1,-7-6-4-16,-6-9 1 16,-7-9-2-16,-11-6 0 15,-4-8-1-15,-11-6-1 0,-5-7-20 16,-6-1-37-16,-8-16-20 15,-14-12-95-15,-7-10-284 0</inkml:trace>
  <inkml:trace contextRef="#ctx0" brushRef="#br0" timeOffset="22603.6165">9222 5148 203 0,'0'0'29'0,"-1"0"23"16,0-1-4-1,0 0-16-15,0-2 3 0,1 3 0 16,-2 0-11-16,1 0-9 16,-1 4-10-16,-1 6-5 15,-3 5 0-15,0 7 4 0,-4 4 3 16,0 4 0-16,-3 4-4 16,0 3-5-16,-1-3 4 15,0-3-2-15,3-6 0 16,2-5 1-1,1-7-1-15,2-6 2 0,1-3 0 16,1-4 4-16,2 0 30 16,0-4-3-16,2-8-13 15,0-3-6-15,0-5-3 16,0-3-4-16,0-4-1 16,2-1 1-16,0-1-8 0,0-1 3 15,1-1-1-15,-1 0-1 16,0 4 0-16,1 3 1 15,0 5-1-15,-1 4 8 0,1 4 6 16,0 3 3 0,2 2-9-16,1 3-7 0,2 3-3 15,4 0-2-15,3 0 0 0,5 7 1 16,3 3 3-16,4-2-1 16,0-1 1-16,4-1 1 0,-3-1 0 15,1-5 5-15,0 0 3 16,-4 0 6-16,1-6 4 15,-2-3-7-15,-2-4 4 16,0 1-7-16,-2-4-6 16,0 4-2-1,-4-2-1-15,-1 3-1 16,-2 0 1-16,-1 5 0 16,-2 0-5-16,-2 3-20 0,1 3-24 15,-1 0-50-15,-3 3-33 16,-2 3-115-16</inkml:trace>
  <inkml:trace contextRef="#ctx0" brushRef="#br0" timeOffset="25908.6847">11095 8592 378 0,'0'-4'37'15,"0"1"11"-15,0-1-5 16,0-2-13-16,3 0-5 0,3-2-3 16,5-2-7-16,2-3-4 15,4-2-7-15,4-5-3 0,4-3 2 16,2-1-3-16,-2-2 0 15,2 0-1-15,-6 2 1 16,-3 3-1-16,-6 1 3 0,-4 6 1 16,-6 1 2-16,-2 4 2 15,-2 3-1 1,-7 1 9-16,-4 5-13 16,1 0-3-16,-3 4-1 15,3 9-2-15,-2 6 1 16,3 6-1-16,3 3 2 0,2 6 1 15,5 1-1-15,1-1 2 16,0-2-1-16,2-6 0 16,8-6 1-16,3-8 1 0,4-8-5 15,0-4 8-15,3-7 8 0,2-10 5 16,0-4-4-16,-2-5-7 16,0-1-3-16,-1-1-1 15,-3 2 1-15,-2 5-1 16,-2 4-2-1,-3 5 2-15,0 6-4 16,-2 6 2-16,0 0-5 0,-1 9 0 16,-2 6 2-16,2 3 3 0,-1 1 0 0,1 0-1 15,-2-2 0-15,1-3 1 16,0-4-1-16,-1-6 0 31,1-2 1-31,0-2 3 0,0-2 4 16,-2-7 3-16,1-3 6 15,-1-2-6-15,0-2 1 16,1 1-3-16,-1 2-3 16,0 4-4-16,-1 1-1 0,0 5-1 15,2 3-2-15,0 0-1 16,3 7-2-16,1 6 4 16,1 4 1-16,1 3 0 15,3 2 1-15,0-2 1 16,1-1-2-16,1-4 0 15,1-4-11-15,1-5-14 0,1-6-3 16,0 0 1-16,1-10-10 16,1-7-8-16,0-5-10 15,2-3-17-15,1-1 9 0,-2-1-9 0,2-1-1 16,-2 2 31-16,0 1 1 16,-4 2 7-1,-4 4 35-15,-1 4 47 16,-8 2 21-16,-2 6 23 15,-2 1-9-15,-2 2-7 0,-8 3-32 16,-5 1-10-16,-3 0-11 16,-2 4-1-16,-2 4-8 0,0 5-3 15,3 0-4-15,2 5-2 0,3-1-3 32,6 3-2-32,4 1 2 0,4-2-2 15,0 1 0-15,12-5 1 16,3-4-1-16,4-2 0 15,2-8 4-15,4-1 8 16,-2-7 10-16,0-7-3 0,0-3-3 16,-3-4 1-16,-1-1-4 0,-6-2 0 31,0 0-2-31,-3-2-3 0,-4 1-1 16,-3 1-2-16,0-1 1 15,-3 3 0-15,0-1 0 0,0 4-1 16,0 5-3-16,0 3 2 15,-2 5 3-15,1 2 2 0,0 4-6 32,1 0-3-32,0 11-5 0,0 4 1 15,0 8 3-15,2 6 3 16,3 8-2-16,0 5 2 16,2 3-1-16,0 2 1 15,3-4-1-15,0-2 0 16,3-7 0-16,3-8-1 0,0-7 0 0,4-7-1 15,-1-9-10 1,-1-3-23-16,2-5-22 0,-2-11-32 0,-1-7-22 31,-1-4-83-31</inkml:trace>
  <inkml:trace contextRef="#ctx0" brushRef="#br0" timeOffset="27838.5621">12465 7705 409 0,'0'-25'20'0,"0"5"33"0,0 6-5 16,-2 6-6-1,-5 7-11-15,-1 2-15 0,0 15-15 16,-1 10-3-16,-1 8 0 15,3 9 3-15,2 6 1 16,2 5 6-16,3-1-4 16,0-1-3-16,5-5-1 0,5-7 0 15,3-6 0-15,-1-11 2 16,4-7 1-16,0-8 0 16,1-7 11-16,0-1 13 15,1-6-8-15,-1-8-10 16,-1-2-7-16,1-2-1 0,-2-1 0 0,-3 2-1 15,-1 1 1-15,-4 4-1 16,0 3 1 0,-6 2-1-16,2 6 1 15,-1 1-4-15,-1 3-6 16,2 8 5-16,4 1 3 0,1 2 1 16,5-1-1-16,3-5 2 15,4-2-1-15,2-5 2 16,4-1 0-16,0-6 1 15,0-5 0-15,-2-4 0 16,-2 1 3-16,-3-4-1 16,-5 1-2-16,-3 0 0 15,-5 1-1-15,-3 1 0 0,-3 1-1 16,0 0 3-16,-1 4-3 16,-9 2 0-16,1 3-1 15,-2 4-1-15,-1 1-3 16,0 5 0-16,1 6 2 15,2 3-1-15,-1 4 3 0,3 2-3 16,4 2 1-16,3 0 0 16,0-1 2-16,2-1-2 15,9-4-1-15,3-5 1 16,3-6 3-16,1-3 0 0,4-2 1 16,-1-4 0-16,2-10 6 15,0-3-3-15,2-4 0 0,-1-3 1 16,1-2 3-16,0-4-3 0,0-3 1 15,0-4-1-15,0-1-4 16,0-4 0 0,-1-3 0-16,-2-2 14 15,0-3-22-15,-4 1 5 0,-2 2 2 16,-3 6-1-16,-4 6 1 16,-3 9 1-1,-3 9 1-15,-1 8-3 16,-2 5 2-16,0 4-2 15,-5 11-6-15,-3 10-3 0,-3 8 6 0,0 12 1 16,-3 11 1-16,-2 8 0 16,1 9 0-16,1 4-1 15,0 4-8 1,1 1 4-16,3 1 1 0,2 0 4 16,3-5 1-16,2-4-1 15,3-2 2-15,0-7-2 16,1-7 2-16,5-8 0 0,2-11-1 15,-1-8-1-15,1-9 2 16,-2-7-1-16,-1-7 0 0,-1-4 1 16,0-7 0-1,-4-9 3-15,0-7-3 16,0-6-3-16,0-5 1 0,-2-5-2 16,-6-2 3-16,0-4 0 15,-1 2 0 1,-1 1-1-16,-1 3 1 15,3 5-1-15,1 4 3 0,1 4 1 16,4 4 2-16,2-2 1 16,0 2 2-16,10-5-1 15,7-1-6-15,4-1-1 0,4 0 0 16,4 0 0-16,-3 0-4 16,-3 5 6-16,-2 2 0 15,-4 5-2-15,-6 3 0 0,-4 6 0 16,-5 3 1-1,-2 5-2-15,0 0-1 0,-1 13-4 16,-4 7 2-16,-1 3 0 16,-1 8 4-16,5 1-1 15,0-1 2-15,2-5-2 16,3-3 0-16,9-8 0 16,3-4 0-16,4-8 3 15,3-3 2-15,-3-3 1 16,-1-8 1-16,-2-3 1 0,-4-3-2 15,-2-2 0-15,-7 0-1 0,-3-3-1 16,0-1-2 0,-8-1-2-16,-3 0 1 0,-4 0-3 15,-1 0 0-15,0 3 1 16,0 3 0-16,4 3 1 16,1 2 0-16,1 5 1 15,5 1 0-15,3 2 1 16,2 0 0-16,0-1 1 15,0 0 1-15,7 0-1 0,3 1-1 16,5 0 1 0,0 2-2-16,4 3 0 0,1 0-1 0,0 1 2 15,-1 7-3 1,-3 6 2-16,-1 2-1 16,-3 3-1-16,0 5 1 15,-3 2 0-15,-1 1 0 0,1 0 1 16,1-1 1-16,4-3-2 0,-1-3 2 0,5-6-1 15,2-3 1-15,1-3 0 16,2-5 0-16,-1-3 2 16,0 0-1-16,0-4 0 31,-3-5 0-31,0-3 0 0,-4-2 1 16,-2-1-1-16,-3-1-1 15,-3-1 0-15,-2-1-2 16,-5 0-2-16,0 0-3 0,0-1 2 15,-6 1-1-15,-4 3 0 16,-2 0 0-16,0 4 0 16,0 3 1-16,-2 5 3 15,3 2-3-15,-2 1 1 16,3 3-1-16,1 5 2 0,1 4 0 16,2 3 1-16,4 2 2 15,0 2 1-15,2 1 7 0,0 2 0 16,6-1-3-16,3 0 0 0,3-2 1 31,3-1-3-31,2-4-1 0,2-1 0 16,1-3-1-16,3-3-2 15,1 0 1 1,0-3-1-16,2-2-10 0,-1 0-18 16,2-2-19-16,2 0-32 15,0 0-48-15,3-1-64 0</inkml:trace>
  <inkml:trace contextRef="#ctx0" brushRef="#br0" timeOffset="27958.9836">14400 7963 795 0,'-2'20'-18'15,"-13"-9"9"-15,-9-8-227 16</inkml:trace>
  <inkml:trace contextRef="#ctx0" brushRef="#br0" timeOffset="33910.6004">4821 8913 258 0,'-4'-9'62'16,"-2"-1"-41"-16,1-1 44 0,-2-2-9 15,3-1-15-15,1-4-13 0,1-1-6 16,2-5 6-16,5-5-10 16,9-3-2-1,8-6-3-15,8-3-3 16,4-5 0-16,9-1 0 0,0 0 1 16,6-1 0-16,1 4-1 15,-1 3 2-15,-4 7-1 16,0 9-4-16,-7 6-1 0,-5 9-4 0,-6 8-2 15,-4 2-2-15,-4 16 0 16,-7 10 0-16,-4 13 2 31,-5 10 4-31,-3 12-2 0,0 7-1 16,-12 8 0-16,-1 6 0 0,-4-1 2 16,-3 1-4-1,-1-3 2-15,0-7 0 0,-2-5 2 16,-2-9-2-16,-1-8 4 15,-4-7 3-15,0-10-4 16,1-7-1-16,-3-6-2 16,3-8-1-16,0-5 0 15,4-7 0-15,5 0 2 0,-1-10-1 16,7-5-1-16,5-2 1 16,5-3-1-16,4-1 1 15,2 0-1-15,13 0 0 16,4 2-1-16,4-2 1 15,5 3 1-15,5 2-1 16,2 2 0-16,2 3 2 0,0 1-1 16,1 5 1-16,-1 2 4 15,0 3-1-15,0 0 4 16,-1 4 2-16,-3 6 2 16,1 2-2-16,-4 2-1 0,-1 2-2 15,-4-2-5-15,-4 1-2 16,-4-2-1-16,1-1 0 15,-6-4-3-15,0-1-9 16,0-4-19-16,1-3-29 0,0-5-53 16,-2-13-50-16</inkml:trace>
  <inkml:trace contextRef="#ctx0" brushRef="#br0" timeOffset="37942.5305">4790 9741 388 0,'5'7'48'0,"-4"-2"-43"16,-1 1 17-16,0 2 20 15,1 3-7-15,-1 4-5 16,0 4-10-16,0 5-2 16,0 6 1-16,-2 6-8 15,-4 10-3-15,-1 7-2 0,0 10-5 0,-5 7 0 16,-1 7 0-16,2 2-1 15,-1-3 0-15,2-3 1 16,6-11-1-16,-1-12-1 16,3-14-1-16,2-14-10 0,0-13-21 15,9-9-18 1,3-16-29-16,0-13 7 16,1-8-67-16</inkml:trace>
  <inkml:trace contextRef="#ctx0" brushRef="#br0" timeOffset="38695.1928">5271 9694 240 0,'-11'24'34'0,"-1"1"-3"16,0-3 7-16,1 0-3 0,1-5-2 15,4-3-4-15,1-5-3 16,1-5 7-16,4-3-7 15,0-1-7-15,0-5 1 16,8-9-2-16,3-5-10 0,6-5 2 16,4-6-7-16,2-2-1 15,4-3-1-15,1 2 3 16,3 2 9-16,-2 4-1 0,0 5-3 16,-2 4-4-16,-2 7 0 15,-4 6-4 1,-1 5 0-16,-6 6-3 15,1 14 2-15,-5 8 0 0,-1 10 1 16,-4 7-2 0,-4 5 0-16,-1 4-2 15,0 1 2-15,-5 0 2 0,-2-4-2 16,-4-1 2-16,-2-4-1 0,0-4 0 16,0-8 2-1,-1-5-1-15,-1-7-2 0,1-6 1 16,1-7-1-1,1-7 3-15,2-2-2 0,3-2-1 16,1-9-2-16,6-4 0 0,0-2-2 16,2 0 1-16,10 0 0 15,7 3 1-15,3 3 2 16,6 4 1-16,3 3-2 16,4 4 5-16,4 0-1 0,3 0-2 15,4 1 13-15,-3 2-6 16,2-2-3-16,-5 0 9 15,-1-1-3-15,-10 0-6 16,-1 0-1-16,-9 0-2 16,-3 0-3-16,-3 0 2 0,-4 0-7 15,-3 0-47-15,0 0-31 16,-2 0-27-16,-2 0-91 16</inkml:trace>
  <inkml:trace contextRef="#ctx0" brushRef="#br0" timeOffset="41064.3259">4780 11026 205 0,'-4'1'23'0,"0"-1"4"0,2 0 3 31,-1 0 3-31,-1 0-9 16,-1 0-5-16,0 0 10 0,3-2-1 15,-1-3-1-15,3-5 4 16,0 0-11-16,6-5-11 16,10-4-6-16,2-2 3 0,7-1-1 15,1 1 9-15,1 0 1 16,2 6 10-1,0 4-15-15,-6 5 5 0,-1 6-9 16,0 3-7-16,-8 16 2 16,-3 8 4-16,-7 8-5 15,-4 7-3-15,0 6 0 16,-8 3-4-16,-7 1-4 0,-5-1 3 16,-2-3 4-16,-3-4 3 15,-2-7 1-15,2-4 1 16,2-8 0-16,-1-8 1 15,2-5 0-15,2-7 5 16,6-5-2-16,-3 0 3 16,4-6 8-16,5-7-5 15,4-2-13-15,4-2 2 16,0-2-2-16,9 2 0 0,7 0 1 16,4 1 1-16,8 3 0 15,2 3 2-15,1 3-2 16,2 3 4-16,-1 4 4 15,-1 0-4-15,-3 2-2 0,-3 5-4 16,-4 0 2-16,-4 3 0 16,-2-3-14-16,-6-2-20 15,0-3-3-15,-1-2-27 16,-1 0-64-16,-1-13-79 16</inkml:trace>
  <inkml:trace contextRef="#ctx0" brushRef="#br0" timeOffset="42017.6593">5482 10705 455 0,'-2'-3'41'0,"-4"-2"-5"0,0-1 5 15,0-2-13-15,4-3-10 16,2-1-7-16,0-3-11 16,4-1-1-16,11-2-1 15,3 0 2-15,5 2-3 16,5 1 3-16,1 3 0 0,2 3 1 16,1 4 1-16,1 5-2 15,-4 0 0-15,-1 6 3 16,-2 9 1-16,-6 6 0 15,-5 5 1-15,-6 4-2 16,-4 6-1-16,-5 3 1 16,-5 5-1-16,-9 1-1 0,-7 3-1 0,-4 0 1 15,-2-1-2-15,-2-3 1 16,-2-4-1-16,1-4 3 16,2-8-2-1,4-5-1-15,6-7 2 16,2-4-1-16,7-7 2 15,2-5 1-15,6 0-1 0,1-4 4 0,1-9-4 0,9-3-4 16,4-3 3-16,3-3-2 31,4-1 1-31,0 0 0 16,3 0 2-16,1 3 0 0,-1 2 7 16,1 3 0-16,-7 4 4 15,0 3 1-15,-2 4-4 0,-3 4 1 16,-4 0 0-16,-1 0 0 15,2 0 1-15,-4 4-4 16,1 0-1-16,-1 1-2 16,0-2 3-16,0 1-3 0,-1 0-1 15,1-1 0-15,-1 1-1 16,1 1-3-16,0 0 0 16,-1 1 0-16,1 0 0 0,2 0 2 15,-5 0-2-15,4 0 0 16,-4-1 3-16,1-1-2 15,-1-1 2 1,0 0-1-16,-1-1 2 16,0-1 0-16,-1 0-1 15,-1 2 2-15,1-3-1 0,1 2 0 16,0 0-1-16,0 2-1 16,2 1 0-16,-1 1-1 15,2 0-1-15,0 2 0 16,1-1 1-16,-5-1-2 0,4 0 1 15,0-3 1-15,-4 0-1 0,1-1 1 16,-1-1 0-16,1-1 0 16,-2 0 0-16,2 0 2 15,-2 0 0-15,0 0-1 16,0 0 0-16,0 0-2 16,0 0 1-1,0 0-1-15,0 0-1 0,0 0 1 16,0 0-1-16,1 0-5 15,0 0-14-15,-1 0-14 16,2-5-9-16,0-1-34 16,1-2-58-16,-3 0-58 15</inkml:trace>
  <inkml:trace contextRef="#ctx0" brushRef="#br0" timeOffset="43858.3445">4867 11947 22 0,'-2'6'62'0,"0"-1"-41"16,0-1 17-16,-1 2-10 16,2-1 6-16,-1-2-2 15,0 0-7-15,0-1-1 0,-1 0 0 16,2-1-1-16,-1 0 2 15,1 0-2-15,1 0 6 16,0-1-6-16,0 0 2 16,0 0 1-16,0 0-3 15,0 0-1-15,0-3-7 0,0-6-4 16,3-3-11-16,7-3 2 16,3-4 2-16,5-4 3 15,4-2 5-15,0 1 5 0,1-2 3 16,-1 3-4-16,0 2 1 15,-5 4-7-15,-2 4-7 16,-3 4 0-16,-5 3 0 16,-2 3-2-16,0 3-1 15,-5 0-1-15,2 0 2 0,2 5 6 16,-1 1-2-16,0 1 1 16,-1 1-3-1,-1 2 1-15,-1 1 1 16,0 1 0-16,0 2-2 15,-3 1-1-15,-7 4-2 0,0 0-1 0,-5 2 0 16,2-1-2-16,-3 1 0 0,-1-3 2 31,1-1 1-31,0-2 0 16,4-4 0-16,3-2 0 0,3-4 0 16,1 0 0-1,5-4 0-15,0 0-3 16,5-1-4-16,4 0 7 0,2 0 2 15,5 0 0-15,-1 1-2 0,2 1 1 16,-3 2 0-16,0 3-2 16,1 3 1-1,-3 3-1-15,-1 2-1 0,-3 3 3 16,-2 0-1-16,-3 2 1 16,-3-1 0-16,0 1 0 15,-2 0 1-15,-9 0 1 16,-3 4 0-16,-5 1 0 15,-6 1 0-15,-4 2 3 16,-5 0 1-16,-2 0-1 0,-1-2 2 16,-1-2 1-16,1-5-4 15,5-5-3-15,3-6-3 16,8-5-5-16,5-3-5 0,7-8-15 0,7-10-5 16,2-10-23-16,17-5-32 15,8-9-56 1,8-5-162-16</inkml:trace>
  <inkml:trace contextRef="#ctx0" brushRef="#br0" timeOffset="44354.4075">5567 11584 370 0,'-3'-1'51'0,"-1"-1"-10"15,4-2-6-15,0-2-4 16,5-2-25-16,7-1-5 16,5 1 3-16,4-1 9 0,1 2 6 31,2 2 2-31,0 3 0 15,-1 2-12-15,-5 0 1 16,2 11-2-16,-5 2 5 0,-6 5-4 16,-3 6-6-16,-6 4 3 15,0 3-4-15,-9 4-3 0,-5 3 3 0,-5 1-5 32,-1 0 3-32,1-1 0 15,1-3 2-15,4-5 1 0,7-6 2 0,1-8 3 31,6-5-4-31,6-7-4 0,8-4-3 0,11-4 20 16,6-9 6-16,5-6 2 16,5-3-18-1,0-3-4-15,-1 0 0 16,-4 1-3-16,-1 3 0 0,-9 4-1 0,-5 5-19 16,-7 5-25-16,-8 4-63 15,-6 3-63-15,-2 3-180 16</inkml:trace>
  <inkml:trace contextRef="#ctx0" brushRef="#br0" timeOffset="45576.7384">5018 12728 3 0,'0'0'12'16,"0"0"-7"-16,0 0 8 0,0 0 0 15,0 0-1-15,2 0 2 16,-1-1 6-16,0 1-6 0,-1 0 4 16,0 0 7-1,0-1 6-15,0 0-2 16,0 1-10-16,0-1-9 15,0 1-5-15,0-1-2 16,0 0 1-16,0 1 4 0,0 0 7 16,0 0 2-16,0 0 0 15,0 0-1-15,0 0-3 16,0 0-3-16,0 0-5 0,0 0-2 16,0 0-2-1,0 0-1-15,0 0 1 0,2 0-1 16,-1 0 0-1,0 0 0-15,1 0 1 0,-2 0 1 16,2 0 8-16,-2 0 2 16,1 0 5-16,-1 0 4 0,0 0-1 15,0 0-1-15,0 0-4 16,0 0 0-16,0 0-3 16,0 0-5-16,0 0-1 15,0 0 0-15,0 0 1 0,0 0-2 16,0 0 1-16,0 0 1 15,0 0 0-15,0 0 3 16,0 0-2-16,0 0-1 0,0 0 0 16,0 1 0-16,0 1-1 15,0 3 0-15,0 3 2 16,0 2-3-16,-1 6 1 16,-4 4-3-16,0 3 1 0,-1 4 0 15,-2 2 0-15,-1 0 0 16,1-1 2-16,-1-6-4 15,3-2 1-15,0-7 8 16,4-4 0 0,2-5-2-16,0-3-3 15,0-1 1-15,9-2-1 16,5-6 3-16,2-1-1 0,4-1-8 16,4-1 1-16,-1 2 0 15,0 2 0-15,3 1-1 16,-1 4 0-16,-2-1-1 15,-2 3 0-15,-3 0 0 0,-5 0-2 0,-2 0-8 32,-1 0-4-32,-6 0-11 0,-1 0-9 15,2 0-14-15,-2-2-9 0,0-9-8 16,3-3-9-16,1-5-18 16,-1-4-72-16</inkml:trace>
  <inkml:trace contextRef="#ctx0" brushRef="#br0" timeOffset="45861.5059">5328 12550 180 0,'-5'0'189'16,"-3"4"-142"-16,2 5 11 0,-2 2-22 31,0 2-18-31,3 4-9 0,-1 5 6 16,1 3 2-16,-1 6-5 15,2 3 1-15,-2 6-2 16,2 4 6-16,1 2 1 16,-3 2-5-16,2 2-9 15,2-2-3-15,-2-5-1 16,2-3 0-16,2-6-5 16,0-8-16-16,0-9-15 0,7-9-7 15,5-8-14-15,2-2-34 16,5-15-2-16,3-7-128 0</inkml:trace>
  <inkml:trace contextRef="#ctx0" brushRef="#br0" timeOffset="46425.4125">5861 12494 227 0,'-16'0'35'0,"1"3"0"16,-4 0 1-16,2 0-10 15,-2-1 11-15,5-1-2 0,3-1 7 16,3 0 3 0,5-1-13-16,3-4 4 0,0-2-17 15,7-1-17-15,6-1 1 0,-1 1 1 16,5 1 5-16,2 2 5 15,0 1-4-15,-1 4-2 16,1 0 2-16,-4 1-8 0,-1 9-1 16,-4 5 0-16,-3 4 4 15,-3 6-2-15,-4 3-2 16,0 3-1-16,-6 4-1 16,-2 1 1-16,-5 2 0 15,2-2 1-15,0 0 0 0,4-5 3 31,1-1 1-31,4-5-2 16,2-4-1-16,0-4 0 0,12-3 0 16,2-4 2-16,10-4 3 15,1-4 3-15,4-2 4 0,5-2 3 16,1-8-6 0,1-2-6-16,0-2 1 0,-3-1 0 15,-2 1-3-15,-3 1-3 16,-7 2 0-16,-4 3 1 15,-3 3-2-15,-6 1 1 0,0 4-17 16,-4 0-28 0,3 0-26-16,1 0-33 0,1 0-27 15,3 0-175-15</inkml:trace>
  <inkml:trace contextRef="#ctx0" brushRef="#br0" timeOffset="59221.3642">3108 13415 363 0,'-8'0'69'0,"-1"0"-41"16,-5 3-6-16,-1 3-17 0,-2 6-7 16,-4 3-15-16,-6 5-35 15,-4 3-29-15,-2 1-109 31</inkml:trace>
  <inkml:trace contextRef="#ctx0" brushRef="#br0" timeOffset="60984.1181">2756 13677 448 0,'2'0'71'16,"-2"0"-3"-16,0 0-28 15,0 1-18-15,0 0-11 0,0 0-1 16,0 0-2-16,0 1-5 16,0 3-5-16,2 1-3 31,5 4 0-31,3 3 7 15,2 2 0-15,5 2-3 0,6 1 2 16,9-3 7-16,4 1-3 16,14-3 11-16,9-4 3 15,10 0-2-15,14-6-2 0,9 1 4 16,11-2-8-16,9 0-1 16,10 3 2-1,9 1-2-15,8 5-8 0,10 4-2 16,5 6 0-16,4 5 6 15,2 5-3-15,2 1-1 16,4 4 0-16,-2-1 10 0,3 0 9 16,-1-4 2-16,3-5-3 0,1-6-2 15,-6-6-7-15,0-7 0 16,-4-7-10-16,-3 0 4 16,-7-6-6-16,-8-5 2 0,-6 0-1 15,-11-1-2-15,-10 2 2 16,-13 1 0-16,-11 4-8 31,-13 1 6-31,-14 3-7 0,-13 1 2 16,-12 0 5-16,-11 0-2 15,-13 0 4-15,-5 0 0 16,-6 0 1-16,-4 0 1 16,0-4-2-16,-8-9-5 15,-1-9 7-15,-2-11-9 0,-1-13-2 16,3-12 0-16,2-12-4 0,2-13 1 15,3-13 2-15,2-13-7 16,0-11 5-16,0-9 8 16,0-11 4-1,2-13 1-15,0-8-2 0,-2-6 3 16,0-8-3-16,-4-10 2 0,-5-3 2 16,-2-5 0-1,0-4 0-15,-1-3-3 0,0 0 6 0,-2 2-5 16,-1 0 4-16,-2 5-3 15,1 4 1-15,-5 5-2 0,0 6 4 16,-2 6 0-16,-1 4-4 31,-2 8 3-31,-2 6-4 16,0 8 3-16,0 4-3 16,1 8 1-16,4 6 0 0,-2 6-2 15,4 7 2-15,3 6-1 0,1 9-1 16,2 8 0-16,2 9 4 15,2 7 0-15,-2 7 3 16,2 10-2-16,0 8 1 0,2 8 0 16,1 7 1-1,-2 8-3-15,2 6 2 16,1 5-3-16,-1 6 1 16,2 4-2-16,3 3-1 15,-2 4-2-15,0 0 1 16,3 4-5-16,-2 8 2 0,-1 2 1 15,1 4 2-15,-2 1 1 0,2 0-1 0,-1-3 2 16,-2-3 2-16,2-1-3 16,-5-3 2-16,1-6 3 15,-3-3 2-15,-5 0-1 32,-2-5 0-32,-10-9-4 0,-2-3-1 15,-5-4-1-15,-4-1-1 16,-10-5 0-16,-5 0 0 15,-8-2-7-15,-6 0 10 0,-6-4-4 16,-8 1 1-16,-5 0 0 16,-7-3 0-16,-3 1 1 15,-8 0 2-15,-3-1-3 16,1 1 3-16,-8 1-6 0,-1 2 7 16,-2 0-3-1,-3 1 0-15,-3 5-1 0,-3 2 1 0,-4 5 1 16,-2 4-3-16,2 2 2 0,-4 5 1 15,-5 4-1-15,2 3-1 16,-3 0 2-16,3 2-3 31,-4 6 2-31,3 4 1 16,3 2-1-16,5 0-2 0,8 0 3 16,4 1-1-16,13-4 2 15,10-2-1-15,11-2-2 0,9-5 1 16,13-2 1-1,10 0 2-15,11 0 0 0,14-4-2 16,4-4 0-16,8 3 1 16,9 1-1-16,3 0-1 0,3 2 1 15,2 2-3 1,0 0-5-16,5 3-8 16,5 9 1-16,7 10 11 15,1 7 2-15,6 12 2 0,3 11-1 16,0 10 1-16,3 11 0 15,1 14-1-15,2 11 0 0,0 16 1 16,1 15 1-16,-3 15-2 0,-1 17 0 31,1 15 1-31,0 13 1 16,-1 15 0-16,3 11 1 0,3 13 1 16,4 12 0-16,4 11 3 15,2 12-3-15,0 4-2 16,1 8 9-16,-4 4 9 0,-8 2-1 15,-5-1 6-15,-8-4-3 0,-9-3-22 16,-7-14 0 0,-6-14 0-16,0-20 0 0,-8-23 0 15,-2-26 0-15,-1-28 0 16,-1-24 0-16,-1-26 0 16,3-26 0-16,3-24-28 15,-1-20-74-15,6-23-37 0,2-13-82 0,0-28-144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3-20T16:01:25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6614 7438 214 0,'-5'7'28'31,"4"0"-9"-31,1-1 26 16,-2-2-13-16,-1 3-7 0,3-1-2 15,0-1-3-15,0 1-2 16,0 0-3-16,0-1-3 16,0 1-4-16,0-3-4 15,0 0-1-15,3 0 1 16,-3-1 7-16,0-2 9 0,0 0 12 16,2 0 17-16,-2-10 0 0,0-1-29 0,1-6-8 15,0-1-19-15,1-2 18 16,0-2-8-16,-2 3-4 31,0 1 1-31,0 2 0 16,-3 4-1-16,0 0 0 15,-7 6-4-15,1 2 3 0,-4 4-1 16,-2 0 3-16,-2 6-4 0,-4 8 4 16,1 5 1-16,-4 3-2 15,-1 4 2 1,3 5-2-16,2 5 1 0,-1 3 1 15,4 3-3-15,2 5 4 0,3 5 0 0,2 0 2 16,5 3-4-16,5-4 6 31,0-5 1-31,5-7-2 16,12-8 2-16,1-9 1 0,8-8 8 16,4-6 4-16,2-5 7 15,4-3-7-15,1 0-7 16,0-8-8-16,1-3-3 15,-9 0 0-15,-1 1 0 16,-4 0-4-16,-4 3 2 0,-8 1-4 16,-1 2-16-16,-5 2-12 0,0 1-20 15,-4 1-27 1,1 0-19-16,1 0-41 16,-2 4-74-16</inkml:trace>
  <inkml:trace contextRef="#ctx0" brushRef="#br0" timeOffset="1415.1692">6627 8673 242 0,'-2'3'35'0,"-2"0"2"16,2-2-7-16,-2 0 2 16,3-1 2-16,-3 0 7 15,3 0-4 1,0-6-8-16,-1-2-6 15,-2-3-10-15,2 0 5 0,-2-2-1 16,0-2 5-16,1 0-7 16,-3-2 1-16,-2 1 3 15,-1-2-9-15,1 0-8 16,-4 0 6-16,-1 0-1 16,1 4-4-16,-1 0-3 0,0 5 3 15,-1 4-3 1,1 2 0-16,-2 3-3 0,0 0 1 15,1 4 1-15,2 7-2 0,-4 8 1 16,1 4-1 0,2 7 3-16,-1 4-2 15,3 6 1-15,0 3 0 16,0 1 1-16,2 1-1 0,6-2 0 16,1-6 0-16,2-6 1 15,0-7-1-15,2-7-1 16,7-7-1-16,1-3 2 15,2-6 1-15,2-1 1 16,3-1 1-16,1-9-2 16,-1-2 0-16,1-2 1 0,-1-2-2 0,1 0 1 15,-4 0 1-15,0 1-2 16,-4 0 1 0,1 0 1-16,-3 1-1 0,-1 0-1 15,-1 1 2-15,-1 1 0 16,0 1-2-16,-4 1 2 0,0 2 0 31,0 1-1-31,-1 2 0 0,0 1 1 16,0 3-1-16,0 1 0 15,0 0 0-15,0 0 0 16,0 0 0-16,0 1-2 0,0 7 1 16,1 4 1-16,2 5 0 15,0 1 2-15,2 6 0 16,0 2 1-16,1-1-2 15,4 0 0-15,1-4-1 0,3-2 0 16,0-5 3-16,5-5 0 16,0-2-1-16,-1-4 0 15,4-3-1-15,0 0-1 16,2 0 0-16,-1-4-5 0,-2-3-16 16,2 0-30-16,-2 2-27 15,-2-1-50-15,-1 3-107 16</inkml:trace>
  <inkml:trace contextRef="#ctx0" brushRef="#br0" timeOffset="2385.4576">6525 9479 107 0,'2'-10'11'0,"-2"0"15"15,0 0-1-15,0 2-5 16,0 0-11-16,0 1-2 16,0 1 3-16,0-1 2 15,0 2 1-15,0 1 5 0,-4-1 0 16,1 2-8-16,-2 0 1 0,-1 1-3 31,3 1 0-31,-2-1 4 0,1 1 6 16,2 0 9-1,-1-1 10-15,1 2-4 0,1-1-9 16,1 1-6-16,0 0-5 16,0 0-5-16,0 0-4 15,0 0-2-15,0 0-1 16,0 2 1-16,0 4 1 0,-2 2 8 15,2 3 1-15,-2 1-1 16,-1 5 4-16,2 2 3 16,-5 3-3-16,3 5-1 15,-4 3 0-15,1 6-1 0,-2 6 0 16,0 6-7-16,-1 4-3 16,-3 4 0-16,2 3-1 0,-1 0-1 15,-1 2 2-15,1-4 6 16,3-3 6-1,1-5 0-15,4-8-1 0,3-4-6 16,0-9-5 0,1-5-1-16,10-6-2 0,4-4 1 15,1-6 2-15,4-5 2 0,4-2 1 0,1 0-4 16,-1-6-1-16,3-3-1 16,-1-2 1-16,-2 0-1 31,-2 1-1-31,0 1 1 15,-5 0-2-15,-3 2-1 0,-1 0-4 0,-2 3-1 0,-3-1-3 32,-1 1-2-32,-4 1-8 15,1-2-15-15,-4 1-20 0,0-2-3 16,0 0-22-16,0-3-58 16,-5-1-129-1</inkml:trace>
  <inkml:trace contextRef="#ctx0" brushRef="#br0" timeOffset="2768.2132">6242 9791 257 0,'-10'-7'53'0,"2"0"2"16,5 2-1-16,0 1 0 16,2 3-10-16,0-2-4 15,1 3-11-15,0-1-10 16,1 0-9-16,9 0-2 0,5-1 12 16,6-1-2-16,6 0-3 15,6-3-1-15,3-2 3 0,3-3-7 16,1 0 13-16,1-2-11 0,-4 0-4 31,-1-1-4-31,-5 1-1 16,-5 2-3-16,-2 1 0 15,-5 3 0-15,-6 1-2 0,-2 1-2 16,-3 2-15-16,-3 1-35 0,0 1-32 16,-3 0-32-16,0-2-118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3-20T16:02:40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7071 8258 256 0,'8'-5'0'15,"-4"-1"4"1,1 0 33-16,-4 0-8 16,1-1 3-16,-2 0-2 0,0-1 11 15,0-1-7 1,0-3-8-16,0 0-15 0,0-1-7 15,2-1-3-15,-2-1 1 16,1 0 2-16,-1-1 7 0,0 1 4 16,0-3 6-16,0 2 0 0,-1 0 2 31,-7-1-5-31,-3 1 2 16,-3 0 0-16,-2 1-5 15,-1 2-2-15,-6-2-11 0,0 5 2 16,0 0 4-16,-2 2-6 0,0 1-3 0,0 4 1 15,2 3 0-15,2 0-1 32,5 0 1-32,0 4-1 0,3 5 3 15,1 0-2 1,3 3 0-16,3 3 2 0,-2 2-3 16,2 1 1-16,0 2 3 15,3 3-2-15,-2-1 0 16,2 4 1-16,3 2 2 15,-2 2 0-15,2 2 0 0,0 2 0 16,0 0 0-16,0 3 0 0,2-1 0 16,6-1 0-16,-4-1 0 0,4 0 0 15,0-1 5-15,2-3 0 16,-1 1-4-16,2-3-2 16,-2-1-1-16,1-1-1 15,-1-2 0-15,-1 1 0 16,0-1 0-16,-1 2-1 0,-1 0 0 31,1 0 1-31,-2 2-1 0,0 1 0 0,-1-2 0 16,1 0 1-16,-1-1-1 15,1 2 1-15,-2-3-1 0,0 1 0 16,-1-2 0-16,1 0 1 16,-3-2 0-16,0-2 0 31,0-3-2-31,0-2 1 0,0-3 0 0,0-4 0 15,0 0 0-15,0-4-1 16,0-2-4-16,0-1-10 0,2-1-14 31,-2 0-11-31,0-5-17 16,0-5-15-16,0-3-24 16,-4-2-47-16,0-5-163 0</inkml:trace>
  <inkml:trace contextRef="#ctx0" brushRef="#br0" timeOffset="537.2855">6504 8704 260 0,'-4'0'32'0,"1"0"-5"15,2 0 10-15,0 0 3 16,1 0 1-16,0 0-20 15,1-2-12-15,7-3 0 16,4 0 5-16,6-3 5 16,4-1 6-16,5-2-9 0,1 1 3 15,4-2 0-15,2 2 2 16,1 0 0-16,-2 1-1 16,2-1-1-16,-1 2 0 15,-1-2-6-15,0 0-1 16,-3 1-3-16,1-1-3 0,-4 1 2 15,1 0-1-15,-3 2-2 16,-1-1-2-16,-3 2 1 16,-2 1 0-16,-2 1-4 15,-4 2 0-15,-1 1 0 16,-3 0 0-16,1 1 0 0,-2 0 0 16,-3 0 0-16,1 0-5 15,-2 3-13-15,0 3-24 16,0 1-33-16,-1-2-28 0,-3-1-63 0</inkml:trace>
  <inkml:trace contextRef="#ctx0" brushRef="#br0" timeOffset="8730.3654">7236 9067 22 0,'0'-1'28'0,"0"-1"7"15,0 2 2-15,0-1-8 16,0 1-10-16,0-1 1 15,0 0-4-15,2 0 1 16,0-2-2-16,0 1-3 0,1 1 3 16,0 0 1-16,-2 0 12 15,-1 1-12-15,0-1-3 16,0 1 5-16,0 0-2 0,0 0 2 0,0 0 2 31,0 0-8-31,0 0-5 0,0 2-2 16,-3 0 3-16,-1 1-3 0,4 1-1 15,-2 0 1-15,2-1-2 16,0 2 0 0,0-3-3-16,0 0 0 15,4-1 3-15,3-1-1 0,2 0 0 16,-1-1 3-16,3-7 1 16,0 0 1-16,0-2-2 15,-3-1 0-15,-1 0 2 0,-2 2-2 16,-4 0 4-16,-1 2-2 15,0 3-3-15,-2-2-2 16,-6 4-1-16,-1 2 1 16,0 0-3-16,-1 0 0 0,-1 8 1 15,1 1-1 1,1 3 0-16,0 2 1 16,4-1 0-16,-1 0 0 15,2-1 0-15,2-3-1 16,2-3 0-16,0-1 1 0,0-3 0 15,6-2 0-15,0 0 1 16,2 0 0-16,-2-4 0 0,1-3-1 16,0-2 1-16,1-1-1 15,-2 0 1 1,-1 1-1-16,-1-1 1 16,-4 2 1-16,2 0 2 15,-2 2-3-15,0 2 0 0,-2 1 0 16,-2 2-2-16,-1 1 1 0,0 0 0 15,1 0-2 1,-1 4 1-16,3 4-1 0,1-2 2 16,-1 3-1-16,2-2 0 15,0 0 0-15,0-1 0 0,0 0 1 16,0-2-1-16,0-1 1 16,0 0 0-1,0-1 0-15,0 0 0 0,0-2-1 16,2 0 1-16,-1 0 1 15,1-7-1-15,3 0 1 0,-2-1 1 16,0-2-1 0,0 3 2-16,-1-1-1 0,-1 3 0 15,0 2-2-15,0 2 1 16,-1-1-1-16,0 2 0 16,0 0-1-16,0 0-1 15,0 0 0-15,0 0 2 16,0 0 0-16,0 0-1 15,0 2 1-15,0-2 0 0,0 1 0 0,0-1 0 16,0 0 1-16,0 0-1 0,0 0 0 31,0 0 0-31,1 0 1 0,1 0-1 16,-1 0 0 0,-1 0 2-16,2 0-2 0,-1 0 1 15,-1 0 0-15,0 0 1 16,0 0 1-16,0 0 3 0,0 0 3 15,0 0 3-15,0 0-1 16,0 0 1-16,0 0-4 16,0 0-2-1,1 0-2-15,-1 0-1 16,0 0-2-16,1 0-1 0,-1 0 0 16,1 0 0-16,-1 0-1 0,2 0 0 15,0 0 1-15,0 0 0 16,2 0 0-16,-2 0 1 15,1 0 0 1,1 0 0-16,1 3 1 0,-2-1 1 16,2 1-2-16,0 3-1 15,0 1 2-15,-1 3-2 16,0 3 1-16,2 4-1 0,-3 4 0 16,0 4 3-16,-2 2-1 0,-1 1-1 15,0 1-1-15,0-2 0 16,-6-3 1-16,-1 0 0 15,-4-2 0 1,-1-3 2-16,-1-3-2 0,-1-1-1 16,1-3-3-1,-1-3-21-15,-1-2-32 16,2-4-40-16,1-3-85 0</inkml:trace>
  <inkml:trace contextRef="#ctx0" brushRef="#br0" timeOffset="13568.7787">8494 8505 143 0,'2'-17'-3'0,"-2"1"-9"16,0 2 8-16,0 2-2 16,0 1 6-16,-1 0 7 15,-3 2 11-15,2 1 4 16,-3 0 3-16,2 0 7 0,-1 2-14 15,2 0-18-15,0 0-17 16,0 1-28-16,2 0-18 16,0-1-19-1</inkml:trace>
  <inkml:trace contextRef="#ctx0" brushRef="#br0" timeOffset="14065.1766">8490 8323 67 0,'4'-5'16'0,"0"-2"-13"31,0 1-5-31,0 0-10 0,-2 1-26 15,-2 0 4-15,1 0 42 16,-1 2 32-16,0 0 2 0,0 2 6 16,0 1 8-1,0 0-4-15,0 0-3 16,0 0-26-16,0 0-8 0,0 3-3 16,0 3 12-16,0 2 4 15,0 2-1-15,-1 3-5 16,-1 1-5-16,0 1-1 0,-2 2 2 0,0 1 4 15,0 2-4-15,-1 0-2 16,-1 3 2-16,1 0-3 16,-2 2 0-16,2 2-1 15,-3-1-2-15,3 0-5 0,0 2 0 32,2-4-2-32,1 0-2 0,2-5-1 15,0-2-1-15,0-4 1 16,7 0 4-16,1-5 2 15,1-3 4-15,1-1-2 16,0-1-3-16,1-1-4 16,-1 0-1-16,-1-1-2 0,-1 0 1 15,0 0-2-15,-3 0 1 16,2-1 0-16,-2 0-1 16,0 0-5-16,1 0-7 15,-1-2-9-15,0-3-9 16,1-2-6-16,-2-3-16 0,1-4-19 15,-2-2-47-15,0-4-59 0</inkml:trace>
  <inkml:trace contextRef="#ctx0" brushRef="#br0" timeOffset="14280.2101">8477 7995 192 0,'-1'-2'220'0,"-1"1"-213"0,1 1-6 16,1 0-2-1,-2 1-8-15,2 6-28 0,0 2-47 16,0 1-80-16</inkml:trace>
  <inkml:trace contextRef="#ctx0" brushRef="#br0" timeOffset="15101.9292">8722 8706 250 0,'-7'-2'38'16,"0"-1"-1"0,2 2 2-16,-1-1-11 0,1 1 0 0,1 1-12 15,0 0-12-15,2 2-3 16,0 5-2-16,1 3 0 16,1 0 1-16,0-1 0 15,1 1 0 1,5-3 0-16,0-4 1 0,2-3 2 15,0 0 13-15,0-6 17 0,0-3-9 16,-1-3-5-16,-2-2-7 16,-2 0-6-16,-1 1-2 0,-2 2-2 15,0-1-2-15,0 6 2 16,-2 1-2-16,-3 2 0 16,1 3 1-16,-3 0-2 15,1 9-3-15,0 4 2 16,0 1 0-16,2 0 2 0,2 0 0 31,2-2-1-31,0-4-1 0,0-2 2 16,6-4 1-16,0-2 0 15,3 0 2-15,-3 0 0 16,0-1 2-16,0-2-1 16,-4 0 0-16,-1 2 1 15,0 0-1-15,-1 1-3 16,0 0-1-16,0 1-2 0,-1 7 2 15,0 1-1-15,0 1 1 0,1 0 0 16,0-2-2-16,8-4-2 16,8-2-19-1,3-2-24-15,4-2-24 16,2-10-30-16,4-2-142 16</inkml:trace>
  <inkml:trace contextRef="#ctx0" brushRef="#br0" timeOffset="16065.7365">8711 8780 2 0,'-4'-3'47'0,"0"1"-20"0,1-2 15 16,0 0-2-16,1-1-8 31,1 0 12-31,1-1-9 0,0-1-12 16,0-1 5-16,0 0 0 15,0 0-25-15,1 1 0 16,1-1 0-16,2 3 1 16,-2 0-1-16,-2 3-1 15,2 1 0-15,-2 1-2 0,0 0 0 16,0 0 8-16,0 0 1 16,0 1-3-16,0 5 1 15,0 2 15-15,0 4 1 16,4 1 1-16,3 3-3 0,2 2 4 15,2 3-8-15,3 3-2 16,1 4-5-16,2 3-8 0,-2 2 2 16,1 1-4-16,-4-2 1 15,0-2-2 1,-5-4-1-16,-1-2 4 0,-6-4-2 0,0-1 1 31,-7-2 1-31,-8 2 0 0,-4-3-1 16,-2 0-1-16,-6-5-8 0,0-2-26 0,2-3-48 15,2-6-77-15</inkml:trace>
  <inkml:trace contextRef="#ctx0" brushRef="#br0" timeOffset="17916.2057">9919 8290 33 0,'6'-3'132'0,"-3"2"-95"16,-1-1 9-16,-2 1-1 0,0 0-5 15,0 1-7-15,-5 0-24 16,-1 0-3-16,-5 0 2 16,0 0 0-16,-1 4 0 15,-5 2 2-15,1 2-2 16,-2 0-2-16,0 3 5 0,1-2 2 15,-1 2 1-15,1 0-1 16,4-1-2-16,2 0 1 0,3-3-5 0,4 0-3 16,1-2-2-16,3 0-1 15,0-1 0-15,0 0 1 32,7-1 6-32,3-1-1 0,3 1 4 15,2-2-4-15,3 0-1 16,0-1 0-16,1 1 2 15,3 1 0-15,-1-1-3 0,-2 1 3 0,2 2-3 16,-1 2 2-16,-3 0-3 16,-1 1 0-1,-3 1-2-15,-1 0-3 0,-2 1 3 16,-2 2-1-16,-5-1-1 16,0 0 1-16,-3 1-1 15,0 0 2 1,0-1 1-16,-8 1 1 0,-4 0 4 0,-4-1 0 15,0-2-1-15,-3 1 4 0,-1-2 0 16,-2-2-1-16,-1 0 1 31,-1-1-4-31,2-3-3 0,2-1-1 16,1 0-4-16,4 0 2 16,2 0-2-16,5-3-2 15,4-1-17-15,4-1-19 16,0 2-24-16,8-1-16 0,5 0-36 15,5-2-45-15</inkml:trace>
  <inkml:trace contextRef="#ctx0" brushRef="#br0" timeOffset="18855.0695">10245 8484 103 0,'-4'0'105'0,"-2"2"-67"0,0-1 2 16,-2 1-21-16,0 1-3 15,-3 1-7-15,-1 2-5 16,0 1 0-16,0 3 0 16,1-1 1-16,0 1-3 15,5 0 4-15,0-2-3 0,4 1 0 0,2-4-1 16,0-1 8-16,5-2 21 15,4-2-6-15,4 0-6 16,1-1-7-16,0-6-7 16,0-1-4-16,0-1 1 0,-3 1-1 15,-3 1 3-15,-2 0 1 16,-3 2 1-16,-3 2-1 16,0 1 3-16,-1 2 0 15,-7 0-6-15,-2 0-1 16,-2 3 0-16,-1 4-2 0,0 2 2 15,2 0-2-15,-1 0 2 16,4 0-2-16,3-3 1 16,1-2 0-16,4 0 0 15,0-3 1 1,4-1-1-16,3 0 1 16,3-1 0-16,-1-4 0 15,1-1 0-15,-1 0 0 16,-1 0 3-16,-2 2 3 0,-3 0-1 15,0 2 2 1,-3 0-1-16,0 1 2 0,0 1 0 16,-3 0-6-16,-3 0-3 15,1 2 1-15,-1 2-1 16,0 1 1-16,3 0 0 0,3 1 0 16,0-3 0-16,0 0-1 15,0 1 2-15,4 2 0 16,4-2 1-16,0 1-2 0,1 4-1 15,-1-1 0-15,0 1-1 16,-3 2-1-16,-1 4-1 16,-3 1-13-1,-1 2-29-15,0 1-27 0,-2-1-27 16,-4-1-35-16,1-3-74 0</inkml:trace>
  <inkml:trace contextRef="#ctx0" brushRef="#br0" timeOffset="21005.1986">11270 7728 142 0,'0'0'37'0,"0"0"1"0,0 0 6 32,0 0-10-32,0 0-12 0,0 0-1 15,0 0-4-15,0 0 0 16,0 2-3-16,0 2-3 16,0 2 6-16,0 1 15 15,2 4-8-15,-2 3-5 16,2 1-5-16,2 3-5 0,-1 3-1 15,1 4-2-15,1 2-1 16,2 2 3-16,-1 4-2 16,-1 1-3-16,1 4-2 15,1 0 1-15,1 2 0 0,0 3 4 16,0-1 7-16,-1-3-3 16,3 0-4-16,-1-5 2 15,1-2-2-15,-1-8-1 16,1-2 1-16,-2-5-1 15,-2-3-1-15,-3-4-3 16,1-3 1-16,-2-3 0 16,-2-2-1-16,0-2 2 0,0 0 4 15,0 0 1-15,0-7 9 16,0-3-12-16,0-4-2 16,0-3 1-16,0-1-2 15,0-3-2-15,3 0 0 0,2-1-1 0,0 2 0 16,2 3 0-1,2 1-1-15,0 2 1 16,3 3 0-16,0 1-1 16,-1 2 2-16,2 1 0 15,0 1 0-15,1 2-1 0,-3 1 1 16,1 3-1-16,-2 0 0 16,-1 0 1-16,-1 4-2 15,-2 6 2-15,-1 2 0 16,-1 3 1-16,1 4 0 15,-3 1 1-15,1 2-1 16,-1 1-1-16,-2-1 1 0,0 0-1 16,2-4 0-16,0-2-1 15,1-3 1-15,-1-1-1 16,1-5 1-16,0-2-11 16,1-1-29-16,0-2-18 15,-1-2-21-15,2 0-50 0,-1 0-59 16</inkml:trace>
  <inkml:trace contextRef="#ctx0" brushRef="#br0" timeOffset="22300.1387">11871 8250 143 0,'-9'-1'52'0,"-1"1"-34"15,-1 0 15-15,-2 0-10 16,-1 0 11-16,2 1-9 16,-1 4-6-16,2 0-2 15,2 2 0-15,2 3-4 0,3-2-1 16,2 1 4-16,2 0-5 16,0-1-4-16,2 1-2 15,6-4-1-15,0-1 4 16,1-2-2-16,1-2-1 0,2 0 0 0,-1-2 1 15,-2-2-2 1,1-4-2-16,-2 0 3 16,-2 0 2-16,-3 1 5 15,-1 0 1-15,-2 1-4 16,0 2-3-16,-2 0-2 16,-4 4-2-16,-1 0-2 0,-1 0-1 15,1 7 1-15,-1 2-5 16,0 3 5-16,3-1 0 15,2 2 0-15,3-3 1 16,0-2-3-16,0-1 3 0,2-4 0 16,4-2 0-16,0-1 3 15,2 0 0-15,-2-3 0 16,1-2 1-16,-5 1-2 16,2-2 0-16,-4 3 8 15,0-1 2-15,0 1-4 0,0 2-3 0,0-2-3 31,-2 2-2-31,0 0-2 0,1 1 1 16,0 0-1-16,1 0 0 16,-2 0 1-16,2 0-1 15,0 0 1-15,0 0-1 0,0 0 1 16,0 0 0-16,0 0 0 0,0 0 0 16,0 0 0-16,-2 0 0 0,1 0 0 15,-2 0 0-15,1 0 1 16,1 0 0-16,-2 0 1 15,2 0 1-15,-1 0 1 32,2 0 2-32,0 0-1 0,0 0 2 15,0 0 3-15,0 0 1 16,2 0-11-16,3-2-2 16,0 0 2-16,0 1-2 0,-1 1 1 15,2 0-1-15,-1 0-1 16,-3 2 0-16,0 1 0 15,-1 2 0-15,-1-1-1 0,0-1-1 16,0-1 4-16,0 0 0 16,0-2 2-16,-3 0 0 15,-2 0 0-15,1 0 0 16,-2-1-1-16,4-5 1 16,-2 2-1-16,1 0 2 0,2 2 0 15,1-1 2 1,0 2-1-16,0-2 2 15,0 3-2-15,0 0-3 16,0 0-1-16,0 0-3 0,0 0 0 16,0 0 0-16,0 3 3 15,0 1 5-15,4-1 7 16,1 0 0-16,0 1 9 16,2-1 4-16,1 0-3 0,-1 1-4 0,2-1-8 15,0 3-4-15,1 2-4 16,-2 2-1-16,1 0 1 15,1 4-1-15,-1 1 1 16,-3 2-1-16,1 5-1 16,-3-3 1-16,-1 4-1 15,-3-1 1-15,0 1-2 0,0-3-1 16,-3-1-1-16,-6-1-5 16,-1-2-4-1,-2-1-6-15,-1-2-4 16,-2-1-28-16,1-2-21 15,-2-3-22-15,2-3-60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3-20T16:03:42.7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21332 1372 500 0,'-12'32'9'15,"0"3"-9"-15,-2 8 0 16,0 3 0 0,-3 4 0-16,1-1 1 0,1-2 0 15,0-2-1-15,1-6 0 16,3-7 0-16,5-8 1 15,0-6 0-15,2-7 0 0,4-3 0 16,0-7 4 0,0-1 3-16,11 0 1 15,5-10 11-15,6-4 7 0,10-8-17 16,8-5-12-16,4-4-3 0,6-1-9 16,0 1-2-16,-2 5 3 15,-7 4 11-15,-7 6 1 0,-10 7-2 31,-8 3 2-31,-10 4 2 0,-5 2-1 16,-1 0-5-16,-6 10 0 16,-9 1 5-16,-2 3 0 15,-7 3 1-15,-6 2 0 0,-2 2 3 0,-5 2 1 16,-1 2 2-16,-4 0 5 16,2 2-1-16,-2 0-2 15,3 1-4-15,2-2-1 16,3-1-2-1,8-3-2-15,1-5 0 16,6-5 0-16,7-2 0 16,5-4 3-16,1-6 4 15,4 0 18-15,2-7 1 0,0-6-1 16,-4-5-7-16,0-2-7 16,-2-4-7-16,-5-1-1 15,-6 0 0-15,-7 2-1 16,-8 1-3-16,-4 2-1 15,-1 3 1-15,-2 4 2 0,0 3-1 16,3 0 0-16,1 1 0 0,6 0 0 16,2 1-1-1,5-3 1-15,6 0-8 0,6-1-11 0,7-2-27 32,3 0-28-32,3 0-36 0,11-3-125 15</inkml:trace>
  <inkml:trace contextRef="#ctx0" brushRef="#br0" timeOffset="52735.1258">6291 8861 241 0,'1'0'42'16,"-1"0"9"-16,0 0 9 0,0-3-8 15,0-2-20 1,-1 1-8-16,0-4 0 0,-3 1 1 16,3-3-1-16,0 1-14 15,-1-2-1-15,0-1-3 16,1-1-1-16,-2 0-2 16,1 0-1-16,-5 0 1 0,0 1 1 15,-2 1-1 1,-2 0 1-16,-5 3 8 15,-1 1-8-15,-4 2 2 0,-4 1-1 0,2 2-4 16,-2 2-2-16,-3 0-1 16,3 2 2-1,0 6-2-15,0 2 1 16,2 6 1-16,0 2-3 0,2 4 1 0,3 3 1 31,2 2-1-31,4 4-1 0,4 2 3 16,3-1-2-16,3 3 1 0,2-3-1 0,0-1 0 15,9-3-2-15,3-4 5 32,3-4-2-32,0-6-1 0,5-3 1 15,1-5 2-15,4-6 1 0,-2 0 1 16,5-2-3-16,2-9 1 16,0-4 1-16,0-4-1 0,3-3-1 15,-2-4 2-15,-3 0-1 16,-1-1 0-1,-1-1 0-15,-6 1-1 16,-2 2 2-16,-5 0-1 16,-3 3 3-16,-5 0-2 15,-2 2 0-15,-3 4 0 0,0 2 0 0,-7 3 0 16,1 4-2-16,-3 3 1 16,1 2-2-16,2 2 1 0,-3 0-1 15,1 7-1-15,3 3-1 31,-1 4 2-31,1 2-1 0,-1 4 3 16,3 2-3-16,1 4-1 16,2-2 3-16,0 3 0 15,0 1 0-15,5 0-1 16,3-3 2-16,1 1 2 0,4-3 0 16,1-4 0-16,1-3-1 15,4-4 2 1,2-4 3-16,2-4 0 0,0-4 0 0,2 0-3 15,2-2-2-15,0-6 0 0,-3-2-1 16,0-2-1-16,-2-1-5 16,-5 2-35-16,2-2-69 31,-3-1-69-31</inkml:trace>
  <inkml:trace contextRef="#ctx0" brushRef="#br0" timeOffset="53485.4504">6711 8715 323 0,'-3'8'12'0,"-1"3"7"0,1 6 11 0,2 4 5 15,-1 6-10 1,2 6-14-16,0 2 4 16,0 6 1-16,0 2-6 0,0 0-6 15,0 2-4 1,2-2 2-16,-1-4-2 0,1-5 0 15,-1-7 1-15,-1-5-1 16,0-8 0-16,0-7 2 16,0-3-1-16,0-4 6 15,0 0 44-15,-1-10-25 0,-4-5-13 0,-1-6-8 16,1-4 0-16,-4-5-3 16,1-4-1-16,1-5 0 0,0 0-2 15,1-3 2-15,0 1-3 16,4 3 1-16,2 2 0 15,0 5 2-15,0 2 0 16,8 3 0-16,1 2 1 31,4 1-3-31,2 2 2 0,2 2-2 16,4 1 0-16,-1 4 1 16,4 4 1-16,-3 5-2 0,2 5 0 15,-6 0 1-15,-2 10-3 16,-1 9 1-1,-3 3 1-15,0 6 2 0,-4 3-1 16,-2 2 2-16,-3 1-1 16,0 0-2-16,-2-2 3 15,0-2 1-15,-4-3-3 0,-6-1 2 16,-1-3-1-16,-4-3 2 16,-2-3 1-16,0-1-2 0,-5-6 0 15,2-4 1-15,0-5 0 0,-2-1-1 16,3-2-1-16,2-8-5 15,2-4-9-15,4-5-16 16,4 0-18 0,6-2-5-1,1-3-29-15,6 2-22 0,6-1-68 16</inkml:trace>
  <inkml:trace contextRef="#ctx0" brushRef="#br0" timeOffset="54252.7116">7138 8692 146 0,'-8'5'6'0,"1"1"11"15,1 0 23 1,2 1 15-16,2 2-12 0,1 3-11 0,1 3-2 0,0 3-2 31,0 5 4-31,0 4-9 0,0 6-11 16,1 4-8 0,2 5-4-16,-1 3 1 15,-1 1 0-15,-1 1-1 16,0-3-1-16,0-4 2 0,0-8 0 15,0-6-2-15,0-6 1 16,0-8 2-16,0-4-1 16,0-5 4-16,-2-3 6 15,0-2 31-15,-1-10-12 16,-3-4-11-16,1-7-11 0,0-6-2 16,-1-5-4-16,3-5 0 15,-2-6-2-15,4-2 0 16,-1 0-1-16,2-1 1 0,0 1-1 15,0 3 1-15,0 4 0 16,0 3 1 0,5 2-1-16,3 3 4 0,1 2-3 15,3 3-1-15,1 2-1 0,1 2 0 16,0 4 2 0,2 5-2-16,-1 4 1 0,0 5-1 0,-2 5-1 31,1 1-1-31,-1 12-4 0,0 4 6 15,-1 4 1-15,1 3-1 16,-2 2 3-16,-1 1-3 16,0 1 3-16,-4-1-2 15,-1-1 0-15,-5 0 0 0,0-3 4 16,-2-2-2-16,-7-1 1 16,-4-3 0-16,-3-3 1 15,-2-3 1-15,-2 0 0 0,-3-6-1 16,0-3 0-1,0-2 1-15,-2 0-5 0,3-3 0 16,0-8-2-16,3-2-9 16,4-1-4-16,2-3-13 15,4 0-11-15,6-1-9 0,3 0-42 0,0 1-2 32,7-2-110-32</inkml:trace>
  <inkml:trace contextRef="#ctx0" brushRef="#br0" timeOffset="54814.4073">7489 8027 237 0,'0'2'27'0,"0"3"-2"0,0 2 19 16,-2 2 2-1,-2-1-12-15,2 4-22 16,0 2 4-16,2 2 6 0,0 2-5 16,0 6-4-16,0 2-1 15,2 4-1-15,4 5 3 16,-3 7-9-16,3 4-1 15,-1 4-2-15,0 4 0 16,-2 0-1-16,3-3 0 16,-2-4-1-16,2-6 0 0,0-6 3 15,0-5 15 1,-1-4-11-16,1-5-2 0,-1-3-1 16,0-3 0-16,-4-3-3 0,4-4 0 15,-4-3-1 1,1-2 0-16,-2-3-3 0,2 0-30 15,2-3-24 1,0-8-48-16,3-2-43 16</inkml:trace>
  <inkml:trace contextRef="#ctx0" brushRef="#br0" timeOffset="55525.3162">7633 8556 313 0,'0'3'0'15,"2"1"6"-15,7 1 39 16,-1 0-3-16,4 2-17 16,0-2-12-16,1 0 1 0,4 2-2 15,0-3 3-15,2 0 3 16,2-1-1-16,0-1-6 15,2 0-4 1,0-2 4-16,-2 0 1 16,3 0-4-16,-2 0 0 0,-1-1-2 0,-1-4-4 15,-2-1 0 1,-2-1-1-16,-1-1 0 16,-3-2 0-16,-1 0 1 15,-3-4 0-15,-3 0-2 0,-1-2 0 16,-4 1-4-16,0 0 0 15,0 0-2-15,-9 2 0 0,-1 2 1 0,-2 1 0 16,-1 1 2-16,-2 3 3 31,-3 1 0-31,1 3 0 16,0 1 2-16,1 1 1 0,1 0-1 16,0 2-1-16,3 4 2 15,3 3-1-15,-1 1 0 16,3 4-1-16,1 2 1 15,2 3-1-15,-1 5 2 16,2 0 3-16,0 3 1 0,0 2-2 16,2-1-4-16,1 0 0 15,0-3-1-15,0-3 2 16,4-2 13-16,3-4-2 0,3-1 7 16,3-4 1-1,2-2-2-15,4-1-1 16,3-1 0-16,5-3-7 0,2 0-1 15,5-3-1-15,0 0 0 16,5-1-6-16,-1 0 1 0,0 0-2 16,-1 0-2-16,-3 0 1 15,-1-2-1 1,-8-1 0-16,-4 2-2 0,-4-2-10 0,-6 3-31 16,-5-1-44-16,-4 0-54 15,-2-1-124-15</inkml:trace>
  <inkml:trace contextRef="#ctx0" brushRef="#br0" timeOffset="96443.2164">20450 4916 54 0,'-3'1'92'0,"0"-1"-72"16,2 0 5-16,0 0 6 0,1 0-6 15,0 0 0 1,0 0-10-16,0 0-10 16,0 0 2-16,0 0 0 15,0-1 3-15,0 0-1 16,0 1 12-16,0 0-4 15,0 0 1-15,0 0 2 16,0 0 0-16,0 0-1 0,0 0-2 16,0 0-5-16,0 0 2 15,0 0 0-15,0 0 1 0,0 0-1 16,0 0-5-16,0 0-2 16,0 0-3-16,0 0-2 15,0 0-2-15,0 0-1 16,0 0 0-16,0 0 1 15,0 0 0-15,2 1 0 0,1 2 1 16,0 1 1-16,1-1 4 16,0 1 0-16,0 1 1 0,2 0-1 15,-2 1-2-15,0 0 0 16,5 0 0-16,-3 2-1 16,2 0 0-16,-1 1-1 0,3 2-2 15,-2-2 0-15,-1 4 0 16,3-1 1-16,-2 2 0 15,1 0-1-15,1 2 2 0,-1-1 0 16,-1-1-1 0,0-2 3-16,-1 0-1 15,1-1 1 1,0-1 1-16,0-2-1 16,-1 1 2-16,0-1-5 0,1 1 3 15,0-1-2-15,-2 0 1 16,1 1-2-16,-1-1 0 15,1 1 1-15,-1 0 1 16,1 1-2-16,0-1-1 0,0 0 1 0,1-3-1 16,-2 1 2-16,0-1-1 0,-1-2 3 15,-1 0-1-15,0-1 1 32,0-1-3-32,-2-1 0 15,0 0 1-15,-1 1-1 16,-1-2 1-16,1 0-2 0,-1 1 0 15,1-1 1 1,-1 1-1-16,0 0 0 0,1-1 0 16,-1 1 0-16,0-1 0 0,2 1 0 15,-1-1 0-15,-1 0 0 0,2 1 0 16,-2-1 1-16,0 0-1 16,0 0 1-1,0 0 0-15,0 0-1 16,0 0 0-16,0 0-1 15,0 0-11-15,0 0-27 0,0 0-23 16,0 0-24-16,0 0-58 16</inkml:trace>
  <inkml:trace contextRef="#ctx0" brushRef="#br0" timeOffset="97835.2069">20862 4967 77 0,'0'0'41'16,"0"0"-9"-16,0 0 11 16,0 0-7-16,0 0 4 0,0 0-5 15,0 0-9-15,0 0 0 16,0 0-10-16,0 0-7 15,0 0-2 1,0 0-3-16,0 1-2 16,0 0 0-16,0 4 4 0,0-1 8 15,0 3-1-15,3 0-2 16,-2 1-2-16,1 3 1 16,0 0 0-16,0 1-2 15,-1 2-2-15,0 0-1 16,3 2 0-16,-4-1 1 0,2 1-4 0,0-2 0 15,0-1-2 1,-1 0 0-16,1 0 1 16,-1-1-1-16,1-1 1 15,-2-1-2-15,1 0 1 0,1-2 1 16,-2 0-1-16,2-3 0 16,-2-1 0-16,0-1 0 15,0 0 0-15,0-3 0 16,0 1 1-16,0-1-1 15,0 0 1-15,0 0 0 0,0 0 4 0,0 0-2 16,0 0 3-16,0 0 16 16,0-3-16-16,0-2-5 15,0-2 1 1,0-2 1-16,-4-1 2 16,3-1-2-16,1-1 2 0,-1-5 0 0,-1 3 1 15,2-1 1-15,-2-1-2 16,2 1-2-1,-1-1 2-15,1 1 1 0,0-1 0 0,0 2-3 16,0-1 1-16,0 1-1 31,0 1 0-31,3 1 0 16,0-2-3-16,2 3 0 0,1 0 3 16,-1-1-3-16,1 2 2 15,2 1-3-15,-2 3 2 16,1-2 2-16,-2 3 0 15,2 1-2-15,-3-1 0 0,2 2 1 16,-2 1-2-16,2 1-2 16,-1 0 2-16,-1 1-1 15,3 0 1-15,-1 0-1 16,-1 0 1-16,4 2-1 0,-3 3 2 16,2 0-2-16,0 3 1 15,-2-1 0-15,2 1 0 0,-3 1 1 16,1 2-2-1,0 0 1-15,-2 0 1 0,2 3 0 16,-2-2 2 0,1 1-1-16,-2 1 1 15,2 1-3-15,-3 1 2 16,0 1 0-16,2 1-2 0,-3 1 1 16,1-1 0-16,-1-1 0 15,0-1 0-15,0 0 0 16,-1-1-1-16,1-1 0 15,1-3 1-15,0 0 1 0,-2-3-2 16,1-1 1-16,0-1 0 16,-1-2 0-16,2-2 0 15,0 2-1-15,0-1 0 16,-2 0 1-16,0 0-1 16,3-1 0-16,-3-1 0 15,2 1 0-15,0 1 0 0,-2-1-1 16,2-2 1-16,-1 1-2 15,0 0-7-15,1-1-11 0,2 0-5 16,-2 0-11-16,0-2-26 16,2-6-68-16,-3-3-226 15</inkml:trace>
  <inkml:trace contextRef="#ctx0" brushRef="#br0" timeOffset="120636.2701">8459 8187 119 0,'-2'-2'91'0,"-1"-2"-59"16,1 2 27-1,1 0-14-15,0 1-14 16,0 1 0-16,0 0-2 0,1 0-8 16,0 0-3-16,0 0-6 0,0 0-4 31,0 0 1-31,0 0-3 15,0 0-1-15,0 2 1 0,0 3 15 16,1 2 2-16,4-1-1 16,0 3-4-16,3 0 3 15,0 2 9-15,2 1-15 16,1 0-7-16,1 0-2 16,1 4 1-16,0-1 3 0,3 1 0 15,-1 1-8-15,3 0 0 16,1 1 5-16,-1 1 1 0,2 0-2 15,2 1-1 1,-2 2 3-16,1-1 0 0,1 4 3 16,-2-3-5-16,-1 3-2 0,-1-3 3 15,-1-2 1 1,-2 0-6-16,-2-4 0 16,-1-2-1-16,-1-2 0 0,-3-3-2 0,0-3 2 31,-5-2-1-31,2 0-1 0,-4-2 2 15,0-1-1-15,-1-1 1 16,1 0-1-16,-1 0-1 16,0 0-3-16,0 0-17 15,0 0-17-15,0 0-20 0,1 0-27 16,-1-4-14-16,1-3-52 16,0-3-147-16</inkml:trace>
  <inkml:trace contextRef="#ctx0" brushRef="#br0" timeOffset="121545.6412">8960 8244 258 0,'0'-2'26'0,"0"-2"14"0,0 2 1 16,0 2-10-16,0-1 0 15,0 1-11-15,0 0-4 16,0 0-2-16,0 5 2 15,0 2 8-15,0 4 6 16,0 3-1-16,2 3-6 0,-2 2-3 16,3 1-6-16,1 3 2 15,-1 2 0-15,0 1-6 16,2 1-2-16,-2 0-2 0,1-2-2 16,0-2-2-1,1-3 1-15,-2-4-4 0,2-2 2 0,-4-3-2 16,2-5 1-16,-1-2 0 0,-1 0 0 15,1-2 1-15,-2-2 0 32,0 0 2-32,0 0 6 15,0-1 9-15,0-6-7 16,0-1-8-16,0-6-1 0,0 0-2 0,0-3 1 16,-3-1 0-1,1-2-1-15,0-1-1 16,2 1 2-16,0 0-1 0,0 0 0 15,0-2 0-15,0 2 0 0,5 0-1 0,2 0 1 32,-1-1 0-32,2 3-1 15,0-3 1-15,1 3 0 16,1-1 0-16,0 4 0 0,0 0-1 16,-1 4 1-16,-1 4 1 15,1 2-3-15,-1 4 1 16,2 1 0-16,-1 1-1 15,1 8 3-15,-1 1-1 16,1 4 2-16,0 2 2 16,1-1-1-16,-2 4 0 15,2-1 1-15,-1 2 1 0,1-1-2 16,0 3 3-16,-2 0-5 16,1-1 0-16,-2 2 1 15,1-2 1-15,-1 2-1 16,0-3 0-16,1 2-1 15,-3-2-1-15,-1-1 1 0,-1-3 0 16,0-3-1-16,0-1 2 16,-4-5-3-16,2-2 2 15,-2-1 0-15,1-3 0 16,-1 0 0-16,0-1 0 16,0 0 1-16,0 0-2 0,0 0-9 15,1 0-23-15,-1 0-42 16,0 0-75-16,0 0-157 0</inkml:trace>
  <inkml:trace contextRef="#ctx0" brushRef="#br0" timeOffset="126819.4149">9657 8438 70 0,'0'0'62'0,"0"0"-42"0,0 0 8 15,0 0-7-15,0 0-4 16,0 0 0-16,0 0-2 15,0 0 0-15,0 0 1 0,0 0-6 16,0 0-3-16,0 0-5 16,0 2-2-16,0 0 1 0,0 2 7 15,0-1 14-15,0 1 3 16,0 0 6-16,-2-1-2 16,0-2-4-16,2 2-8 15,0-2-6 1,-2 1-4-16,2-2-4 15,0 0 0-15,0 0-3 16,0 0 2-16,0 0 1 0,0 0 5 16,2-4 6-16,1-2-1 15,0-2-1-15,1 0-1 16,-2 0 3-16,-1 2 0 0,-1 1-3 16,0 3 0-16,-3 1 1 0,-3 1-4 31,-4 2-7-31,-1 7-2 0,0 5 0 15,0 2 1-15,1 1 0 16,3 1-1-16,4-1 0 0,3-2 1 16,0-3-2-1,2-4 1-15,8-4 1 0,1-4 1 16,3 0 3-16,0-5 10 16,-2-4-1-16,1-2 6 15,-5 2-8-15,-3-1-3 0,-2 3-3 16,-1 2 0-16,-2 2 0 15,0 1 3-15,-2 0-3 16,-2 2-2-16,-2 0-2 16,3 0 0-16,0 0-2 15,0 1 1-15,2 1-1 0,1-1 0 16,0 1 0-16,0-2 0 16,0 1 1-16,0-1 0 15,0 0 2 1,0 0 0-16,1 1 1 0,1 0 0 15,-1 2-2-15,0 0 0 16,-1 2-1-16,0 3 1 0,0 1 0 0,-2 2 1 31,-4-1-1-31,-1 0 1 0,0-1-2 0,2-4 0 0,0-1 1 32,4-2 1-32,-1-2 0 15,2 0 1-15,0 0-3 16,0-1-3-16,6-5-23 15,5 0-41-15,0-1-40 16,5-1-56-16,1-2-185 0</inkml:trace>
  <inkml:trace contextRef="#ctx0" brushRef="#br0" timeOffset="127867.0129">9663 8407 64 0,'0'-1'111'15,"-2"0"-75"-15,2 0 7 16,-2 1-12-16,2 0 3 16,0 0-12-16,-2 0-3 0,0 0 5 15,0 0 5 1,2 0-2-16,-2 0-5 16,2 1 0-16,0 2 2 0,0 1 0 15,0 1 1-15,0 2 0 16,8 2-5-16,-1 3 0 15,3 2-3-15,2 3-6 16,3 2-4-16,-1 5-4 16,1 2 0-16,0 3-3 0,1 1 1 15,-2 1-1-15,-2-3 0 16,-1 1 1-16,-1-3 0 0,-3-2 7 16,-4-3 7-1,1-4 0-15,-4-3-4 16,0-1 2-16,0-3-8 15,-5-2-2-15,-3-1 3 0,-2-1-3 16,0-2-1-16,-1-2-1 0,-1 0-4 16,1-2-25-16,4 0-31 15,2-2-31-15,5-7-23 16,0-4-82-16</inkml:trace>
  <inkml:trace contextRef="#ctx0" brushRef="#br1" timeOffset="136615.227">6361 10181 236 0,'0'1'21'0,"0"-1"13"0,0 0 11 16,0 0-11-16,0 0-8 15,0 0-7-15,0-1-5 0,0-4 4 16,0 0-3-16,0-1-3 0,0-1-5 16,-2 0 2-16,0-1 3 15,-1 1 0-15,-4 0-1 16,3-2-2-16,-5 3 1 15,-1-2-4-15,-2 1 7 16,-1 0-8-16,-1 1 4 16,-1 1-3-16,0 2-5 0,0 1-1 15,-1 2 0-15,1 0 0 0,0 2 0 16,0 7-1-16,0 2 0 31,3 5-1-15,0 1 1-16,1 5 1 0,1 4-1 15,2 4 1-15,3 4-1 0,3 3 1 16,2 0 0-16,0-1 0 0,7-3-1 0,3-6-1 31,2-4 2-31,2-6 1 16,-1-6 0-16,0-5-1 0,2-3 0 16,2-3 1-16,-1 0 1 15,1-6 1-15,0-3 2 16,2-6 2-16,-3-1-3 0,3-3-3 0,-4-1 0 15,-1-3 1-15,-1 1-1 16,-3-1 1-16,-1 1 4 16,-5 0 1-1,-2 2-1-15,-2 1 1 0,0 1-1 16,-5 3-4-16,-5 2-2 16,0 2 0-16,-1 2 1 15,0 3 0 1,2 3 1-16,-1 1-1 0,5 1 0 15,2 1-1-15,2 0 1 16,1 3-4-16,0 6-1 16,0 2 2-16,2 4 1 0,4 2 1 0,3 4 1 15,-1 0-1-15,2 1 1 16,1 1 1-16,2-2 1 16,1-1 0-16,1-2 0 0,0-4 0 15,2-3 5-15,-1-3-1 31,1-3 8-31,1-3 4 16,-1-2-14-16,0 0 1 0,-2-1-4 16,3-5-2-16,-5-2-1 15,0-1-21-15,1-2-51 16,-1-3-36-16,3-1-62 0</inkml:trace>
  <inkml:trace contextRef="#ctx0" brushRef="#br1" timeOffset="137264.5535">6751 10104 370 0,'0'0'38'16,"0"0"-19"0,0 4 9-16,0 5-24 15,0 6 7-15,0 6 6 0,0 6-4 16,0 5-6-1,0 5 1-15,0 5-4 0,0 2-1 16,0 1-2-16,0-2 2 0,0-3-1 16,0-3-1-16,2-9 6 15,-1-5 4-15,1-6-3 16,-1-4 2-16,-1-6-1 16,0-5-3-16,0-2 8 15,0-1 23-15,0-10-7 0,0-5-19 16,-4-7-3-16,-1-4-6 15,1-4 2-15,-2-6 0 16,0-2-1-16,3-2 0 16,0-1-4-16,2 0 4 0,1 2-2 15,0 2 2 1,7 3 0-16,5 3-3 16,0 3 0-16,3 2 1 0,3 3-1 0,4 4-1 15,-1 4 0-15,-2 5-1 16,4 7 1-16,-3 4 0 15,0 0-2-15,-3 13 3 16,-2 6 0 0,0 6 1-16,-7 3-1 15,-2 3 0-15,-4 3 0 0,-2 0 0 16,0 0 1-16,-9-2 0 16,-5-2 2-16,-1-3-1 15,-4-4-1-15,1-6 1 0,1-3 0 16,-1-5 2-16,2-4-2 15,3-5 0-15,1-4-3 0,3-7-1 16,5-5-13-16,4-4-14 31,0-4-19-31,10-2-11 16,6 0-5-16,5-2-26 0,5 1-10 16,4-1-39-16,0 2-32 15</inkml:trace>
  <inkml:trace contextRef="#ctx0" brushRef="#br1" timeOffset="137845.0763">7202 9978 110 0,'2'1'193'16,"-2"10"-147"-16,-2 3 26 31,-6 4-36-31,-2 4-12 0,-1 4-8 16,1 2-4-16,1 3 4 15,1 2-1-15,3 1-5 16,2 2-5-16,1 2-2 0,1 0-4 0,1-2 3 15,0-5-2-15,0-4 0 32,0-4 2-32,0-7-2 0,0-7 0 15,1-1 1-15,-1-4 3 16,0-3 9-16,0-1 15 16,-3 0 0-16,-1-7-16 0,-4-5-3 15,0-5-1-15,0-5 4 0,2-4-3 16,-2-5-1-16,2-5-2 15,1-2-6-15,4-1 1 16,1-3-2 0,0 4 1-16,2 1-1 0,7 3 1 15,3 3 0-15,2 4-1 16,1 2 1-16,3 2-1 16,1 4 0-16,1 3 1 0,-1 4 0 15,0 4-1 1,0 5 0-16,-3 3-1 15,-1 3 0-15,-1 11 3 0,-3 5-2 0,-2 5 1 16,-3 3 1-16,0 3-2 16,-4 0 1-16,0-2 0 15,-2-1 1 1,0-3-2-16,-4-3 0 16,-5-1 4-16,-3-3-1 15,-3-3 0-15,-1-1-1 16,0-5 1-16,-2-4-1 15,0-3-2-15,4-1-4 0,1-3-15 16,2-6-16-16,4-7-7 16,7-3-17-16,0-6-12 15,6-3-33-15,5-5-54 16</inkml:trace>
  <inkml:trace contextRef="#ctx0" brushRef="#br1" timeOffset="138160.2019">7542 9600 316 0,'4'-4'50'15,"-2"4"4"-15,-2 0-30 16,0 4-15 0,0 7 0-16,0 7 8 15,-2 4 1-15,2 5-2 0,-2 4 2 16,2 4-2-16,0 4-2 15,0 2 0-15,4 1-7 16,2 1-3-16,0-2-6 16,1-2 3-16,-1-5-1 0,2-4 1 15,-3-5-1-15,1-3-1 16,-2-5 2-16,2-3-1 16,-4-2 0-16,2-4-3 15,-3-2-19-15,1-2-22 16,2-4-29-16,-2 0-51 0,0-4-138 15</inkml:trace>
  <inkml:trace contextRef="#ctx0" brushRef="#br1" timeOffset="138905.1822">7786 9877 324 0,'-2'4'31'0,"2"0"-6"0,0 0 10 15,0 2 6 1,6-1-14-16,5 1-6 0,3-1 3 15,3-2-7-15,3 1 3 0,3-2-6 16,1 0 1-16,-2-1-5 0,2-1-1 16,-1 0-2-16,-4 0 2 15,2 0-4-15,-4-3-1 16,-3-3 2-16,-1 0 0 16,-2-3 1-16,-3-1-2 0,-2 1-2 31,-1-4-1-31,-3 0-1 15,-2 0-1-15,0-1 0 0,-1 0 1 16,-7 0-7-16,-1 0-4 16,-2 1 1-16,-1 3 3 15,-6 3 4-15,1 1-2 16,-4 4 2-16,-2 2 0 0,0 0 1 16,0 5 1-16,-1 3-2 15,4 4 1 1,-2 1 0-16,4 1 1 15,2 1-1-15,1 1 1 16,2 2 1-16,4 0 0 0,3 0 0 16,3 1 2-16,3-2 4 15,3 1 5-15,8 0 2 16,6-1-6-16,4 0 11 16,2-2-2-16,5-1-7 0,1-1-4 15,2-4 2-15,2 0 3 16,1-3-1-16,0-1 2 15,-1-2 1-15,0 0 0 16,-2-3-8-16,-1 0-1 16,-3 0-2-16,-4 0-1 15,0 0-1-15,-2 0 0 0,-4-1 0 0,0 0-4 16,-1-1-13-16,-1 1-22 0,2 0-25 16,0-2-37-16,3 0-35 15,-3-3-214-15</inkml:trace>
  <inkml:trace contextRef="#ctx0" brushRef="#br1" timeOffset="145645.9351">6232 11177 175 0,'0'1'49'0,"0"0"0"16,0-1 14-16,0 2-26 15,-3-1-8-15,-1 0-7 0,2 1 0 16,-3 1-4-16,3 1-6 16,-3 1-3-16,1 2 1 15,2 1-1-15,-2 2-5 16,2 0 1-16,1 1 3 15,1 1-1-15,0-3-4 16,0-2-1-16,3-1-1 16,3-5-2-16,3-1 2 15,-2 0-1-15,2-8 8 0,1-4 11 16,0-2-3-16,-2-1-5 16,-1-1-2-16,-4 1 0 15,-2 0 3-15,-1 1-2 0,0 4-2 0,-3-1-4 16,-5 5-1-16,0 0 0 15,-2 3 0 1,1 1 3-16,0 2-5 16,1 0-1-16,0 2-2 0,2 5 2 15,2-2-3-15,2 3 1 0,2-2 0 16,0 1 0-16,0 0-2 16,4-3 2-16,3 0-1 0,2-2 3 31,-2-1 0-31,-1-1-1 15,-1 0 1-15,1 0 2 16,-4 0 0-16,-1 0 3 16,0 0 6-16,-1-3 2 15,0 0 1-15,0 1-6 16,-2-2-5-16,-2 0-1 0,-1 2-2 16,1 0 0-16,-1 2-1 15,2 0 2-15,-1 0-3 16,3 0 2-16,1 0-3 0,0 1-1 15,0 1 1-15,0-2-1 16,1 0 1-16,5 0 2 0,0 0 2 0,-3-2 1 16,3-3 0-16,-2 0 0 31,-2 1-1-31,0 1 1 0,0 0-1 16,-2 3 2-16,0 0-1 15,0 0 0-15,0 0 1 16,0 0-3-16,0 0 0 15,0 0 0-15,0 0 0 16,0 0 0-16,0 0 1 16,0 0-1-16,0 0-1 15,0 0 2-15,0 0-1 0,0 0 1 16,0 0-1-16,0 0 1 16,0 0 1-16,0 0-1 0,0 0 1 15,0 0 0-15,0 0 0 16,0 0 5-16,0 0 2 15,0 0 6-15,0 0-4 0,0 0-2 16,0 0 2 0,0 0-1-16,-2 0-2 15,2 0 0-15,0 0-1 0,0 0-2 0,0 0 1 16,0 0-1-16,0 0-2 16,0 0-2-1,0 0 1-15,0 0-4 16,3 0 1-16,2 0 1 15,0 1-1-15,1 4 1 16,3 1 0-16,-3 1-1 0,2 2 1 16,2 2 0-16,-4 0 0 15,3 2 0-15,0 1 0 16,1 0 0-16,-4 2 1 16,2-1 1-16,0 2 0 0,-3 0-2 15,-1-1 0 1,-1 1 2-16,-1-1-3 0,0 1 3 0,-2-3-1 15,0 1 0-15,0-1 0 16,-4-1-1-16,-3 1 1 0,-5-2-2 16,-1 0-13-16,-1-1-21 31,-4-3-25-31,1-3-31 0,-1-4-28 16,2-1-43-16</inkml:trace>
  <inkml:trace contextRef="#ctx0" brushRef="#br1" timeOffset="163089.6302">7226 10997 170 0,'0'0'28'0,"-1"0"17"15,-1 0 0-15,0 0-12 32,-1 0-1-32,2 0 3 0,1 0-9 15,0 0-2-15,0 0 0 0,0 0-10 16,0 0-7 0,0 0-5-16,0 5-2 15,0 2 1-15,0 5 9 16,0 3 6-16,0 4-2 15,0 3 1-15,0 4-4 0,0 4-4 16,0 2 0-16,0 5-3 0,0 1-3 16,1 3 1-16,0 1-1 0,1-1-1 31,0 2 0-31,-2-3 0 16,0-1 0-16,0-3 2 0,0-4-1 15,0-5 1-15,0-8-1 0,0-5 1 16,-2-5-1-16,2-6 2 15,-2-3 5-15,1-4 10 0,0-12 10 16,-1-6-19-16,2-9-6 16,-2-5 0-1,0-6-2-15,1-2-2 0,0-2 1 16,-1-1 0 0,0 1 0-16,-1 1-2 0,0 2 5 15,2 2-4-15,-1 4 1 16,2 1 0-16,0 3 0 15,0 0 0-15,2 0-1 16,5 1 1-16,3 1 0 0,1 3-1 16,5 1 2-1,-3 2 0-15,5 3-1 0,-1 4 1 16,2 5-2-16,-2 4 1 16,0 6 0-16,-1 3-2 0,-4 4 2 15,1 11 0-15,-4 6 2 16,-1 5 3-16,-5 4-3 15,-3 3 0 1,0 2 1-16,-1-1-2 0,-9-3 2 16,-3-3-1-16,-1-2 2 15,-3-7-1-15,0-2 2 16,-3-5 7-16,1-3-3 0,-1-5-5 16,2-4-2-1,1 0-1-15,2-2-1 0,3-6-4 16,4-3-2-16,4-1-12 15,4-1-20-15,0 0-21 16,10-1-3-16,6 1-6 0,3 1-33 16,5 2-63-16</inkml:trace>
  <inkml:trace contextRef="#ctx0" brushRef="#br1" timeOffset="163704.4779">7639 10875 272 0,'0'0'18'0,"0"0"25"0,0 0-15 16,1 0-25-16,5 0-3 15,6 0 13-15,0 0 16 16,4 0 6-16,2-2-10 16,2-5-11-16,1-1-1 15,-2-3-3-15,0 0-5 16,-1-1-7-16,-3 0 3 0,-4 0 2 31,-3-1-1-31,-2 2 0 0,-5-2 1 16,-1 1 0-16,-1 1-1 0,-8-1 1 15,-5 3 0 1,-3-1 5-16,-3 4-7 16,-2 3 2-16,-3 2-1 0,0 1-1 15,0 0 1-15,0 9-1 16,0 1 1-16,3 2-1 15,2 3 3-15,3 0-4 16,3 3 3-16,4 1 2 16,5 3 3-16,1 1 0 0,4 3 0 0,0 1 1 15,8 1-4-15,3 2 2 16,4-2-3-16,2-3-6 16,2-2 3-16,2-4-1 15,0-3 0-15,1-6 0 16,1-4-2-1,0-5-10-15,2-1-26 0,0-5-17 16,1-7-23-16,1-4-34 16,1-3-134-16</inkml:trace>
  <inkml:trace contextRef="#ctx0" brushRef="#br1" timeOffset="164242.7405">8227 10716 220 0,'-18'-4'22'15,"-1"0"26"-15,0-1 13 0,-2 1-15 16,1-1 4-16,1 3-31 16,2 2 5-16,-2 0-4 15,0 2-2-15,3 10-8 0,-2 2-6 16,1 5 0-16,1 3 1 15,4 3 1-15,3 4-2 16,1-1-3-16,6 2 0 16,2-1-1-16,0-3 0 15,8-3-1-15,4-5 1 0,3-5 0 16,2-7 1-16,2-6-2 16,1-1-2-1,0-12 5-15,-1-5 7 16,-1-3-5-16,-1-2-1 15,-5-1 1-15,-3 1 0 0,-2 2 0 0,-4 1 9 16,-3 2 1-16,0 4 2 16,-5 3-5-16,-2 2-3 0,1 5 3 15,0 3-3-15,1 1 2 16,3 2-10-16,0 8-2 16,2 3-1-16,0 2 0 31,4 4 1-31,7 1 0 0,5-2-1 15,3-2 3-15,0-2-2 16,2-3 2-16,3-3-1 0,-2-4-9 16,0-4-22-1,2 0-27-15,-5-1-14 16,0-7-37-16,-1-3-74 0</inkml:trace>
  <inkml:trace contextRef="#ctx0" brushRef="#br1" timeOffset="164626.0879">8550 10688 39 0,'-8'-5'331'0,"-1"-1"-291"0,-1-2 2 15,1 0-24-15,-3 1-4 0,0 0-3 31,1 4-1-31,0 1-2 16,1 2 2-16,0 2-3 16,1 12-5-16,-1 5-2 0,2 4 0 15,2 7 2-15,3 3 3 0,3 3 2 0,0 1-4 16,6-1-3-16,5-1 0 16,3-5 0-16,2-4 0 15,4-5-1-15,1-7-1 16,2-7-8-16,0-7 4 0,4 0-21 15,-2-12 2-15,2-7 7 16,-1-7-11-16,1-3-4 16,1-5-12-16,-2-3-8 15,-1-2 15-15,0-3-50 16,-5-2-56-16</inkml:trace>
  <inkml:trace contextRef="#ctx0" brushRef="#br1" timeOffset="165161.0541">8850 10427 193 0,'-6'-8'124'0,"-3"5"-45"16,-1 3-23-16,1 10-48 31,-1 7-3-31,4 6 14 0,1 5-3 16,2 6-2-16,3 5 0 16,2 2-10-16,5 3 0 15,5 0-2-15,-1-1-1 16,0-1-1-16,3-5 0 0,-4-6 0 15,0-5 0-15,-1-6-1 16,-2-6 2-16,-3-5-1 16,0-5 0-16,-4-4 1 0,0 0 3 15,0-5 32 1,0-8-13-16,0-3-3 16,0-4 3-16,0-3-4 0,0-1-5 15,2 1-8-15,5 3-1 16,2 1-2-16,2 4 0 15,2 2-1-15,1 4 0 16,1 3-1-16,2 2-1 16,2 0 1-16,2 4-2 15,-1 0 2-15,2 0-1 0,0 1 3 16,0 5 6-16,-2 1 1 16,-1 2 1-16,-2 4 0 15,-3-1 0-15,-1 5 0 0,-5 1-5 16,-2 0 0-16,0 2 1 15,-4 0 1-15,1-3 1 16,-3 2-1-16,1-4-1 16,-1-2 0-16,2-3-7 15,-1-3 1-15,3-3-2 0,-3-1 0 16,1-3 1-16,0 0 0 16,-1 0-3-16,2 0-16 15,-3 0-25-15,3-3-32 16,-2-1-65-16,0-1-67 15</inkml:trace>
  <inkml:trace contextRef="#ctx0" brushRef="#br1" timeOffset="169051.6981">6447 12274 213 0,'0'0'25'16,"0"2"19"-16,-4-1 2 0,1 2-25 15,0-1 5-15,-2 1-3 16,1 1 2-16,-1 1-3 16,0 1-8-16,1 1-10 15,2 2-2-15,-1 0-1 16,-1 1 1-16,4 0-2 16,0-1 0-16,0-1 0 15,0-2 0-15,5-2 0 0,-1-2 1 0,2-2 1 16,0 0 12-16,-2 0 8 15,1-7-6-15,-1-2-3 16,-2-2-3-16,2 1 1 16,-4-1 1-16,0 0-1 15,0 1 3 1,-4 1-4-16,0 1-3 0,-3 2-1 16,3 3 1-16,-4 1 0 15,2 2-1-15,-2 0-4 16,2 2-4-16,1 6-1 15,1 2 0-15,2 2 0 16,0 1 0-16,2-1-4 16,0 0 6-16,0-4 0 0,5-1-2 15,2-4-2-15,0-3 5 16,1 0 0-16,-2 0 1 16,-2-6 5-16,2-2 0 15,-5 2 0-15,1-1 0 16,-2 1 2-16,0 0 0 0,0 1-2 15,-1 3-3-15,-1 0 0 0,-4 2-1 16,2 0 5 0,0 0-5-16,2 0-2 0,-3 0-1 0,3 3 0 15,1-2-1-15,0 1 0 16,1-2 0-16,0 0-2 0,0 0 1 31,0 0 2-31,3 0 1 16,3-1 2-16,-5-2 2 0,2 0-1 15,1 0-2-15,-2 1 2 0,-2 0 0 16,1 2 1-16,0 0-2 16,-1 0 0-16,2 0-2 15,-2 0 0 1,2 0 1-16,-1 0 3 0,0 0 2 16,3 0 3-16,-3 0 3 15,2 0-4-15,0 1-2 16,-1 1-2-16,2-1-2 15,0 1-2-15,3 1 1 0,-3 0-1 0,0 3 1 16,2-1-1-16,3 2 4 16,-5 1-2-16,4 1 2 15,0 0 0-15,-1 1 1 0,1 0 1 16,1 2-6-16,-1 1 1 31,-1 0 1-31,1 1 1 16,-2 1 1-16,0 0-3 15,-1 1 0-15,1 0 0 0,-4 1 0 16,1 1 0-16,-3-1 0 16,0 0-1-16,0 0 2 15,-5 2 0-15,-5-1-2 0,-2-1 1 16,-3 1-3-16,-3-3-6 0,-1-3-13 16,0-3-18-16,-1-4-44 15,-1-5-51 1,2 0-68-16</inkml:trace>
  <inkml:trace contextRef="#ctx0" brushRef="#br1" timeOffset="173284.36">7460 12068 193 0,'0'0'43'16,"0"0"28"-16,0 0-29 16,0 0 21-16,0 0-22 15,0 0-6-15,0 3-3 0,0 1-11 16,-1 4-6-16,1 4-8 15,-2 5-2-15,1 5-1 16,1 6 4-16,0 7-1 16,0 4 0-16,0 4-1 0,0 2 5 15,0-1-7-15,1-2-2 16,2-6-2-16,1-8 0 16,-2-6 0-16,2-10 0 0,-3-5 0 15,1-7 2 1,-1 0 24-16,-1-8-4 15,0-8-3-15,0-3-10 16,-4-5-6-16,-1-3-1 0,-2-2-1 16,-1-1 0-16,0-1-1 15,1-3 0-15,0 0 1 0,1-2-2 16,4-1 1-16,0 0-1 16,2 2 1-1,4 2-2-15,6 0 1 0,5 5-1 16,2 1 1-16,2 5-1 15,2 4 2-15,0 6-2 16,0 7 0-16,2 5 0 16,-2 4-2-16,-2 13 2 15,-1 6 2-15,-5 4-1 0,-2 2 1 16,-3 0 0-16,-3 1-1 16,-5-1 3-16,0-4-2 15,-3-2 2-15,-8-2-1 0,-4-2 2 0,-3-4-2 31,-3-3 1-31,-2-2 1 0,0-4-3 16,-3-2 0-16,0-2 1 16,1-2-1-16,3 0 0 15,2-4 1-15,3-2-1 16,6 0 0-16,1 1 1 16,4 0-1-16,4 2 0 0,2 2-1 15,0 1-1 1,3 0-7-16,7 0 4 0,6 3 3 15,3 4 1-15,4 2 1 16,3-2 0-16,1 0 0 16,3-3 0-16,0-2-1 0,-1-2 2 0,0 0 0 15,0-8 0-15,-1-4 2 0,-5-2-1 32,2-2 1-32,-2-1 0 15,-2-3 1-15,-2-1-3 16,0 0 0-16,-3-1 0 15,-2 2-1-15,-2-1 0 0,-4 2 1 16,0-1 0-16,-5 3-1 16,-2-1 1-16,-1 2-2 15,0 2 1-15,-4 2-1 16,-5 2-2-16,-3 4 2 0,0 3-2 16,-2 3 0-16,2 0-1 15,-3 4 0-15,3 6-2 0,1 4 1 16,1 1 2-1,2 2 2-15,2 3 0 0,2 3 0 16,2-1 0-16,2 1 1 16,0-1-1-1,6-3-2-15,4-3-1 0,4-4-11 16,0-4-7-16,4-5-7 0,3-3-12 0,2 0-14 31,3-8-39-31,0-4-26 16,1-2-87-16</inkml:trace>
  <inkml:trace contextRef="#ctx0" brushRef="#br1" timeOffset="174173.5203">8115 11905 287 0,'-11'-8'59'16,"-2"2"-21"-16,-1-1 12 15,-2 3-26-15,1 2-5 16,-1 2-13-16,-1 0-1 0,1 9 0 16,0 4-3-16,1 6 2 15,1 3-1-15,3 3 9 0,1 1 2 16,6 2-4-16,3-2-6 16,1-2-5-16,4-2 0 15,7-3 1 1,2-4 0-16,2-4 1 0,1-4-2 15,1-5 0-15,0-2 2 0,0 0 1 16,1-7-1-16,-5-5 4 16,-1-2 4-16,-2-1-3 15,-1-1 6 1,-3 1 5-16,-4 0-1 0,-1 1-2 16,-1 2 3-16,0 1 2 15,0 3-10-15,0 2-1 16,-3 2 1-16,-1 3 0 0,0 1-6 0,0 0-3 31,0 4 0-31,1 7-3 0,1 1 0 0,2 2 2 0,0 5 0 31,0 0-1-31,7 0 0 16,5-3 2-16,-1-3-2 16,6-2 0-16,1-4 0 15,1-5-1-15,4-2 5 0,-1 0-2 16,3-9 3-16,-1-4-3 15,0-2 3-15,-3-2-1 16,-1-1 1-16,-5-1-1 16,-2 1-1-16,-2-1 2 15,-4 0 0-15,-1 1-1 16,-5-1 0-16,-1 1 0 0,0 1-2 16,0 2 1-16,0 0-1 15,0 3 0-15,0 2 0 16,0 2 0-16,0 2 2 15,3 2-1-15,5 1-2 16,2 2 0-16,4 1-1 0,1 0 2 16,4 3-1-16,0 6 2 15,1 3 0-15,-1 4 0 16,-2 4 1-16,-1 4-1 16,-2 4 1-16,1 1 1 0,0 1-2 15,0 0 2-15,1-2 10 16,3-3 3-16,-1-3 1 15,5-4 3-15,2-3 1 16,4-4 0-16,0-4-1 0,3-4-3 16,1-2-4-16,1-1-5 15,-1-1-4-15,-2-5-3 0,1-4-1 16,-4-1 1-16,2-2-8 16,-4 1-17-1,1-3-39-15,2 0-39 16,2-3-80-16,0-4-202 15</inkml:trace>
  <inkml:trace contextRef="#ctx0" brushRef="#br1" timeOffset="186348.292">9362 11878 165 0,'0'5'3'0,"0"2"22"15,0-1 27-15,0 3-5 16,-2-1-16-16,-1 2-11 16,0 1-3-16,-1 0 1 15,1 1-6-15,-1 1-4 16,4-2-3-16,-2-2-3 0,2 0 0 16,0-3-4-16,4-3 0 15,4-3 7-15,-1 0 3 16,3-1 6-16,1-8 7 15,-2-2-3-15,0-3-7 0,-1 1-4 0,-5 0 1 16,-1 1 0-16,-2 1 1 0,0 1-4 16,-6 3-3-16,-2 2 1 31,-3 2-2-31,-1 3 1 16,1 0-2-16,0 4-2 15,-2 6 1-15,2 3 0 16,3 0 2-16,3 1-2 15,1-3 1-15,4 0-1 0,0-4-1 16,4-3-1-16,6-3 1 16,1-1 2-16,1 0 1 0,1-7 0 15,-3-1 2 1,-1-2 2-16,-3 2 2 16,-4 1-3-16,-1 0 2 0,-1 1 1 15,0 2 1-15,-1 1-5 0,-5 3-3 16,-1 0 0-16,-1 0-1 15,0 7-1 1,1 1-1-16,1 1 2 0,0-1 0 16,2 0 1-16,2-2 0 15,2-3-1-15,0-1 0 16,0-2-1-16,0 0 2 0,2 0 1 0,2-5 1 16,0-1 1-16,1-2 0 15,-1 0-1-15,0 1-1 31,-2 0 2-31,0 2 2 0,0 1 5 16,-1 1 3-16,-1 0 1 16,0 1-1-16,0 1-2 15,0 1 0-15,0 0-4 16,1 0-5-16,3 0-3 0,-2 0 0 16,4 0 1-16,-2 5 1 15,3-1 0-15,-1 2 1 16,2 0 2-16,-2 1 0 0,1 1 1 15,1 1 5-15,-1 2-1 0,2 1-2 16,-1 0 3-16,2 2 1 16,-3 1-6-16,3 0-2 0,0 1 0 15,1 1-1-15,-1-1-1 16,-1 2 0-16,1 0-1 16,-1 0 0-16,-3 1 2 15,0 0-2-15,-2 2 0 16,-4-2 2-1,0 2-1-15,-2 0-2 16,-8 0 2-16,-3 0-10 0,-6-2-18 16,-4-1-23-16,-2-5-62 15,-2-4-85-15</inkml:trace>
  <inkml:trace contextRef="#ctx0" brushRef="#br1" timeOffset="190422.2835">5127 9487 384 0,'47'0'15'16,"4"0"-4"-16,4-1 17 15,9-3-18 1,2-3-6-16,3-1-3 15,5-1-1-15,0-2 0 16,5 0 2-16,1-2-1 0,2 0-1 16,5 1 3-16,1-2 3 15,-1 3 1-15,7-1-1 16,0 2-4-16,2-1 8 16,2 4-5-16,2 1-1 15,2 2 1-15,2 1-1 0,0 1 0 0,4 1-2 16,-3-1 1-16,2 0 6 15,0 0 2-15,1-1 4 16,0-2-5-16,2 1-3 16,1-1-2-1,2-1 2-15,0 0-4 16,2 0-2-16,-1 1-1 16,0 1-1-16,-2 0 2 0,-2 1-1 15,-3 0 1-15,-2-1-2 0,-3 2 0 16,-5-2 3-16,0 0-2 15,-8 0 2-15,-2-3 5 16,-5 1 0-16,-7-1-2 0,-7-1 4 16,-6 2-1-16,-6-1-4 0,-7 0-1 15,-8 0 0-15,-3 0-1 16,-7 2-3-16,-5 1 2 31,-7 1 0-31,-5 1-2 16,-3 2 0-16,-5 0 0 0,-2 0 0 15,-1 1 1-15,-2 5 0 16,1 3 2-16,-2 5 4 0,1 2-1 0,-1 4-3 31,2 3 0-31,2 5-1 16,0 5-2-16,2 5 5 0,-1 7 0 16,2 8 7-16,0 10 0 15,-4 8-5-15,2 7 4 16,-4 9 2-16,4 6-9 0,-4 8-1 0,4 3-1 31,2 3-1-31,0 3 1 16,2 2 0-16,1-1 7 0,1-1 8 15,1 0 3-15,0-3-4 16,1-1-6-16,-1-2 1 0,1-2-5 16,0-3-3-16,-1-2-2 15,0-1 1-15,1-2-1 0,-1-3-1 16,0-1 1-1,-1-2 0-15,1-4-3 0,-2-1 4 16,1-2-1-16,-2-2 1 16,-2-4-1-1,-1-3 1-15,-2-3-1 16,1-5-1-16,-3-3 2 0,1-4-1 16,-2-4 1-16,0-2-2 15,1-5 1-15,0-2 0 16,1-4 0-16,-1-3 0 0,-1 0 0 15,1-4 1-15,1-2-1 16,0-2 0-16,-1-2 0 16,1-2 0-16,0-3 0 0,-1-2 0 15,0-3 0 1,0-3 0-16,0-3 0 0,-2-4 1 16,0-2-1-1,1-2 1-15,-1-2 1 0,0-1 3 16,0 0-1-16,0 0 7 15,0 0-1-15,0-3-4 16,-6-3-5-16,-4-2-2 0,-2 1-2 16,-2-1 1-16,-4 0-1 15,-7 3-4-15,-6 2 0 0,-4 2-1 16,-6 1 3 0,-9 0 4-16,-7 1-1 0,-5 7 2 15,-7-2 0-15,-8 2-2 16,-4 1 6-16,-5-1-1 0,-3 1-3 15,-7-1 1-15,-2 0 0 16,-4 2-2 0,-3-1 1-16,0 1 0 15,-4 1-3-15,-2 2 4 16,0-1-6-16,-1 2 1 0,0 2 2 16,-1 0 1-16,2 1 0 15,-2-1 2-15,2 3 1 0,-1-2 1 0,3 1 3 16,-2-1-1-16,0 0 1 15,0 1-5-15,-4-3 3 32,3 4-6-32,0-3 1 0,2 0-2 0,3 1 5 0,0-3-7 31,3 1 4-31,4-2-1 16,4 0 2-16,3-1-2 15,0-1 1-15,4 0 2 16,3-1-2-16,3 0 2 15,2-1 4-15,2 0-3 0,6 0 0 16,-2-1-1-16,5 2 1 16,3-1-1-16,5 1 0 15,3-1-1-15,4 0 3 16,5-1-3-16,2-2-2 16,9 0 4-16,2-1-2 0,7-1 3 15,5-2-1-15,3 2 0 16,6-3 2-16,4 1-2 15,3-1-1-15,1 0 1 16,5-1 0-16,0 0-2 16,3 0 0-16,0 0 0 0,0 0 0 15,0 0 0-15,0 0 1 16,0 0 1-16,0-7 0 0,-2-3-3 16,1-3 2-16,-3-6-4 15,2-7 2 1,0-7-2-16,-2-6 3 0,3-7-3 15,-1-8-1-15,1-6 0 16,1-4-1-16,0-5 1 16,0-3 0-16,1-4 2 15,2-6 1-15,1-4 1 0,-1-5 0 0,2-4-1 16,1-5 2-16,-3-1 0 16,3-3-1-16,-2-1 0 15,0-2-1-15,2-1 3 16,-1 0-1-16,1-1 0 0,0-1-3 15,2 0 3-15,0 0-1 16,2 0-1-16,-1-2 2 0,-1 2 0 16,1 1-1-16,-1 4 0 31,-2-1 0-31,0 5 1 0,0 3-1 0,-2 3 1 31,-1 2 1-31,-2 2-3 16,-1 4 2-16,0 3 0 0,0 3-2 15,0 5 4-15,0 3-3 0,-1 5 0 16,1 2 0-16,0 6 0 16,0 2-2-16,3 6 2 15,4 2-1-15,1 6-2 0,2 4 4 16,-1 6-2-16,3 3 0 16,-1 7 1-1,1 3-10-15,-1 6-24 0,-1 5-36 16,2 4-52-1,-3 5-44-15</inkml:trace>
  <inkml:trace contextRef="#ctx0" brushRef="#br1" timeOffset="200635.4354">8850 4791 267 0,'-1'0'20'0,"-5"1"-18"16,0 3 9-16,-1 3 10 16,1 0-1-16,0 0-13 0,2 0-6 15,1 0 0-15,1-2 6 0,1 1-1 16,1-3-1-16,0 0 0 31,0 2 0-31,0-4 2 16,0 1-2-16,3 0-1 0,0-2 1 15,2 0 12-15,1 0 9 16,-1 0 0-16,-1-4-10 16,0 0-3-16,-1 0 2 15,-3 0 1-15,0 1-6 16,0 3-1-16,0 0-7 0,-2 0-6 16,-4 5 1-16,-2 6 1 15,0 4 1-15,0 3 2 0,2 1-2 16,3-2 0-16,3-1 2 0,0-4-3 15,0-6 0-15,7-4-2 16,2-2 1-16,2 0 4 0,-1-5 0 31,0-3-21-31,-4-1-47 16,-1 3-44-16,-5 0-73 0</inkml:trace>
  <inkml:trace contextRef="#ctx0" brushRef="#br1" timeOffset="201257.3249">8728 5198 305 0,'0'0'72'15,"0"0"-35"-15,0 0-7 16,0 1-21-16,0-1-10 16,2 1 7-16,0 2-5 15,2 0 0-15,0 0 1 16,0-1-2-16,-1-1 1 0,1-1-2 15,0 0 2-15,0-4 17 32,1-5 19-32,0-2-3 15,0 0-11-15,-3 2-10 0,0 1-4 16,0 3-4-16,-2 2-3 16,0 3-2-16,0 0-6 0,0 8-8 15,-5 4 17 1,2 4-3-16,-1 1 0 15,2 0 2-15,2-3-2 0,0-3-1 0,0-3 0 16,3-4-1-16,3-4 1 16,1 0 5-1,-1-9 8-15,-2-1 1 0,3-2-3 16,-5 0-1-16,0 2-1 16,0 2 0-16,-2 2-5 15,0 2-2-15,0 4 0 16,-5 0-9-16,0 3 1 0,-2 6 4 15,-3 2 3-15,2 3 0 16,1-3 0-16,2-2 1 16,4-1-2-16,1-4-1 15,0-4-9-15,4 0-17 16,7-9 2-16,1-5-20 16,3-6-52-16,-1-1-58 0</inkml:trace>
  <inkml:trace contextRef="#ctx0" brushRef="#br1" timeOffset="201713.864">8688 4816 123 0,'-4'9'117'16,"1"-1"-113"-16,1 1-3 16,2-1 2-16,0 0-4 15,2 1 3-15,3-4-5 0,3 1 6 16,-1-5 12-16,0 1 10 16,4-2-4-16,-4 0 5 15,1 0-3 1,0-6-5-16,-1 1 1 0,-1 0 5 15,-2-1 6 1,-2 1 1-16,0 1 0 16,-2 1 2-16,0 0-14 15,0 1-13-15,-6 0-4 16,-1 2-2-16,1 0-2 0,-2 0 2 16,3 0-3-16,2 3 2 15,0 2-1-15,2 1 1 0,1-1 0 16,0 1-2-16,8-1 0 15,2-3 0-15,3 0 1 0,1-1 1 16,0-1-1-16,-2 0-13 16,-7 0-108-16,-5-6-241 15</inkml:trace>
  <inkml:trace contextRef="#ctx0" brushRef="#br1" timeOffset="210410.1234">8775 4826 307 0,'3'0'64'16,"-3"0"-47"-16,0 0 33 0,0 0-15 16,0 0-11-16,0 0-11 15,0 0-6-15,0 0 2 16,0 0 1 0,0 0 1-16,0 0 1 0,0-1-3 15,0 0 0-15,0-3 0 16,0 1 5-16,0-1 0 15,-4-1-4-15,0 2-6 16,-1-2 0-16,1 2-4 16,-2 1 0-16,-2 1-1 0,1 1 1 15,0 0-1-15,2 0 0 16,-3 0 1-16,3 2-2 0,1 2 2 16,-1 1-2-16,2 1 0 15,1 0 1 1,0 1 0-16,2 0 0 0,0 1 0 15,0-3 0-15,0 1 2 0,4-1-2 0,1-1 1 16,1 1 0-16,2-2 1 16,1-1 0-16,-1-1-2 31,2 1 2-31,-1-1-2 0,3-1 2 0,-2 0-1 16,2 0 0-1,1 0 1-15,-4-4 1 16,2-3-2-16,0 0 2 0,-3-1 0 15,0 0-1 1,-2 0 0-16,-2-4 0 16,0 3 0-16,-4-1 2 0,0 1-2 15,0 0-1-15,0 1 1 16,0 1 0-16,-6 1-1 0,-1 2-1 16,1 0 2-16,-3 2-3 15,1 0 0 1,-3 2 1-16,0 0-1 0,2 0 1 15,-2 2 0-15,-3 4 1 0,3-1 0 16,-1 2 0-16,1 1 0 16,2 1 0-1,1-1 1-15,2 3-1 0,2-3 1 16,2 1-1-16,2 0 0 16,0-1 1-16,0 1-2 15,2-2 2-15,5 2-1 16,1-3 0-16,0-2 1 15,1 0 0-15,3-1 0 16,-3-3 0-16,3 0 0 0,0 0 0 0,0 0 1 16,0-3 0-16,-1-2 0 15,1 1 0-15,0-3-2 16,-3 1 1-16,1 1-1 16,-4-2 0-16,-1 2-1 15,-1-1 1-15,0 0-1 16,-4 1 1-16,0-3 1 15,0 2-2-15,0 0 1 16,-1 0-1-16,-5 1 1 0,0 0 0 16,-2 1-3-16,0 1 1 15,-3 2 1-15,-1 1-1 0,-1 0 1 16,0 0 0-16,-1 3 0 16,1 4 1-16,-1-1 0 15,3 2 0-15,1-1 1 16,1 1 0-16,1 2-1 0,1-1 0 15,3 2 0-15,-1-2 0 16,4 2 1 0,1 0-1-16,0-3 0 15,0 1 0-15,6-1 1 0,1-1-1 0,3-1 1 16,1-2 0-16,3-3 1 31,0-1 1-31,1 0-1 0,0 0 0 16,-1-4-1-16,-2-1 2 15,-2-3-2-15,-2 2 2 16,-4-3 0-16,1 2 0 16,-5-1 0-16,0 1-1 0,0-2-1 15,0 2 0-15,-4 0 0 16,-3 2-2-16,-1-1 0 16,-1 4 0-16,-2-1-2 15,-1 2 1-15,0 1 1 16,0 0-3-16,1 4 2 0,2 2 1 15,3 2 0-15,-1 2-3 16,2 2 2-16,4-1 0 0,1 0 2 16,0 1-1-16,0-3-1 15,6-2 2 1,2 0 0-16,3-2-1 16,-2-4-4-16,1 1-25 0,-3-1-29 15,-3 0-23-15,-4-1-67 16</inkml:trace>
  <inkml:trace contextRef="#ctx0" brushRef="#br1" timeOffset="211354.4496">8782 5211 237 0,'1'-5'47'16,"-1"-1"-32"-16,0 3 29 16,0-2 4-1,0 1-18-15,0 1-12 0,0 0 2 16,-1 1 1-16,-3-1-4 16,1 1-8-16,-2 1-2 15,-1 1-3-15,-1 0-2 16,-1 0 0-1,-1 0 0-15,0 0 4 0,-2 6 2 16,4-1 2-16,-3 2-1 0,1 1-3 16,1 3-1-1,2 0-2-15,2 0 1 0,1 1-2 16,2 2-1-16,1-4 0 16,1-1-1-16,4-1 1 15,5-3-1-15,1-3 2 16,3-2 0-16,1 0 2 15,2-2-1-15,2-6 2 16,-1-2-3-16,0-1-1 0,-4-1 0 0,0 2 0 16,-3 0-1-16,-3 2 2 15,-4-1-1-15,0 1 1 16,-3 0 0 0,-1 2 1-16,0-2-1 0,-5 2-2 15,-2 0 2-15,-2 1-2 16,-1 0-1-1,-1 1 2-15,-2 4 2 0,0 0-3 0,-1 0 0 0,1 0 0 16,-1 0 0-16,3 4 2 16,3 1-1-16,-1 1 2 31,3 2-3-31,0 0 0 0,2 1-1 16,2 0 1-16,2 1 0 15,0-1 0-15,0 0 0 16,2-1-1-16,6-2 1 15,1-1 0-15,3-2 1 16,1-3 0-16,3 0 1 0,-2 0 0 0,3-3-2 0,-3-5 0 16,-1 2 0-16,-4-3 0 31,-1 3 0-31,-3-1 0 16,-2 1-2-16,-3 0 2 0,0 1 2 15,-1 2-2 1,-6 0-2-16,-4 1-2 0,0 2-4 15,-2 0 0-15,0 0 4 0,-1 4 1 16,3 2 0-16,1 0-2 16,2 0-6-16,7 2-13 15,1-1-17-15,0-3-42 0,3-3-101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3-20T16:13:50.32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5223 10117 166 0,'0'2'54'0,"0"-1"-18"0,1 1-10 16,-1 0-19-16,1 3 8 0,-1-1 9 15,0 4-11-15,0-1-1 16,0 3-4-16,0 2 6 16,-1 3-3-1,0 1-7-15,1 4-1 16,-2 2 1-16,2 4 3 0,0 2-2 16,0 4 5-16,0 3 1 15,2 1 14-15,-2 5-3 0,1 1-7 16,0 4-1-1,-1 4 1-15,0 2-5 16,0 5-1-16,0 2-7 0,0 3-1 0,-4 2 1 16,0 1-1-1,-2-1-2 1,1 2 4-16,1-1-3 0,0-2 4 16,-4 1 6-16,4-1-8 15,-2 1 1-15,1-1 2 16,-1 2 5-16,1-2-3 0,-1-1-2 15,0 0 1-15,-2 1-1 16,0-2-4-16,1-2 1 16,-4 0-1-16,1-1-2 15,1 0 2-15,-1-1-1 0,2-1 1 16,1-3-2-16,-1 1 1 16,2-2 0-16,-2 0 2 0,2-2-2 15,-1 1 1 1,3-1-1-16,-3-1 0 0,3 0 0 15,-2 0 1 1,2-3-1-16,0-1 0 0,0-2 0 16,2-2 1-16,1-4-2 0,-1-2 0 15,1-3 2-15,-2-3-1 16,3-1 0 0,-2 0 0-16,1-1 1 15,0-1-1-15,-1 0 1 16,2-3-1-16,-2 0 1 15,2-3 0-15,0 0-1 0,-2-2 0 16,2-2 1-16,0-1 1 16,0 0 2-16,0-3-1 15,0 0-1-15,0 0 0 16,0-2 1-16,0 0-1 0,0-2-2 16,0 0 1-16,0 0 0 0,2-1 0 15,0-3-1-15,-2 0 1 16,3-1-1-1,3-1 0-15,-2 0 4 16,1-2 3-16,4 1 0 0,-1-1-1 16,3 0-1-16,1 0-1 15,-1 0-3-15,3 0 1 16,-1 0-2-16,4 0 2 16,0 0-3-16,2 0 1 15,2 2 2-15,4-1-2 16,0 2 0-16,2-1 1 0,3-1 0 15,3 1 1-15,1-1 2 16,3-1 2-16,4 1 0 0,0 0-1 16,4 1-3-16,2 1 1 15,3 0-2-15,0 0 1 0,4 1-1 0,1 1 0 16,1 0 0-16,3-1 0 16,1 0 4-16,1-1 1 15,0-2-2-15,3 1 3 31,0-2-2-31,0 0-2 0,1 0-1 0,-2 0-2 0,3 0 0 32,0 0 1-32,3 0-1 15,0-1 0-15,1-3 1 0,2 1 0 16,2 0-1-16,-1-1 1 16,1 0-2-1,0 1 1-15,1 1 1 0,-2 1-2 16,1 0 2-16,-1 0-2 15,0 1 2-15,0 0-1 16,0 0 0-16,1 0 1 16,0 0-1-16,1-1 0 15,0 1 2-15,2 0-2 0,-1 0 1 16,3-1 3-16,-1 1-3 0,0-1 1 16,2 1 2-1,-2 0-1-15,-1 0-2 0,1 0 0 16,-1 0 2-1,1 0-2-15,0 0 2 0,1 0-1 16,-1 2-1-16,1 1 2 16,0 0-1-16,-3 0 3 15,3 0-5-15,1-1 2 0,-1 1-1 16,2 0 0 0,1-2 0-16,0 1-2 15,2-2 2-15,-1 0-1 16,3 0 1-16,0 0 0 0,1 0-1 0,1 0 1 15,2 0 0-15,0 0 2 16,2-1 0-16,1-1-1 16,-1-3 0-16,2 1-1 15,-2-1-1-15,4-1 0 16,-2 0 0-16,3-1 1 0,-1 0-1 16,4 0 0-16,-2 1 0 15,3-1 0 1,-1 0 0-16,1 0 1 15,1 0-2-15,1 1 2 0,-1 0-1 16,1 0 1-16,1 1-1 16,-3 1-1-16,1 0 2 15,1 0-1-15,-1 1 0 16,3-2 0-16,-2 3 0 0,3 0 0 16,1-1 0-16,-2 1-1 15,1 0 3-15,1 1-3 16,-1-1 1-16,2 2 0 15,-3 0 2-15,3 0-3 16,-3 0 1-16,0 4 0 16,-1 2 0-16,1-2 0 0,-1 4 0 15,-1-1 0-15,-1 0-1 16,2 2 3-16,-1-1-4 0,-1 0 3 16,1 2-1-16,2-1 0 15,1 1 0-15,-3-1 0 16,2 0 0-16,-2 1 1 15,1-1-2-15,-2 1 3 0,0-1-2 0,-1 0 0 16,0 0-1-16,-2-1 2 16,1-1-1-1,0 0 0-15,1 1 1 16,0-3-1-16,-1-1 1 0,2 1 0 16,0-1 0-16,-3-1 3 15,-1 0-2 1,-1 1-1-16,-1-1-3 15,-4 1 2-15,-2-1 1 0,0-1 0 16,-4 1-1 0,-1-1 1-16,-1-1-1 0,-1-1-1 15,-2 0 2-15,0 0-1 16,1 0 1-16,-1 0 1 0,-1-3-1 16,-1-2 1-16,0 2 1 15,-1-3-1-15,-1 1 1 16,0-1-1-16,-1 0-1 15,-2 0 1-15,0-1 1 16,-2 0-2-16,1-2 0 0,-2 1-1 16,-2-1 1-16,-1 1 0 0,0-1-1 15,-3 1 2-15,-1 0-4 16,-4 0 5-16,0 1-4 0,-6 0 2 31,-1 1 0-31,-4-1 2 16,0 1-1-16,-5 1 0 15,-1-3 3-15,-2 2-2 16,-1 0 1-16,-3 1-3 0,-2-1 0 16,-1 0 1-16,1 1-3 15,-1-1 3-15,1 0-1 16,0 0-1-16,0-1 0 0,2 1 1 16,-1 1-2-1,-2 0 1-15,-3-1 1 0,0 1-1 16,-4 2 2-16,-1 0 1 0,-9 0-2 15,-1 0 3-15,-4 2-2 16,-6 0 2-16,-3 0-2 16,-1-1 0-1,-2 1 4-15,0 1-2 16,0 0-3-16,0 0-1 0,0-1 1 16,0 0-1-16,0-1 1 15,0-2 0-15,0-2 1 16,0-2 0-16,0-3-2 15,0-4 1-15,4-4 0 16,-1-2-1-16,3-6-1 0,-1-2 0 16,2-4 2-16,-2-4-2 15,5-5-1-15,0-5 1 0,-1-3-1 16,4-5-1-16,1-5-2 16,0-1 2-16,1-4-1 15,1-2 4-15,-2 1-3 0,3-2 5 16,-1 1-3-16,-4-2 1 15,3 0 2-15,-2-1-2 16,-1-1-1-16,-5 0-1 0,1 2 1 16,-4-1-1-16,0 1 2 15,-2 2-1-15,-1 0-2 16,-1 1 0-16,0-1 5 0,0 3-4 16,0-1 2-16,0 2 1 15,0 0-2-15,0 3 1 16,-3 1 2-16,-1 2-4 15,0 0 4-15,0 1-3 0,-3 1 2 16,-2 1-1-16,2 1 1 16,-3 0-3-16,2 1 2 15,-2 4 0-15,4-2 0 16,0 4 0-16,0-1 1 16,3 2 0-16,-2 2-2 0,3 0 3 15,1 1-2-15,-2 0 2 16,1 3 0-16,2-1 2 15,0 2-4-15,0 2 1 16,0 1 0-16,0-1-1 16,0 2 0-16,0 0 0 15,0 2-1 1,0 0 0-16,0 2-1 16,0 1 2-16,2 3-1 0,-2 1 2 15,0 2 0 1,0 3-1-16,0 3-1 0,0 0 1 0,0 4 0 15,-2 1 0 1,-1 1 0-16,-5 3-3 0,2 1 1 16,-1 0-1-16,-2 2 1 15,1 1-2-15,-4 1 1 16,-2 0 1-16,1 0 0 16,-4 1 2-16,0 1-1 15,-2-1 1-15,-4 1-1 0,0-1 2 16,-3-1-2-16,-2 0 1 15,-3 0 1-15,-3-1-2 0,-1 0 1 16,-4-1 0-16,-2-1 0 31,-6 0 0-31,-2 0-1 0,-4 0 2 16,-3-1-1-16,-2-1 0 16,-3 1 0-16,-4 1-1 15,0-1 2-15,-5 1-1 0,-4 2 0 0,-1-1 0 16,-3 0 0-16,0 1 0 15,-5 0-1-15,-1 1 2 16,0-1-1-16,-2 1 0 0,-2 0 0 16,-1-1 0-16,0 1-1 31,-2 0 2-31,-2 0-1 0,2 0-1 16,-2-1 3-16,2 0-4 15,-1 1 4-15,1-1-3 16,1 0 1-16,0-1 1 0,1 1-2 15,-2-1 2-15,1 1-2 16,-3-1 3-16,0 1-4 16,-5 1 2-16,2 0 1 15,-3 1-2-15,-1 0 3 16,-2 0-3-16,0 1 0 16,0 0 1-16,-1 0 1 15,-1 1-1-15,0 0-1 0,-1 0 2 16,-3 0-2-16,3 0 2 15,-2 0-2-15,2 0 2 16,-2 0-1-16,3 2-1 16,1 1 1-16,1-1 1 0,2 0-1 15,1 0-1-15,-2 1 1 16,3-1 1-16,-2 1-3 16,-1 2 3-16,1-1-1 15,0 1 0-15,-1 0 0 0,1 1 1 16,1 0-2-16,1 1 1 15,0 0 0 1,1 0 0-16,-2-2 0 0,2 2 1 16,-1 0-2-16,1-1 2 15,-1 2-2-15,1-2 1 16,1 1 1-16,2-1-2 0,0-1 2 16,2 1-3-16,2-1 3 0,2 0-1 15,1-1 1 1,1 1-2-16,1-2 2 15,-1 1-3-15,0 1 0 16,1-1 4-16,-2 1-3 16,3 0 1-16,-2 1 2 0,2-1-3 0,1-1 0 31,-3 2 3-31,2-1-5 0,-1 1 5 16,1-1-4-16,0 2 4 15,-3-1-2-15,3 1 0 16,-1 1-1-16,0-1 1 0,-1 1 0 15,2-1 1-15,1 0-2 16,-1 0 1-16,-1-1 1 16,4 1-1-16,-2 0-1 15,2 1 2-15,1-2-2 16,0 1 2-16,3-1-1 0,-1 2 0 16,3-1 0-1,-2-1 0-15,3 1 0 0,1-2-1 0,1 0 2 16,2 0-1-1,2-1-2-15,1 0 4 0,3-1 0 16,-2-1-4-16,3-1 3 16,0 0-1-16,1 0-1 15,-2 0 1-15,1 0 1 0,1-1 0 16,-1 2-2-16,0 0 1 16,-1 0 0-1,0-1 0-15,0 1 0 0,-2-1-2 16,0 1 4-1,1 0-3-15,0 0 2 0,3-1-1 16,-1 1 0-16,2 0-1 16,0-1 1-16,1 1 0 15,0-2 0-15,1 0 0 0,0 0 1 0,3 0-2 32,1 0 2-32,1 0-1 15,1 0 0-15,3 0 0 0,-2-1-1 16,2 0 1-16,-1-1 1 15,3 1 0-15,-2-1-3 0,0 1 2 0,1 1-1 32,1-2 2-32,0 1-1 0,2 0 0 15,-1 0 0-15,2 0 0 16,-1-1 0-16,2 1 0 0,-1 1 1 16,2-2-2-1,2 2 1-15,-2-1 1 0,0 0-2 16,1 1 2-16,2-1-1 15,-2 0-1-15,2 0 1 16,0 0 0-16,1-1 0 16,1 0 0-16,-2 0 0 15,3-1 0-15,-1-2 0 0,1 3 0 16,0-2 0 0,0 1 0-16,0-1 2 0,-1 1-4 15,0-1 3-15,1 1-2 16,0-1 1-16,1 1 0 15,0 1 0-15,0 1 0 16,1-2 0-16,-1 2 0 0,2 0 1 16,-1 0-2-16,2 1 1 15,-1 0 0-15,3 0 0 0,-2 0 0 16,1 0 1-16,0 1-2 16,-1 3 1-16,2-2 0 15,-1 2 0 1,0 1 0-16,1 0 0 0,0-1 1 0,0 2-1 15,0 0 0-15,3-1 0 0,-3 3 0 16,1-3 1-16,1 2-2 16,0-1 2-1,1 1-1-15,0-1 0 0,2 1 0 16,5-1 1-16,-2 0-1 16,5 0 0-16,1-1 1 15,2 0-1-15,3 0-1 16,1 0 1-16,3 0-1 0,4-2-3 31,-1 3-20-31,2 2-40 16,2 0-28-16,1-1-83 0,0-4-145 15</inkml:trace>
  <inkml:trace contextRef="#ctx0" brushRef="#br0" timeOffset="6177.7818">5906 8329 315 0,'-3'0'-8'15,"1"0"43"-15,2 0 0 0,0 0-10 16,0 0 5-16,0 0-12 0,0 0-6 16,0 0-5-1,0 0 0-15,0 0-5 0,4 0-1 16,2 0 0-16,5 0 6 16,2 0 1-1,3 0 1-15,3 0 1 0,4 0 4 16,2 2-4-16,1-2-3 15,4 1-4-15,1-1 4 16,2 2-3-16,2-2 4 16,1 2-4-16,3-2 0 15,-2 1-1-15,5 1 1 0,-1-1 0 0,0 1 6 16,-2-2 7-16,0 1-6 16,-1 1-4-16,-3 1 7 15,0 0-10-15,-3 2-1 16,0 1-2-16,-2 2 1 0,0 1-2 15,-2 0 1-15,-1 5 0 16,0-1 0 0,-2 1 1-16,-1 3-4 0,0-2 4 15,1 2-4-15,-2-1 4 0,-1-2-2 16,0 1 0-16,-1-4 0 31,-3 1 0-31,1-2 1 16,-2 0-1-16,-3-1 1 0,-1 1 0 15,-1 0 0-15,1-2-1 0,-6 1 0 16,3-1 1-16,-4 0 0 16,1 1-2-1,-3-3 2-15,1 0-1 0,1 0 0 16,-2 0 0-16,2 0 1 16,0-1 0-16,-3 1 0 0,3-2 2 0,-2 1 2 15,0-1 0-15,-2 0-3 31,1-1 0-31,0-1-1 0,-2 1 1 16,1-1 2-16,-2-1 0 0,0 0 2 16,0-1-1-1,0 0 2-15,1 2-1 0,-1-2-1 16,0 0-2-16,0 0-1 16,0 0-1-16,0 0-1 15,0 0 0-15,0 0 1 16,0 0-1-16,0 0 1 15,0 0-1-15,0 0 1 16,0 0-1-16,0 0 0 16,0 0 0-16,0 0 0 0,0 1 0 15,0 0-1-15,1 2 2 16,0 0-1-16,-1 0 0 16,1 1 0-16,-1 0 0 15,2 0 0-15,0 1-1 0,-1-1 1 16,0 3 0-16,1 0 0 0,2 0 0 15,-3 2-1 1,2 0 1-16,0 1 0 16,0 0 0-16,0-2 0 0,-1 0 1 15,0-3-1 1,0-2-1-16,-2 0 1 16,0-3 0-16,0 0 1 0,1 0-1 15,0 0 1-15,1 0 4 16,1-6-1-16,-1-2-1 15,4-1-3-15,0-3 0 16,-2 0 0-16,3 1-1 0,1 1 0 0,0 0 1 16,0 1 0-1,-2 0-1-15,2 0 1 16,1 1-1-16,-1 0 1 0,-2 2 0 16,2-1 0-1,-4 1 0-15,2 1-1 0,-2 1 1 0,-1 1 0 16,1 0 0-16,-3 0 0 15,0 3 0-15,-1-1 0 16,0 1 0 0,0-1 1-16,0 1-2 0,0 0 1 15,0 0-1-15,0 0 0 16,0 0 1-16,0 0-2 16,0 0 2-16,0 0-2 15,0 0 1-15,0 0 1 16,0 0 0-16,0 0 1 15,0 2-2-15,-2 2 2 16,-2 2-1-16,-1 1-1 0,-1 0 1 16,1 2 0-16,-2 3 0 15,0 0 0-15,-1 0 0 0,2 2 0 16,-1-2 0-16,1-1 0 16,2-1 0-16,-1-3 1 15,2-2-2-15,2-1 1 16,1-3 1-16,0 1 1 0,0-2 0 15,0 0 1-15,0 0 5 16,-4 0 5-16,2 0 3 16,-3-2-12-16,-1-1-1 15,-4 1-3-15,-2 0 1 0,-1 1-1 16,-4 1-1-16,0 0 1 16,-3 0 0-1,1 1 1-15,2 2-1 16,-1-1 0-16,1 0 0 0,3 0-1 0,3-2 2 15,2 0 0-15,1 0-1 16,3 0 1-16,1 0-1 16,2 0 0-1,2 0-1-15,-2 0 0 16,2 0-2-16,0 0-15 0,0 1-22 16,0 5-26-1,0 0-32-15,2-1-36 0,-2-1-227 16</inkml:trace>
  <inkml:trace contextRef="#ctx0" brushRef="#br0" timeOffset="17843.7841">3286 12165 270 0,'0'0'23'0,"0"1"0"0,0-1-6 16,0 1-9-16,0-1 8 15,0 0-4-15,0 0-2 16,0 0 0-16,0 0-5 31,-1 0-2-31,-4 0-2 0,0 0 0 16,-1 0 1-16,0 0 1 0,-2 0 6 15,0 0 10-15,0-3 9 16,-2-2-2-16,0-3-8 16,-3 1-1-16,1-5 7 15,-1-1-8 1,0-2-8-16,-5-1-3 0,1-3 1 16,-2-1-3-16,1-3-2 15,-3-2-1-15,1-1 0 0,-2-4 0 0,3-1 1 16,-1-3-2-16,1 1 1 15,1-4 0-15,2 0-1 16,0 0 2-16,4-2 0 16,-2-1 4-1,6 0 6-15,-1-2-5 16,2 1-7-16,2-4 1 0,2 0 1 16,3-1-1-16,0-1 1 15,0-2-2-15,8-2 1 16,1-1 1-16,4-2-2 15,3 0 2-15,1-1-2 16,4-2 2-16,0 0-1 16,2-1 0-16,4-2 2 0,1 1 0 0,2 0-1 15,1 0-1-15,2 2 1 16,2-1 0-16,2 0-2 16,3 0 0-16,2-1 2 15,2-2 0 1,0 0-1-16,4-1 0 15,-4 0 1-15,2 3 2 0,2 0 5 0,-2 1 0 0,1 3 1 32,2 0-1-32,-2 3-4 15,1-1 0-15,0 0 2 16,0 2-7-16,2 0 2 16,0-1-2-16,-1 3 1 15,1 1 0-15,1 2 1 0,0 1-1 16,1 3 0-16,-1 1 0 15,2 1 0-15,1-1 0 0,2 1 1 16,0 0-1-16,-1 1 0 16,1 1 1-16,-1 0-3 0,-1 4 5 15,1-1-2-15,1 1 3 16,2 2-3-16,0 1-1 16,0 3 0-1,0 1 1-15,-3 2-2 16,-1 3 1-16,0 2 1 0,-5 2-1 15,0 0 1-15,-2 3-2 16,0 1 3-16,0 1-1 16,0 1-1-16,0-1 2 15,-3 1-2-15,2 2 1 0,2-1-1 16,-3 0 0 0,1 3 0-16,1-1-1 0,0 3 3 15,-1-1-2-15,0 1-1 16,1 0 1-16,0 1 0 0,-1 1 1 15,0-1-2-15,-2 0 2 16,2 2-1-16,-1 0 2 16,-2 0-1-16,0 2 1 15,-3-1-1-15,0 2 1 0,-2 0-2 16,-1 0 0-16,-3 2 2 16,1 3-2-16,-4 0 0 15,0 5 0 1,-1-1 0-16,-2 2 0 0,-3 2 0 15,0 1 0-15,-2 1 1 16,-2 0-2-16,-1 0 2 16,1 0-1-16,-4-1 1 15,0 1 0-15,0-2-1 16,0 1 0-16,-1 1 1 16,-3 1 0-16,1-1-1 0,-3 0 1 15,1 0-1-15,-1 0 0 16,-1-1 1-16,1 0-3 15,-4-1 3-15,3 1 0 16,-2-2-1-16,1 1 0 16,-1 0 0-16,-2-2 0 0,2 1 1 15,-3-2 0-15,1 1-1 0,-2 0 0 16,1 0-1-16,0-1 2 16,-1 2-1-16,1 0 1 15,-1 2 0-15,-2-1-1 16,2-1 0-1,-2 2 1-15,1-2-1 0,1 0 0 16,-2-2 0-16,0 0 0 16,2 1 0-16,-2-4 0 15,0 2 0-15,0-2 0 16,0-2 0-16,-1 0 0 0,1-1 0 0,-1-1 0 16,2 0 1-1,-1 1-2-15,1 0 1 16,-1 0 0-16,1 0 0 0,0-1 0 15,1 0 0 1,-2 0 0-16,0-2 0 0,-1 0 1 16,0-1-1-16,-1 0 2 15,0 0 1-15,0 0 1 16,0 0 2-16,0 0 5 0,0 0 8 16,0-3-8-16,0-5-6 15,0-3-4 1,2-2-2-16,4-2-1 0,2-4 1 15,3-1 0-15,1 0 0 16,1-2 0-16,3-2 1 16,1 1-5-16,1-1 8 15,0 1-2-15,-1 0 0 0,0 2-1 16,-1 1 0-16,-1 3-1 16,-2 2 1-16,-3 2 1 15,0 3-1-15,-3 2 1 16,0 1-2-16,-1 5 1 0,0-2-1 15,-2 3 0-15,0 0 1 16,-1 1-2-16,2 0-1 16,-2 0 3-16,-1 0-2 15,1 0 1-15,-2 1 2 0,1 2-2 0,0 0 2 16,-1 0-1-16,-1 0 0 16,0 1 0-16,0 1 0 15,0 0 0 1,0 1 1-16,-5 1-1 15,-1 0 0-15,-1 1 0 16,-2 2 0-16,-1 2 0 16,-2 0 0-16,-3 2 0 15,-1 1 0-15,-1 2 0 0,-4 0 0 0,0 2-1 16,-2-1 2-16,0 3-1 0,0-2-1 31,1 0-1-31,0 0 2 16,-1 0 1-16,2-1-3 15,2-2 4-15,1-1-2 0,3-1-1 16,2-1 2-16,0-4-1 0,3 0 0 16,3-2 0-16,-1-3 0 15,2 0 0-15,0-2 1 16,2-2 0-16,0 0 1 16,0 0 2-16,0 0-4 0,1 0 2 31,-3-2-1-31,1-2 0 0,-1 0 0 15,0 0-1-15,0-1 3 16,0-1-3-16,0 0 0 16,1-3 1-16,-3 0-1 15,4-1 2-15,-3 0-1 0,1-1 2 0,-2-2-2 0,1 2 1 16,-5-1 2-16,0-2 7 31,-3 2-1-31,-3-2-6 16,-2-1 2-16,-5 0 0 15,-1 0-1-15,-1-2-2 0,-3 2 4 16,1-1-6-16,-2-1-1 16,2-1 3-16,-1 2-3 0,2 1 1 15,2 0-2-15,1 2 2 16,4 1-1-16,1 3-2 16,5 0 1-1,1 4-1-15,5 0-1 0,2 2-6 16,4 1-7-16,2 2-8 0,1 0-24 0,0 0-46 31,0 5-72-31,0 0-122 16</inkml:trace>
  <inkml:trace contextRef="#ctx0" brushRef="#br0" timeOffset="23634.7989">6397 13355 338 0,'-2'8'28'16,"-2"0"-12"-16,2-2 6 16,0 0-11-16,0 0-2 0,-1 0-2 15,1 1-2-15,0 0-3 16,-2 5-1-16,0 2 0 0,-5 3-1 15,2 5 0 1,-4 3 1-16,-6 4-2 0,0 1 2 16,-4 1-1-1,-2 1 1-15,-2 0-1 16,-2 0 5-16,-3-3 17 0,-4-1 1 16,-1-1-6-16,-4 1-8 15,-3-2-1 1,-6 3-4-16,-3-2-1 0,-3 0 0 15,-4-1 0-15,-2-2-2 16,-2-3-2-16,-3-1 2 16,0-5 0-16,1-4-1 15,-2-1-1-15,2-5 2 0,-2-1-1 0,2-4-1 16,0 0 0-16,1-1 0 16,4-6 2-16,-2-2 0 15,1-2-1-15,4-1 1 16,3-3 0-1,-1-1 0-15,5-1 1 0,-2-3-1 16,2-1-2 0,1-1 1-16,1-1 2 0,0 0-4 15,3-2 4-15,-1 1 0 16,0 0-2-16,1-1 19 16,3 2 0-16,-2-1-14 15,0 1-3-15,1-1-4 0,0-1 4 16,0 1-2-16,4-1 0 15,-4-3 0-15,4-1 0 16,1-1 0-16,-1-3 0 0,3-1 0 16,1 0 0-16,3-1 6 15,-1 0 4 1,1-1 5-16,3 2-9 0,-2-3-2 16,2 2-1-16,-1 0-3 15,2-1 0-15,0 0 0 16,2-2 0-16,0 0 0 0,3-2 0 0,0-3 0 15,3-1 0-15,2-2 2 16,0-1 1-16,0-3-2 16,3-1 0-16,-1-1-1 15,3-1 0 1,-1-1 0-16,3 1 0 16,1 0-1-16,2 2 1 0,2 0 0 15,2 2-1-15,3 3 1 16,0 3-2-16,0 3 1 0,5 5 0 15,3 4-2-15,0 5 0 16,2 5-27-16,1 2-40 16,2 2-44-1,3-1-111-15</inkml:trace>
  <inkml:trace contextRef="#ctx0" brushRef="#br0" timeOffset="25079.8579">9929 8593 344 0,'8'6'24'0,"-1"3"1"16,3 4 2-16,-1 6-9 15,1 4-11-15,0 4-1 16,-1 6-4-1,-1 2 4-15,-1 3-6 0,0 3 6 16,-2 3 9-16,0 0-12 16,0-1 0-16,-4-1 0 15,-1-2 1-15,1-4-1 0,-1-6 1 16,0-5-5-16,0-6 2 16,0-6-1-1,0-7-7-15,0-6-24 16,-2 0-28-16,-4-8-41 15,-3-7-170-15</inkml:trace>
  <inkml:trace contextRef="#ctx0" brushRef="#br0" timeOffset="26504.3588">9833 8942 408 0,'4'4'16'0,"5"1"-13"0,5-3 11 16,3 1-11-16,6-3 0 16,6 0-4-1,3-4 2-15,3-5 1 0,1-4-2 16,1-2-1-16,-2-2 1 16,-1 1 0-16,-7 0 0 15,-2-1 2-15,-6 3 12 16,-6-1 0-16,-3 6 1 0,-4 2 5 15,-3 0-4-15,-1 4-7 16,-2 2-4-16,0 1-1 16,0 0-3-16,0 0-3 15,0 0-2-15,0 4 0 0,3 3 2 16,4 2 1-16,-1 2 1 16,3 2-1-16,2 1 1 15,-1 1 0-15,2 0 1 0,-3 1-1 16,1 0 0-1,-2 1 0-15,-1 0 0 0,-2 0 0 16,1-1 0-16,1 0 1 16,-1-3-2-16,-1-1 1 0,4-2 0 15,0-3 0 1,1-2 0-16,4-2-1 16,-2-3 0-16,3 0 1 0,0-8-3 15,-1-3 3 1,1-1-1-16,0-2 1 15,-3-3 2-15,-1-2-1 0,-3 0-2 0,-3 1 1 0,0-2 1 16,-4 2 0-16,-1 4-1 16,2 1 0-16,-2 5 0 15,0 3 1-15,0 2 5 16,0 3 1 0,0 0-4-16,0 3-5 15,0 6-2-15,0 4 4 16,0 3 0-16,0 2-1 15,4 1 1-15,1-1-1 16,3-2 1-16,0-2 0 0,1-5 0 16,2-3-1-16,2-3 2 15,0-3 0-15,1 0 4 16,1-3 8-16,0-5-2 0,-2-3-1 16,-1-1 2-16,1-3-8 15,-2 0 4 1,-3-1-1-16,1-1-1 0,-2-2-4 15,-1-1 0-15,-1 1-1 16,1 1-1-16,0 0 1 0,-3 3-2 16,2 1 1-16,-1 4 0 15,-2 2 3 1,0 2-2-16,-2 3 0 0,0 1 0 16,0 1 1-16,0 1-1 0,0 0 0 15,0 0-2-15,0 0 1 0,0 0-2 16,0 0 0-16,0 0 0 31,1 0-1-31,1 1 2 0,1 5 2 0,0 2 0 16,0 1-1-1,2 0 2-15,-2 2-2 16,1 1 0-16,2 2 0 0,0-3 0 16,1 3 0-16,1-1 0 15,0-1 0 1,3-1 0-16,0-2 0 0,1 0 3 15,2-2-2-15,1-1 4 16,0 2 0-16,3-4 1 16,-1 0-1-16,0 0-1 15,2-1 0-15,-2-1-4 0,0-2 1 0,1 1-1 16,-1-1 0-16,0 0 6 16,1 0 2-1,1-4-1-15,2-3-5 0,-1 0-1 16,0-4 0-16,1 1 1 15,-1-2-1-15,-1-3 0 16,-2 2 0-16,-2-2-1 16,-2-1 2-16,-3 1-2 15,-4-3 0-15,-4 3 1 0,-2-1-4 16,0 2-1-16,-4 1-5 16,-4 2 2-16,-4 1-1 15,-2 3 0-15,0 3 1 0,-2 2 0 16,1 2 4-16,2 0 2 15,0 0 0 1,3 6 0-16,2 3 0 0,3 3 0 0,2 0 0 31,3 2 2-31,0 2 0 0,1 2 1 16,9 0-2-16,1-1 2 16,6 1-2-16,2-5 2 15,0-1-3-15,1-2 2 16,2-3-1-16,1-2-2 0,-4-2 3 0,-2-1-8 31,-4-1-36-31,-6-1-2 16,-7 0-19-16,-6 0-22 0,-14 0-44 15</inkml:trace>
  <inkml:trace contextRef="#ctx0" brushRef="#br0" timeOffset="28093.9259">9259 9171 287 0,'0'2'51'0,"0"-2"-40"16,0 0 1-1,0 0-10-15,0 0-1 16,0 0-1-16,0 0 1 0,0 0-1 15,0 0 9-15,0-1 4 16,4-1-8-16,3-2 0 16,1 0 5-16,0 1 2 0,5-2-2 15,1 2 2-15,3 0-1 16,2 0-1-16,2 3-6 16,-1 0 0-16,0 0-4 15,1 7 0-15,-2 2 1 16,-4 3-1-16,1 1 1 0,-3 3 0 15,-3 2 5-15,0 1 2 16,-3 2 0 0,-1 2 1-16,0 2-6 15,-4 1 0-15,0 2 0 0,0 0 0 16,-1 0 0-16,1 1 3 16,-2-1-2-16,0 0 0 15,0 0-1-15,0 0 1 16,0-1-1-16,0 1-1 0,-3-2-1 15,1 1-1 1,-1-1 1-16,2-2 0 0,-1 0 0 16,0-2-1-16,0-1 1 15,2-4-2-15,0-1 2 0,0-2-1 16,-2-4 1-16,2-2-1 16,0-4 0-16,0-2 1 15,0-2-2-15,0 0 2 16,2 0 3-16,2-7 7 15,2-4-7-15,2-2-3 0,0-6-2 16,4 1 1 0,1-5 0-16,1 0-1 0,3-1 0 0,0-1 1 15,5-1 0-15,0-1 1 16,-1 2-1-16,2-1-1 0,-1 1 2 31,-1 1-2-31,0 2 2 16,-2 1-1-16,0 2 0 0,-4 2 0 0,-3 4 0 15,-1 2 0-15,-4 4 0 16,-2 2 0-16,-3 3 0 16,-2 1 0-16,0 1 0 15,0 0 0 1,0 3 0-16,0 5 0 0,-2-1 1 16,-2 3-2-16,0 0 1 15,-1 1 0-15,1-3 1 0,-1 1-1 16,2-2 0-1,-1 0 0-15,-2 0 0 16,1-1 1-16,-1 0-1 16,-2 0 1-16,1 0 0 15,-4 1 1-15,-2 0-1 16,0-1-1-16,0 1 1 0,-3-2-1 16,1 0 2-16,-1-2-1 15,0 1 0-15,0-3 0 0,1-1 1 16,-1 0 0-16,2 0-1 15,-2 0 1-15,2 0 2 0,1 0-2 16,-3-1 2 0,0-2 2-16,2 1-3 15,-1 1-1-15,-1 0 3 0,0 1 7 0,-2 0-11 32,3 0-2-32,-2 0 1 0,-1 2-1 15,3 3 1-15,1-1 1 0,0 2-1 0,0 0 0 16,3-1 1-16,-1 0 2 15,3 0 1-15,0 0 3 16,2-1-2-16,1 0-4 16,0 1-2-16,0 1 1 0,3 0 1 31,-1 0-3-31,2 1 1 0,2-1 0 16,0 0 0-16,0 0-2 15,0-2-2-15,6-1-7 16,3-2-15-1,4-1-14-15,4 0-19 0,2-9-60 16,3-4-165-16</inkml:trace>
  <inkml:trace contextRef="#ctx0" brushRef="#br0" timeOffset="29256.3773">13222 8430 334 0,'8'-20'35'0,"-4"-1"11"16,-3 0 2-16,-1 0-7 15,0 1-14-15,-9 1-19 0,-5 0-8 16,-3 2-1-16,-5 3-2 16,-3 3-3-16,-1 5-4 15,-3 3 4-15,1 3 1 16,-1 0 5-16,2 8-1 15,3 5 0-15,0 5 2 16,3 2 1-16,2 2 5 0,4 2 5 16,5 3-2-16,-1 2-2 15,5 2 5-15,0 1 0 16,4 1-9-16,2 1 0 16,0-1-3-16,6 1 1 15,2-2-1-15,1 1-1 16,1-2 1-16,-1 1-2 15,1-4-2-15,-2-2-9 16,1-2-8-16,-1-6-7 0,-2-3-16 16,-4-6-12-16,1-4-16 15,-3-5-22-15,0 0-60 0</inkml:trace>
  <inkml:trace contextRef="#ctx0" brushRef="#br0" timeOffset="29503.9105">12855 8758 339 0,'8'5'90'0,"4"-3"-71"16,2-1 21-16,3-1-22 16,7 0-8-16,2-3-4 15,3-5 0-15,3-4-5 16,2-1-1-16,2-1-1 15,1 0-9-15,-2 2-12 0,-1 1-12 16,1 1-19-16,-4 2-7 16,-1 2 15-16,1 1-28 15,-1 0-53-15</inkml:trace>
  <inkml:trace contextRef="#ctx0" brushRef="#br0" timeOffset="30798.1077">13664 8599 398 0,'-6'-4'48'0,"-10"-1"-21"16,-2 2-20-16,-5 1-6 15,-2 2 0-15,-2 0-1 16,-2 0-14-16,3 8-2 16,-1 0-7-1,4 4 5-15,4 1 14 16,2 2 4-16,5-1 0 15,6-1 0-15,3 0 5 0,3-3 9 16,1-2 2-16,9-4-1 16,1-3 4-16,7-1 1 0,0-2-7 0,1-7-5 31,1-3-6-31,-1-2-1 16,-2 1-1-16,-5 1 1 0,-2 2-1 15,-3 2 0-15,-5 2 0 0,0 4 1 16,-2 2 0-1,0 0-1-15,0 1-2 16,0 9 1-16,0 3 1 0,0 3 0 16,0 3-1-16,0 1 1 15,5 2 0-15,6-2 0 16,2-4 0-16,5-4 0 0,0-5 0 0,3-7 0 16,1-1 7-16,1-12 13 15,1-8 3-15,-1-5 2 16,1-5-10-16,-2-3-14 0,-1-5-1 15,-4-2 0-15,-2 0-2 32,-2-1 2-32,-7-1-8 15,-1 1 7-15,-3 3 0 0,-2 5-2 0,0 3 3 16,-1 7-1-16,-4 7 2 16,1 6 1-1,-3 7 3-15,0 4-4 0,2 3-5 16,-3 10-1-1,2 6 0-15,1 6 3 0,1 6 1 0,4 2 1 0,0 3 0 16,1-1 0-16,6 1 1 16,4-2-3-16,1-1 3 15,-1-3-1-15,3-3 0 32,0-3 1-32,0-4-1 15,2-3 1-15,-1-4-1 16,4-5 1-16,0-4 2 0,4-4 2 15,2 0 1-15,2-7 5 16,1-6-4-16,2-3-3 16,0-3 1-16,-3 0 4 0,-1-1 0 15,-2 1-7-15,-1 3-3 0,-4 4 2 16,-4 4-4-16,-3 4 2 16,-4 4 0-16,-3 1-3 15,-3 9 3-15,-2 1-2 16,0 6 0-1,-4-2-2-15,-3 1-2 16,-3-1-2-16,1-2-7 0,-1-3 2 16,2-3 11-16,1-4 3 15,1-3 2-15,1 0 10 16,0 0 5-16,-1-7-5 16,2-1-7-16,-1 0-3 0,0 0 0 0,2 3-1 15,1 1-2-15,-1 2-1 16,1 2 0-16,1 0-4 15,1 6-2 1,0 4 5-16,0 4 3 16,6 2 2-16,0 1 1 0,7 0-2 15,0-1 2-15,4-3-3 16,3-3 3-16,1-3 3 0,4-4 1 16,1-3 4-16,1 0 4 15,4-7-6-15,0-4 0 16,0-5 0-16,-1 0-7 15,0-4 0-15,-4 0-2 0,-1-2 1 0,-4 0-2 16,-4-4-1-16,-1 2 0 16,-3-2-2-16,-6-1 0 31,-3 2-2-31,-4 2 6 16,0 3 0-16,-4 4-1 15,-5 4 1-15,-5 2-1 0,-1 6-2 16,-3 4-1-16,0 0 1 15,-3 8 0-15,4 6-1 0,-3 4 2 16,5 4 1 0,2 1 0-16,6 3 0 15,6 0 1-15,1-4 0 0,6 0-1 0,9-3 2 16,4-3-6-16,-2-3-20 16,1 2-35-16,-5-2-44 15,-7 0-84 1</inkml:trace>
  <inkml:trace contextRef="#ctx0" brushRef="#br0" timeOffset="31826.244">12940 9171 512 0,'8'11'23'0,"-1"-2"-22"0,5 5 4 16,1 1-4-16,1 5-1 15,2 0 0-15,0 5 0 16,0 1-1-16,1 3-2 16,-2 4-4-16,1 3 6 15,-2 2 1-15,0 5 0 0,-2 3-1 16,-1 4 2 0,-4 5-1-16,-1 4 2 0,-4 4-1 15,-2 7 2-15,0 3 0 16,-8 6-1-16,-5 5 0 0,-4 7-2 15,-5 4 1-15,-6 4-1 0,-2 5 0 16,-6 2 1-16,-1 2-1 16,-4 1 1-1,-2 1 0-15,-1 1 7 16,-5-1-2-16,0 0 5 0,-4-3 3 16,-1 1 4-16,-5-1-7 15,-2 0 2-15,-5-1-5 16,-3 0 0-16,-4-1 2 0,-5-2-4 15,-4 0 0-15,-3-4-1 16,-1-1-4-16,-7-3-4 16,2-3 5-1,-1 1-2-15,-6-3 0 16,1-4 1-16,-3-2-1 0,-2-1 1 0,-1-3 1 16,-2-3 6-1,-2-2-3-15,-1-2-2 0,0-2-1 16,-2-5-4-16,3-3 4 15,-1-4-4-15,1-3 4 16,0-4-5-16,0-2 6 16,1-2-5-16,2-2 2 15,1-2 2-15,4 1-2 16,2-3 0-16,6 2 0 0,1-1 0 16,4 0 0-16,4 1 0 15,2-1 3-15,2 3 4 16,2 2-2-16,3 2 3 15,1 4-6-15,3 1-3 16,3 4 1-16,4 2 2 16,4 2-2-16,4 0 1 15,3-1 1-15,4-1 5 16,5-3 2-16,2-3-3 0,7-2 0 16,3-7 0-16,5-2 3 0,1-4-3 0,7-6-1 31,2-3 0-31,3-3-2 15,3-5-1-15,3-3-1 0,3-4 0 16,-3-4-1-16,6-2 0 16,0-4 0-16,0-2-1 0,0-2 1 15,0-2-2-15,0 0-9 16,0-4-3-16,0-5-10 16,-2-8-11-1,0-5-35-15,1-5-32 16,1-6-31-16,0-5-61 0</inkml:trace>
  <inkml:trace contextRef="#ctx0" brushRef="#br0" timeOffset="32398.625">8324 14469 449 0,'-10'-1'51'15,"-3"1"-3"-15,-2 0-15 16,0 6-20-16,-2 7-5 16,0 4-8-16,-1 4 0 15,-1 4-1-15,1 5 0 0,-1 4 3 16,-1 5-2-16,2 4-1 16,-1 5 1-16,1 3 0 0,-1 1 0 15,2 2 0-15,1-3 0 16,3-2 8-1,3-6 13-15,5-5-1 0,2-5-2 16,3-7-3-16,0-6-2 16,7-4-2-16,3-3 1 15,3-4-10-15,2-4 3 0,2-2 2 0,2-2-4 16,2-1 2-16,2 0-4 31,4-5 1-31,1-3 1 16,4-1 0-16,0-2 2 15,3-1 3-15,3-1 4 0,2-4-3 16,2-1-1-16,3-1 4 16,2-2-1-16,3-2-3 0,-1-1-4 15,0 2 1-15,-3 2-1 16,0 1-4-16,-4 4 1 16,-1 2 0-16,-2 6-1 15,-3 3 0-15,1 2 1 16,-4 2-2-16,0 3 1 15,-5 6-2-15,-1 3 2 0,-3 2-1 16,-2 2-1-16,-3 1-6 16,-4-2-14-16,-1-1-17 0,-3-3-31 15,-1-5-63 1,-7-6-98-16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F3084-F195-2E49-BB13-80968B4D4F42}" type="datetimeFigureOut"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209F-2E93-BE4B-B399-9745D056A6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DC94-3344-2E47-9510-4B5537A55322}" type="datetime1"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A913-DDBC-7849-9D55-1208575B4945}" type="datetime1"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2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70A2-BEF9-104C-AB5B-F987872581CD}" type="datetime1"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7984-DF7C-8942-A315-E379789219E5}" type="datetime1"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659E-4F97-7148-9218-82D6534190A0}" type="datetime1"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21EF-8AED-0442-8AE1-99DDFEDC0407}" type="datetime1"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CA3B-9AA5-D041-B12F-70BD5628D969}" type="datetime1"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6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90E6-546F-7845-96E8-EDD5AEC85F8D}" type="datetime1"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5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81D6-5C30-2B40-A086-DF3FC6346182}" type="datetime1"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F0B5-6425-DA4A-9182-CC3E794E94E0}" type="datetime1"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867-69DC-DD45-89F7-4CFBCA3F69B5}" type="datetime1"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F8CA-019B-644D-A2EB-6250DFFBF076}" type="datetime1"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534" y="65088"/>
            <a:ext cx="7772400" cy="1225021"/>
          </a:xfrm>
        </p:spPr>
        <p:txBody>
          <a:bodyPr/>
          <a:lstStyle/>
          <a:p>
            <a:r>
              <a:rPr lang="en-US" dirty="0">
                <a:latin typeface="Times"/>
                <a:cs typeface="Times"/>
              </a:rPr>
              <a:t>Class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9" y="1121833"/>
            <a:ext cx="7535333" cy="4175126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latin typeface="Courier New"/>
                <a:cs typeface="Courier New"/>
              </a:rPr>
              <a:t>functions in Python can return multiple values</a:t>
            </a:r>
          </a:p>
          <a:p>
            <a:pPr marL="457200" indent="-457200" algn="l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latin typeface="Courier New"/>
                <a:cs typeface="Courier New"/>
              </a:rPr>
              <a:t>counting loops</a:t>
            </a:r>
          </a:p>
          <a:p>
            <a:pPr marL="457200" indent="-457200" algn="l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latin typeface="Courier New"/>
                <a:cs typeface="Courier New"/>
              </a:rPr>
              <a:t>while loops</a:t>
            </a:r>
          </a:p>
          <a:p>
            <a:pPr marL="457200" indent="-457200" algn="l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latin typeface="Courier New"/>
                <a:cs typeface="Courier New"/>
              </a:rPr>
              <a:t>interactive loops (asking if there is more data)</a:t>
            </a:r>
          </a:p>
          <a:p>
            <a:pPr marL="457200" indent="-457200" algn="l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latin typeface="Courier New"/>
                <a:cs typeface="Courier New"/>
              </a:rPr>
              <a:t>sentinel loops</a:t>
            </a:r>
          </a:p>
          <a:p>
            <a:pPr marL="457200" indent="-457200" algn="l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latin typeface="Courier New"/>
                <a:cs typeface="Courier New"/>
              </a:rPr>
              <a:t>data validation loops (data verification loops)</a:t>
            </a:r>
          </a:p>
          <a:p>
            <a:pPr marL="457200" indent="-457200" algn="l">
              <a:buFont typeface="Arial"/>
              <a:buChar char="•"/>
            </a:pP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7A00-C3B7-664B-8AEE-AC2A569C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5"/>
            <a:ext cx="4885765" cy="952500"/>
          </a:xfrm>
        </p:spPr>
        <p:txBody>
          <a:bodyPr>
            <a:normAutofit fontScale="90000"/>
          </a:bodyPr>
          <a:lstStyle/>
          <a:p>
            <a:r>
              <a:rPr lang="en-US" dirty="0"/>
              <a:t>for loop review</a:t>
            </a:r>
            <a:br>
              <a:rPr lang="en-US" dirty="0"/>
            </a:br>
            <a:r>
              <a:rPr lang="en-US" dirty="0"/>
              <a:t>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D15C-13ED-6B46-9699-48EB3FF04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5989"/>
            <a:ext cx="4114800" cy="37716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line in input</a:t>
            </a:r>
          </a:p>
          <a:p>
            <a:pPr marL="0" indent="0">
              <a:buNone/>
            </a:pPr>
            <a:r>
              <a:rPr lang="en-US" dirty="0"/>
              <a:t>    print( line, end=", "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DD0C3-7E00-434C-BB44-822C6D1F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1101F-9594-E340-892C-277D8489E91F}"/>
              </a:ext>
            </a:extLst>
          </p:cNvPr>
          <p:cNvSpPr txBox="1"/>
          <p:nvPr/>
        </p:nvSpPr>
        <p:spPr>
          <a:xfrm>
            <a:off x="6553200" y="905824"/>
            <a:ext cx="1693769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  <a:p>
            <a:endParaRPr lang="en-US" sz="2400" dirty="0"/>
          </a:p>
          <a:p>
            <a:r>
              <a:rPr lang="en-US" sz="2400" dirty="0"/>
              <a:t>apple</a:t>
            </a:r>
          </a:p>
          <a:p>
            <a:r>
              <a:rPr lang="en-US" sz="2400" dirty="0"/>
              <a:t>peach</a:t>
            </a:r>
          </a:p>
          <a:p>
            <a:r>
              <a:rPr lang="en-US" sz="2400" dirty="0"/>
              <a:t>pear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809720" y="493920"/>
              <a:ext cx="5970600" cy="44161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5680" y="484560"/>
                <a:ext cx="5994360" cy="44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82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133"/>
            <a:ext cx="8229600" cy="1299899"/>
          </a:xfrm>
        </p:spPr>
        <p:txBody>
          <a:bodyPr>
            <a:normAutofit fontScale="90000"/>
          </a:bodyPr>
          <a:lstStyle/>
          <a:p>
            <a:r>
              <a:rPr lang="en-US"/>
              <a:t>Scenario 1:  input the number of </a:t>
            </a:r>
            <a:r>
              <a:rPr lang="en-US" b="1"/>
              <a:t>employees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9594"/>
            <a:ext cx="8229600" cy="377163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Problem: Compute the payroll for a company.</a:t>
            </a:r>
            <a:endParaRPr lang="en-US" b="1"/>
          </a:p>
          <a:p>
            <a:pPr marL="0" indent="0">
              <a:buNone/>
            </a:pPr>
            <a:r>
              <a:rPr lang="en-US"/>
              <a:t>input: </a:t>
            </a:r>
            <a:r>
              <a:rPr lang="en-US" b="1"/>
              <a:t>hours</a:t>
            </a:r>
            <a:r>
              <a:rPr lang="en-US"/>
              <a:t> and </a:t>
            </a:r>
            <a:r>
              <a:rPr lang="en-US" b="1"/>
              <a:t>payrate</a:t>
            </a:r>
            <a:r>
              <a:rPr lang="en-US"/>
              <a:t> for each worker</a:t>
            </a:r>
            <a:endParaRPr lang="en-US" b="1"/>
          </a:p>
          <a:p>
            <a:pPr marL="0" indent="0">
              <a:buNone/>
            </a:pPr>
            <a:r>
              <a:rPr lang="en-US"/>
              <a:t>output: </a:t>
            </a:r>
            <a:r>
              <a:rPr lang="en-US" b="1"/>
              <a:t>total</a:t>
            </a:r>
            <a:r>
              <a:rPr lang="en-US"/>
              <a:t> amount paid by company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95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133"/>
            <a:ext cx="8229600" cy="1299899"/>
          </a:xfrm>
        </p:spPr>
        <p:txBody>
          <a:bodyPr>
            <a:normAutofit fontScale="90000"/>
          </a:bodyPr>
          <a:lstStyle/>
          <a:p>
            <a:r>
              <a:rPr lang="en-US"/>
              <a:t>Scenario 1:  input the number of </a:t>
            </a:r>
            <a:r>
              <a:rPr lang="en-US" b="1"/>
              <a:t>employees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9594"/>
            <a:ext cx="8229600" cy="377163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Problem: Compute the payroll for a company.</a:t>
            </a:r>
            <a:endParaRPr lang="en-US" b="1"/>
          </a:p>
          <a:p>
            <a:pPr marL="0" indent="0">
              <a:buNone/>
            </a:pPr>
            <a:r>
              <a:rPr lang="en-US"/>
              <a:t>input: </a:t>
            </a:r>
            <a:r>
              <a:rPr lang="en-US" b="1"/>
              <a:t>hours</a:t>
            </a:r>
            <a:r>
              <a:rPr lang="en-US"/>
              <a:t> and </a:t>
            </a:r>
            <a:r>
              <a:rPr lang="en-US" b="1"/>
              <a:t>payrate</a:t>
            </a:r>
            <a:r>
              <a:rPr lang="en-US"/>
              <a:t> for each worker</a:t>
            </a:r>
            <a:endParaRPr lang="en-US" b="1"/>
          </a:p>
          <a:p>
            <a:pPr marL="0" indent="0">
              <a:buNone/>
            </a:pPr>
            <a:r>
              <a:rPr lang="en-US"/>
              <a:t>output: </a:t>
            </a:r>
            <a:r>
              <a:rPr lang="en-US" b="1"/>
              <a:t>total</a:t>
            </a:r>
            <a:r>
              <a:rPr lang="en-US"/>
              <a:t> amount paid by company</a:t>
            </a:r>
          </a:p>
          <a:p>
            <a:r>
              <a:rPr lang="en-US" b="1">
                <a:solidFill>
                  <a:srgbClr val="FF0000"/>
                </a:solidFill>
              </a:rPr>
              <a:t>Know the number of times to go through the loop</a:t>
            </a:r>
          </a:p>
          <a:p>
            <a:r>
              <a:rPr lang="en-US" b="1">
                <a:solidFill>
                  <a:srgbClr val="FF0000"/>
                </a:solidFill>
              </a:rPr>
              <a:t>accumulate (total amount paid)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64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000"/>
            <a:ext cx="8229600" cy="4851136"/>
          </a:xfrm>
        </p:spPr>
        <p:txBody>
          <a:bodyPr>
            <a:normAutofit fontScale="92500" lnSpcReduction="20000"/>
          </a:bodyPr>
          <a:lstStyle/>
          <a:p>
            <a:r>
              <a:rPr lang="en-US" b="1">
                <a:solidFill>
                  <a:srgbClr val="FF0000"/>
                </a:solidFill>
              </a:rPr>
              <a:t>Know the number of times to go through the loop</a:t>
            </a:r>
          </a:p>
          <a:p>
            <a:r>
              <a:rPr lang="en-US" b="1">
                <a:solidFill>
                  <a:srgbClr val="FF0000"/>
                </a:solidFill>
              </a:rPr>
              <a:t>accumulate (total amount paid)</a:t>
            </a:r>
          </a:p>
          <a:p>
            <a:endParaRPr 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</a:rPr>
              <a:t>input the total count of data, n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</a:rPr>
              <a:t>initialize total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</a:rPr>
              <a:t>loop n times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</a:rPr>
              <a:t>    input a value, x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</a:rPr>
              <a:t>    add x to total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</a:rPr>
              <a:t>output total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010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000"/>
            <a:ext cx="8229600" cy="4851136"/>
          </a:xfrm>
        </p:spPr>
        <p:txBody>
          <a:bodyPr>
            <a:normAutofit/>
          </a:bodyPr>
          <a:lstStyle/>
          <a:p>
            <a:r>
              <a:rPr lang="en-US" sz="2600" b="1">
                <a:solidFill>
                  <a:srgbClr val="FF0000"/>
                </a:solidFill>
              </a:rPr>
              <a:t>Know the number of times to go through the loop</a:t>
            </a:r>
          </a:p>
          <a:p>
            <a:r>
              <a:rPr lang="en-US" sz="2600" b="1">
                <a:solidFill>
                  <a:srgbClr val="FF0000"/>
                </a:solidFill>
              </a:rPr>
              <a:t>accumulate (total amount paid)</a:t>
            </a:r>
          </a:p>
          <a:p>
            <a:endParaRPr lang="en-US" sz="26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b="1">
                <a:solidFill>
                  <a:srgbClr val="000000"/>
                </a:solidFill>
              </a:rPr>
              <a:t>input the total count of data, n</a:t>
            </a:r>
          </a:p>
          <a:p>
            <a:pPr marL="0" indent="0">
              <a:buNone/>
            </a:pPr>
            <a:r>
              <a:rPr lang="en-US" sz="2600" b="1">
                <a:solidFill>
                  <a:srgbClr val="000000"/>
                </a:solidFill>
              </a:rPr>
              <a:t>initialize total</a:t>
            </a:r>
          </a:p>
          <a:p>
            <a:pPr marL="0" indent="0">
              <a:buNone/>
            </a:pPr>
            <a:r>
              <a:rPr lang="en-US" sz="2600" b="1">
                <a:solidFill>
                  <a:srgbClr val="FF0000"/>
                </a:solidFill>
              </a:rPr>
              <a:t>loop n times</a:t>
            </a:r>
          </a:p>
          <a:p>
            <a:pPr marL="0" indent="0">
              <a:buNone/>
            </a:pPr>
            <a:r>
              <a:rPr lang="en-US" sz="2600" b="1">
                <a:solidFill>
                  <a:srgbClr val="FF0000"/>
                </a:solidFill>
              </a:rPr>
              <a:t>    input a value, x</a:t>
            </a:r>
          </a:p>
          <a:p>
            <a:pPr marL="0" indent="0">
              <a:buNone/>
            </a:pPr>
            <a:r>
              <a:rPr lang="en-US" sz="2600" b="1">
                <a:solidFill>
                  <a:srgbClr val="FF0000"/>
                </a:solidFill>
              </a:rPr>
              <a:t>    add x to total</a:t>
            </a:r>
          </a:p>
          <a:p>
            <a:pPr marL="0" indent="0">
              <a:buNone/>
            </a:pPr>
            <a:r>
              <a:rPr lang="en-US" sz="2600" b="1">
                <a:solidFill>
                  <a:srgbClr val="000000"/>
                </a:solidFill>
              </a:rPr>
              <a:t>output total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14</a:t>
            </a:fld>
            <a:endParaRPr lang="uk-UA"/>
          </a:p>
        </p:txBody>
      </p:sp>
      <p:sp>
        <p:nvSpPr>
          <p:cNvPr id="2" name="TextBox 1"/>
          <p:cNvSpPr txBox="1"/>
          <p:nvPr/>
        </p:nvSpPr>
        <p:spPr>
          <a:xfrm>
            <a:off x="3064933" y="2692400"/>
            <a:ext cx="574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FF"/>
                </a:solidFill>
              </a:rPr>
              <a:t>for i in range(n):</a:t>
            </a:r>
          </a:p>
          <a:p>
            <a:r>
              <a:rPr lang="en-US" sz="2800" b="1">
                <a:solidFill>
                  <a:srgbClr val="0000FF"/>
                </a:solidFill>
              </a:rPr>
              <a:t>    x=float(input("Enter a number&gt;&gt;"))</a:t>
            </a:r>
          </a:p>
          <a:p>
            <a:r>
              <a:rPr lang="en-US" sz="2800" b="1">
                <a:solidFill>
                  <a:srgbClr val="0000FF"/>
                </a:solidFill>
              </a:rPr>
              <a:t>    total=total + x</a:t>
            </a:r>
          </a:p>
        </p:txBody>
      </p:sp>
    </p:spTree>
    <p:extLst>
      <p:ext uri="{BB962C8B-B14F-4D97-AF65-F5344CB8AC3E}">
        <p14:creationId xmlns:p14="http://schemas.microsoft.com/office/powerpoint/2010/main" val="19056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92072" r="-92072"/>
          <a:stretch>
            <a:fillRect/>
          </a:stretch>
        </p:blipFill>
        <p:spPr>
          <a:xfrm>
            <a:off x="457200" y="1333500"/>
            <a:ext cx="8229600" cy="3771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18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16</a:t>
            </a:fld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while &lt;condition&gt;:</a:t>
            </a:r>
          </a:p>
          <a:p>
            <a:pPr marL="0" indent="0">
              <a:buNone/>
            </a:pPr>
            <a:r>
              <a:rPr lang="en-US" b="1"/>
              <a:t>    &lt;body&gt;</a:t>
            </a:r>
          </a:p>
        </p:txBody>
      </p:sp>
    </p:spTree>
    <p:extLst>
      <p:ext uri="{BB962C8B-B14F-4D97-AF65-F5344CB8AC3E}">
        <p14:creationId xmlns:p14="http://schemas.microsoft.com/office/powerpoint/2010/main" val="8774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We can imitate a </a:t>
            </a:r>
            <a:r>
              <a:rPr lang="en-US" b="1"/>
              <a:t>for i in range</a:t>
            </a:r>
            <a:r>
              <a:rPr lang="en-US"/>
              <a:t> </a:t>
            </a:r>
            <a:r>
              <a:rPr lang="en-US" b="1"/>
              <a:t>loop</a:t>
            </a:r>
            <a:r>
              <a:rPr lang="en-US"/>
              <a:t> with a </a:t>
            </a:r>
            <a:r>
              <a:rPr lang="en-US" b="1"/>
              <a:t>while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17</a:t>
            </a:fld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237066" y="1244865"/>
            <a:ext cx="574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FF"/>
                </a:solidFill>
              </a:rPr>
              <a:t>for i in range(n):</a:t>
            </a:r>
          </a:p>
          <a:p>
            <a:r>
              <a:rPr lang="en-US" sz="2800" b="1">
                <a:solidFill>
                  <a:srgbClr val="0000FF"/>
                </a:solidFill>
              </a:rPr>
              <a:t>    x=float(input("Enter a number&gt;&gt;"))</a:t>
            </a:r>
          </a:p>
          <a:p>
            <a:r>
              <a:rPr lang="en-US" sz="2800" b="1">
                <a:solidFill>
                  <a:srgbClr val="0000FF"/>
                </a:solidFill>
              </a:rPr>
              <a:t>    total=total + 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74799" y="2668656"/>
            <a:ext cx="6180667" cy="224676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i=0</a:t>
            </a:r>
          </a:p>
          <a:p>
            <a:r>
              <a:rPr lang="en-US" sz="2800" b="1">
                <a:solidFill>
                  <a:srgbClr val="0000FF"/>
                </a:solidFill>
              </a:rPr>
              <a:t>while i &lt; n:</a:t>
            </a:r>
          </a:p>
          <a:p>
            <a:r>
              <a:rPr lang="en-US" sz="2800" b="1">
                <a:solidFill>
                  <a:srgbClr val="0000FF"/>
                </a:solidFill>
              </a:rPr>
              <a:t>    x=float(input("Enter a number&gt;&gt; "))</a:t>
            </a:r>
          </a:p>
          <a:p>
            <a:r>
              <a:rPr lang="en-US" sz="2800" b="1">
                <a:solidFill>
                  <a:srgbClr val="0000FF"/>
                </a:solidFill>
              </a:rPr>
              <a:t>    total=total + x</a:t>
            </a:r>
          </a:p>
          <a:p>
            <a:r>
              <a:rPr lang="en-US" sz="2800" b="1">
                <a:solidFill>
                  <a:srgbClr val="0000FF"/>
                </a:solidFill>
              </a:rPr>
              <a:t>  </a:t>
            </a:r>
            <a:r>
              <a:rPr lang="en-US" sz="2800" b="1">
                <a:solidFill>
                  <a:srgbClr val="FF0000"/>
                </a:solidFill>
              </a:rPr>
              <a:t>  i=i+1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32120" y="2965680"/>
              <a:ext cx="6413040" cy="2529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1320" y="2954880"/>
                <a:ext cx="6438960" cy="25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42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133"/>
            <a:ext cx="8229600" cy="1299899"/>
          </a:xfrm>
        </p:spPr>
        <p:txBody>
          <a:bodyPr>
            <a:normAutofit fontScale="90000"/>
          </a:bodyPr>
          <a:lstStyle/>
          <a:p>
            <a:r>
              <a:rPr lang="en-US"/>
              <a:t>Scenario 2:  keep asking if there are more </a:t>
            </a:r>
            <a:r>
              <a:rPr lang="en-US" b="1"/>
              <a:t>employees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061"/>
            <a:ext cx="8229600" cy="377163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Problem: Compute the payroll for a company.</a:t>
            </a:r>
            <a:endParaRPr lang="en-US" b="1"/>
          </a:p>
          <a:p>
            <a:pPr marL="0" indent="0">
              <a:buNone/>
            </a:pPr>
            <a:r>
              <a:rPr lang="en-US"/>
              <a:t>input: </a:t>
            </a:r>
            <a:r>
              <a:rPr lang="en-US" b="1"/>
              <a:t>hours</a:t>
            </a:r>
            <a:r>
              <a:rPr lang="en-US"/>
              <a:t> and </a:t>
            </a:r>
            <a:r>
              <a:rPr lang="en-US" b="1"/>
              <a:t>payrate</a:t>
            </a:r>
            <a:r>
              <a:rPr lang="en-US"/>
              <a:t> for each worker</a:t>
            </a:r>
            <a:endParaRPr lang="en-US" b="1"/>
          </a:p>
          <a:p>
            <a:pPr marL="0" indent="0">
              <a:buNone/>
            </a:pPr>
            <a:r>
              <a:rPr lang="en-US"/>
              <a:t>output: </a:t>
            </a:r>
            <a:r>
              <a:rPr lang="en-US" b="1"/>
              <a:t>total</a:t>
            </a:r>
            <a:r>
              <a:rPr lang="en-US"/>
              <a:t> amount paid by company</a:t>
            </a:r>
          </a:p>
          <a:p>
            <a:r>
              <a:rPr lang="en-US" b="1">
                <a:solidFill>
                  <a:srgbClr val="FF0000"/>
                </a:solidFill>
              </a:rPr>
              <a:t>DON'T KNOW the number of times to go through the loop</a:t>
            </a:r>
          </a:p>
          <a:p>
            <a:r>
              <a:rPr lang="en-US" b="1">
                <a:solidFill>
                  <a:srgbClr val="FF0000"/>
                </a:solidFill>
              </a:rPr>
              <a:t>accumulate (total amount paid)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902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000"/>
            <a:ext cx="8229600" cy="485113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DON'T KNOW the number of times to go through the loop</a:t>
            </a:r>
          </a:p>
          <a:p>
            <a:r>
              <a:rPr lang="en-US" b="1" dirty="0">
                <a:solidFill>
                  <a:srgbClr val="FF0000"/>
                </a:solidFill>
              </a:rPr>
              <a:t>accumulate (total amount paid)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00FF"/>
                </a:solidFill>
              </a:rPr>
              <a:t>"Interactive Loop"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initialize total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set </a:t>
            </a:r>
            <a:r>
              <a:rPr lang="en-US" b="1" dirty="0" err="1">
                <a:solidFill>
                  <a:srgbClr val="0000FF"/>
                </a:solidFill>
              </a:rPr>
              <a:t>moredata</a:t>
            </a:r>
            <a:r>
              <a:rPr lang="en-US" b="1" dirty="0">
                <a:solidFill>
                  <a:srgbClr val="0000FF"/>
                </a:solidFill>
              </a:rPr>
              <a:t> to "yes"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while </a:t>
            </a:r>
            <a:r>
              <a:rPr lang="en-US" b="1" dirty="0" err="1">
                <a:solidFill>
                  <a:srgbClr val="0000FF"/>
                </a:solidFill>
              </a:rPr>
              <a:t>moredata</a:t>
            </a:r>
            <a:r>
              <a:rPr lang="en-US" b="1" dirty="0">
                <a:solidFill>
                  <a:srgbClr val="0000FF"/>
                </a:solidFill>
              </a:rPr>
              <a:t> is "yes"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input a value,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add x to total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</a:t>
            </a:r>
            <a:r>
              <a:rPr lang="en-US" b="1" dirty="0">
                <a:solidFill>
                  <a:srgbClr val="0000FF"/>
                </a:solidFill>
              </a:rPr>
              <a:t> ask user if there is </a:t>
            </a:r>
            <a:r>
              <a:rPr lang="en-US" b="1" dirty="0" err="1">
                <a:solidFill>
                  <a:srgbClr val="0000FF"/>
                </a:solidFill>
              </a:rPr>
              <a:t>moredata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output total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214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E59C-0797-D349-B4A9-209EF8C3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471-A733-B14F-AAF2-3ABB6991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nums</a:t>
            </a:r>
            <a:r>
              <a:rPr lang="en-US" dirty="0"/>
              <a:t>=[]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[10, 20, 100]:</a:t>
            </a:r>
          </a:p>
          <a:p>
            <a:pPr marL="0" indent="0">
              <a:buNone/>
            </a:pPr>
            <a:r>
              <a:rPr lang="en-US" dirty="0"/>
              <a:t>    for k in range(2):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nums.append</a:t>
            </a:r>
            <a:r>
              <a:rPr lang="en-US" dirty="0"/>
              <a:t>(</a:t>
            </a:r>
            <a:r>
              <a:rPr lang="en-US" dirty="0" err="1"/>
              <a:t>i+k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nums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9E4C2-F15E-E74C-8F7B-291A203F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50600" y="1354680"/>
              <a:ext cx="7818840" cy="34185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720" y="1343520"/>
                <a:ext cx="7842960" cy="344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5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4000"/>
            <a:ext cx="8500533" cy="4851136"/>
          </a:xfrm>
        </p:spPr>
        <p:txBody>
          <a:bodyPr>
            <a:normAutofit fontScale="85000" lnSpcReduction="20000"/>
          </a:bodyPr>
          <a:lstStyle/>
          <a:p>
            <a:r>
              <a:rPr lang="en-US" b="1">
                <a:solidFill>
                  <a:srgbClr val="FF0000"/>
                </a:solidFill>
              </a:rPr>
              <a:t>DON'T KNOW the number of times to go through the loop</a:t>
            </a:r>
          </a:p>
          <a:p>
            <a:r>
              <a:rPr lang="en-US" b="1">
                <a:solidFill>
                  <a:srgbClr val="FF0000"/>
                </a:solidFill>
              </a:rPr>
              <a:t>accumulate (total amount paid)</a:t>
            </a:r>
          </a:p>
          <a:p>
            <a:pPr marL="0" indent="0" algn="ctr">
              <a:buNone/>
            </a:pPr>
            <a:r>
              <a:rPr lang="en-US" b="1">
                <a:solidFill>
                  <a:srgbClr val="0000FF"/>
                </a:solidFill>
              </a:rPr>
              <a:t>"Interactive Loop"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</a:rPr>
              <a:t>total = 0</a:t>
            </a:r>
          </a:p>
          <a:p>
            <a:pPr marL="0" indent="0">
              <a:buNone/>
            </a:pPr>
            <a:r>
              <a:rPr lang="en-US" b="1">
                <a:solidFill>
                  <a:srgbClr val="0000FF"/>
                </a:solidFill>
              </a:rPr>
              <a:t>moredata = "yes"</a:t>
            </a:r>
          </a:p>
          <a:p>
            <a:pPr marL="0" indent="0">
              <a:buNone/>
            </a:pPr>
            <a:r>
              <a:rPr lang="en-US" b="1">
                <a:solidFill>
                  <a:srgbClr val="0000FF"/>
                </a:solidFill>
              </a:rPr>
              <a:t>while moredata== "yes":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</a:rPr>
              <a:t>    x=float(input("Enter a number&gt;&gt; "))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</a:rPr>
              <a:t>    total = total + x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</a:rPr>
              <a:t>   </a:t>
            </a:r>
            <a:r>
              <a:rPr lang="en-US" b="1">
                <a:solidFill>
                  <a:srgbClr val="0000FF"/>
                </a:solidFill>
              </a:rPr>
              <a:t> moredata=input("Do you have more data? (yes or no)")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</a:rPr>
              <a:t>print(total)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55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133"/>
            <a:ext cx="8229600" cy="1299899"/>
          </a:xfrm>
        </p:spPr>
        <p:txBody>
          <a:bodyPr>
            <a:normAutofit fontScale="90000"/>
          </a:bodyPr>
          <a:lstStyle/>
          <a:p>
            <a:r>
              <a:rPr lang="en-US"/>
              <a:t>Scenario 3:  Too many employees.</a:t>
            </a:r>
            <a:r>
              <a:rPr lang="en-US" b="1"/>
              <a:t> </a:t>
            </a:r>
            <a:br>
              <a:rPr lang="en-US" b="1"/>
            </a:br>
            <a:r>
              <a:rPr lang="en-US" b="1"/>
              <a:t>Use a sentinel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0032"/>
            <a:ext cx="8229600" cy="377163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Problem: Compute the payroll for a company.</a:t>
            </a:r>
            <a:endParaRPr lang="en-US" b="1"/>
          </a:p>
          <a:p>
            <a:pPr marL="0" indent="0">
              <a:buNone/>
            </a:pPr>
            <a:r>
              <a:rPr lang="en-US"/>
              <a:t>input: </a:t>
            </a:r>
            <a:r>
              <a:rPr lang="en-US" b="1"/>
              <a:t>hours</a:t>
            </a:r>
            <a:r>
              <a:rPr lang="en-US"/>
              <a:t> and </a:t>
            </a:r>
            <a:r>
              <a:rPr lang="en-US" b="1"/>
              <a:t>payrate</a:t>
            </a:r>
            <a:r>
              <a:rPr lang="en-US"/>
              <a:t> for each worker</a:t>
            </a:r>
            <a:endParaRPr lang="en-US" b="1"/>
          </a:p>
          <a:p>
            <a:pPr marL="0" indent="0">
              <a:buNone/>
            </a:pPr>
            <a:r>
              <a:rPr lang="en-US"/>
              <a:t>output: </a:t>
            </a:r>
            <a:r>
              <a:rPr lang="en-US" b="1"/>
              <a:t>total</a:t>
            </a:r>
            <a:r>
              <a:rPr lang="en-US"/>
              <a:t> amount paid by company</a:t>
            </a:r>
          </a:p>
          <a:p>
            <a:r>
              <a:rPr lang="en-US" b="1">
                <a:solidFill>
                  <a:srgbClr val="FF0000"/>
                </a:solidFill>
              </a:rPr>
              <a:t>DON'T KNOW the number of times to go through the loop</a:t>
            </a:r>
          </a:p>
          <a:p>
            <a:r>
              <a:rPr lang="en-US" b="1">
                <a:solidFill>
                  <a:srgbClr val="FF0000"/>
                </a:solidFill>
              </a:rPr>
              <a:t>accumulate (total amount paid)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84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133"/>
            <a:ext cx="8229600" cy="1299899"/>
          </a:xfrm>
        </p:spPr>
        <p:txBody>
          <a:bodyPr>
            <a:normAutofit/>
          </a:bodyPr>
          <a:lstStyle/>
          <a:p>
            <a:r>
              <a:rPr lang="en-US"/>
              <a:t>General sentinel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0032"/>
            <a:ext cx="8229600" cy="377163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get the first data item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while item is not the sentinel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process the item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get the next data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01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133"/>
            <a:ext cx="8229600" cy="1299899"/>
          </a:xfrm>
        </p:spPr>
        <p:txBody>
          <a:bodyPr>
            <a:normAutofit/>
          </a:bodyPr>
          <a:lstStyle/>
          <a:p>
            <a:r>
              <a:rPr lang="en-US"/>
              <a:t>General sentinel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0032"/>
            <a:ext cx="8229600" cy="377163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get the first data item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while item is not the sentinel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process the item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get the next data item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A616FF"/>
                </a:solidFill>
              </a:rPr>
              <a:t>DON'T PROCESS THE SENTINEL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223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000"/>
            <a:ext cx="8229600" cy="485113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DON'T KNOW the number of times to go through the loop</a:t>
            </a:r>
          </a:p>
          <a:p>
            <a:r>
              <a:rPr lang="en-US" b="1" dirty="0">
                <a:solidFill>
                  <a:srgbClr val="FF0000"/>
                </a:solidFill>
              </a:rPr>
              <a:t>accumulate (total amount paid)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00FF"/>
                </a:solidFill>
              </a:rPr>
              <a:t>"Sentinel Loop"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initialize total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get first value,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while x is not the sentinel</a:t>
            </a: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add x to total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00FF"/>
                </a:solidFill>
              </a:rPr>
              <a:t>input a value,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output total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821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254000"/>
            <a:ext cx="8703733" cy="534723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DON'T KNOW the number of times to go through the loop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accumulate (total amount paid)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rgbClr val="0000FF"/>
                </a:solidFill>
              </a:rPr>
              <a:t>"Sentinel Loop"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total = 0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</a:rPr>
              <a:t>x = float(input("Enter a number, -1 to quit&gt;&gt;"))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</a:rPr>
              <a:t>while x != -1:</a:t>
            </a:r>
            <a:endParaRPr lang="en-US" sz="2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    total = total + x</a:t>
            </a:r>
            <a:endParaRPr lang="en-US" sz="28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    </a:t>
            </a:r>
            <a:r>
              <a:rPr lang="en-US" sz="2800" b="1" dirty="0">
                <a:solidFill>
                  <a:srgbClr val="0000FF"/>
                </a:solidFill>
              </a:rPr>
              <a:t>x = float(input("Enter a number, -1 to quit&gt;&gt;"))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print(total)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92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verification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616FF"/>
                </a:solidFill>
              </a:rPr>
              <a:t>Keep asking for a value until an acceptable value is entered.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start with an </a:t>
            </a:r>
            <a:r>
              <a:rPr lang="en-US" b="1" dirty="0" err="1">
                <a:solidFill>
                  <a:srgbClr val="FF0000"/>
                </a:solidFill>
              </a:rPr>
              <a:t>UNacceptable</a:t>
            </a:r>
            <a:r>
              <a:rPr lang="en-US" b="1" dirty="0">
                <a:solidFill>
                  <a:srgbClr val="FF0000"/>
                </a:solidFill>
              </a:rPr>
              <a:t> value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while value is </a:t>
            </a:r>
            <a:r>
              <a:rPr lang="en-US" b="1" dirty="0" err="1">
                <a:solidFill>
                  <a:srgbClr val="FF0000"/>
                </a:solidFill>
              </a:rPr>
              <a:t>UNacceptable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ask for a value</a:t>
            </a:r>
          </a:p>
          <a:p>
            <a:pPr marL="0" indent="0">
              <a:buNone/>
            </a:pPr>
            <a:endParaRPr lang="en-US" dirty="0">
              <a:solidFill>
                <a:srgbClr val="A61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67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verification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070" y="1525323"/>
            <a:ext cx="8229600" cy="377163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start with an </a:t>
            </a:r>
            <a:r>
              <a:rPr lang="en-US" b="1" dirty="0" err="1">
                <a:solidFill>
                  <a:srgbClr val="FF0000"/>
                </a:solidFill>
              </a:rPr>
              <a:t>UNacceptable</a:t>
            </a:r>
            <a:r>
              <a:rPr lang="en-US" b="1" dirty="0">
                <a:solidFill>
                  <a:srgbClr val="FF0000"/>
                </a:solidFill>
              </a:rPr>
              <a:t> value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while value is </a:t>
            </a:r>
            <a:r>
              <a:rPr lang="en-US" b="1" dirty="0" err="1">
                <a:solidFill>
                  <a:srgbClr val="FF0000"/>
                </a:solidFill>
              </a:rPr>
              <a:t>UNacceptable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ask for a value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</a:rPr>
              <a:t>rating = -1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</a:rPr>
              <a:t>while not (rating&gt;=0 and rating &lt;=4):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</a:rPr>
              <a:t>    rating=</a:t>
            </a:r>
            <a:r>
              <a:rPr lang="en-US" sz="2800" b="1" dirty="0" err="1">
                <a:solidFill>
                  <a:srgbClr val="0000FF"/>
                </a:solidFill>
              </a:rPr>
              <a:t>int</a:t>
            </a:r>
            <a:r>
              <a:rPr lang="en-US" sz="2800" b="1" dirty="0">
                <a:solidFill>
                  <a:srgbClr val="0000FF"/>
                </a:solidFill>
              </a:rPr>
              <a:t>(input("Rate this restaurant, 0-4 stars: "))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619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5405718" cy="18917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verification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6782"/>
            <a:ext cx="8077200" cy="495444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start with an </a:t>
            </a:r>
            <a:r>
              <a:rPr lang="en-US" b="1" dirty="0" err="1">
                <a:solidFill>
                  <a:srgbClr val="FF0000"/>
                </a:solidFill>
              </a:rPr>
              <a:t>UNacceptable</a:t>
            </a:r>
            <a:r>
              <a:rPr lang="en-US" b="1" dirty="0">
                <a:solidFill>
                  <a:srgbClr val="FF0000"/>
                </a:solidFill>
              </a:rPr>
              <a:t> value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while value is </a:t>
            </a:r>
            <a:r>
              <a:rPr lang="en-US" b="1" dirty="0" err="1">
                <a:solidFill>
                  <a:srgbClr val="FF0000"/>
                </a:solidFill>
              </a:rPr>
              <a:t>UNacceptable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ask for a value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</a:rPr>
              <a:t>rating = -1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</a:rPr>
              <a:t>while not (rating&gt;=0 and rating &lt;=4):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</a:rPr>
              <a:t>    rating=</a:t>
            </a:r>
            <a:r>
              <a:rPr lang="en-US" sz="2800" b="1" dirty="0" err="1">
                <a:solidFill>
                  <a:srgbClr val="0000FF"/>
                </a:solidFill>
              </a:rPr>
              <a:t>int</a:t>
            </a:r>
            <a:r>
              <a:rPr lang="en-US" sz="2800" b="1" dirty="0">
                <a:solidFill>
                  <a:srgbClr val="0000FF"/>
                </a:solidFill>
              </a:rPr>
              <a:t>(input("Rate this restaurant, 0-4 stars: "))</a:t>
            </a:r>
          </a:p>
          <a:p>
            <a:pPr marL="0" indent="0">
              <a:buNone/>
            </a:pPr>
            <a:r>
              <a:rPr lang="en-US" sz="2800" dirty="0"/>
              <a:t>Rate this restaurant, 0-4 stars: </a:t>
            </a:r>
            <a:r>
              <a:rPr lang="en-US" sz="2800" b="1" dirty="0"/>
              <a:t>6</a:t>
            </a:r>
          </a:p>
          <a:p>
            <a:pPr marL="0" indent="0">
              <a:buNone/>
            </a:pPr>
            <a:r>
              <a:rPr lang="en-US" sz="2800" dirty="0"/>
              <a:t>Rate this restaurant, 0-4 stars: </a:t>
            </a:r>
            <a:r>
              <a:rPr lang="en-US" sz="2800" b="1" dirty="0"/>
              <a:t>-2</a:t>
            </a:r>
          </a:p>
          <a:p>
            <a:pPr marL="0" indent="0">
              <a:buNone/>
            </a:pPr>
            <a:r>
              <a:rPr lang="en-US" sz="2800" dirty="0"/>
              <a:t>Rate this restaurant, 0-4 stars: </a:t>
            </a:r>
            <a:r>
              <a:rPr lang="en-US" sz="2800" b="1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63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functions in Python can return multiple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(NOT true in many languages)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568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functions in Python can return multiple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def dater():</a:t>
            </a:r>
          </a:p>
          <a:p>
            <a:pPr marL="0" indent="0">
              <a:buNone/>
            </a:pPr>
            <a:r>
              <a:rPr lang="en-US"/>
              <a:t>    dateAsStr = input("Enter date: mm/dd/yyyy &gt; ")</a:t>
            </a:r>
          </a:p>
          <a:p>
            <a:pPr marL="0" indent="0">
              <a:buNone/>
            </a:pPr>
            <a:r>
              <a:rPr lang="en-US"/>
              <a:t>    dateAsList = dateAsStr.split("/")</a:t>
            </a:r>
          </a:p>
          <a:p>
            <a:pPr marL="0" indent="0">
              <a:buNone/>
            </a:pPr>
            <a:r>
              <a:rPr lang="en-US"/>
              <a:t>    m=int(dateAsList[0])</a:t>
            </a:r>
          </a:p>
          <a:p>
            <a:pPr marL="0" indent="0">
              <a:buNone/>
            </a:pPr>
            <a:r>
              <a:rPr lang="en-US"/>
              <a:t>    d=int(dateAsList[1])</a:t>
            </a:r>
          </a:p>
          <a:p>
            <a:pPr marL="0" indent="0">
              <a:buNone/>
            </a:pPr>
            <a:r>
              <a:rPr lang="en-US"/>
              <a:t>    y=int(dateAsList[2])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b="1"/>
              <a:t>return d, m,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349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functions in Python can return multiple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def dater():</a:t>
            </a:r>
          </a:p>
          <a:p>
            <a:pPr marL="0" indent="0">
              <a:buNone/>
            </a:pPr>
            <a:r>
              <a:rPr lang="en-US" sz="2400"/>
              <a:t>    dateAsStr = input("Enter date: mm/dd/yyyy &gt; ")</a:t>
            </a:r>
          </a:p>
          <a:p>
            <a:pPr marL="0" indent="0">
              <a:buNone/>
            </a:pPr>
            <a:r>
              <a:rPr lang="en-US" sz="2400"/>
              <a:t>    dateAsList = dateAsStr.split("/")</a:t>
            </a:r>
          </a:p>
          <a:p>
            <a:pPr marL="0" indent="0">
              <a:buNone/>
            </a:pPr>
            <a:r>
              <a:rPr lang="en-US" sz="2400"/>
              <a:t>    m=int(dateAsList[0])</a:t>
            </a:r>
          </a:p>
          <a:p>
            <a:pPr marL="0" indent="0">
              <a:buNone/>
            </a:pPr>
            <a:r>
              <a:rPr lang="en-US" sz="2400"/>
              <a:t>    d=int(dateAsList[1])</a:t>
            </a:r>
          </a:p>
          <a:p>
            <a:pPr marL="0" indent="0">
              <a:buNone/>
            </a:pPr>
            <a:r>
              <a:rPr lang="en-US" sz="2400"/>
              <a:t>    y=int(dateAsList[2])</a:t>
            </a:r>
          </a:p>
          <a:p>
            <a:pPr marL="0" indent="0">
              <a:buNone/>
            </a:pPr>
            <a:r>
              <a:rPr lang="en-US" sz="2400"/>
              <a:t>    </a:t>
            </a:r>
            <a:r>
              <a:rPr lang="en-US" sz="2400" b="1"/>
              <a:t>return d, m, y</a:t>
            </a:r>
          </a:p>
          <a:p>
            <a:pPr marL="0" indent="0">
              <a:buNone/>
            </a:pPr>
            <a:r>
              <a:rPr lang="en-US" sz="2400" b="1"/>
              <a:t>&gt;&gt;&gt; day, month, year = dater()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5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functions in Python can return multiple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&gt;&gt;&gt; day, month, year = dater()</a:t>
            </a:r>
          </a:p>
          <a:p>
            <a:pPr marL="0" indent="0">
              <a:buNone/>
            </a:pPr>
            <a:r>
              <a:rPr lang="en-US" sz="2400" b="1"/>
              <a:t>Enter date: mm/dd/yyyy &gt; 10/24/2018</a:t>
            </a:r>
          </a:p>
          <a:p>
            <a:pPr marL="0" indent="0">
              <a:buNone/>
            </a:pPr>
            <a:r>
              <a:rPr lang="en-US" sz="2400" b="1"/>
              <a:t>&gt;&gt;&gt; month</a:t>
            </a:r>
          </a:p>
          <a:p>
            <a:pPr marL="0" indent="0">
              <a:buNone/>
            </a:pPr>
            <a:r>
              <a:rPr lang="en-US" sz="2400" b="1"/>
              <a:t>10</a:t>
            </a:r>
          </a:p>
          <a:p>
            <a:pPr marL="0" indent="0">
              <a:buNone/>
            </a:pPr>
            <a:r>
              <a:rPr lang="en-US" sz="2400" b="1"/>
              <a:t>&gt;&gt;&gt; day</a:t>
            </a:r>
          </a:p>
          <a:p>
            <a:pPr marL="0" indent="0">
              <a:buNone/>
            </a:pPr>
            <a:r>
              <a:rPr lang="en-US" sz="2400" b="1"/>
              <a:t>24</a:t>
            </a:r>
          </a:p>
          <a:p>
            <a:pPr marL="0" indent="0">
              <a:buNone/>
            </a:pPr>
            <a:r>
              <a:rPr lang="en-US" sz="2400" b="1"/>
              <a:t>&gt;&gt;&gt; year</a:t>
            </a:r>
          </a:p>
          <a:p>
            <a:pPr marL="0" indent="0">
              <a:buNone/>
            </a:pPr>
            <a:r>
              <a:rPr lang="en-US" sz="2400" b="1"/>
              <a:t>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6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40720" y="1948680"/>
              <a:ext cx="6374880" cy="27500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520" y="1933560"/>
                <a:ext cx="6393960" cy="27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63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7A00-C3B7-664B-8AEE-AC2A569C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loop review</a:t>
            </a:r>
            <a:br>
              <a:rPr lang="en-US" dirty="0"/>
            </a:br>
            <a:r>
              <a:rPr lang="en-US" dirty="0"/>
              <a:t>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D15C-13ED-6B46-9699-48EB3FF0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range(2, 50, 10):</a:t>
            </a:r>
          </a:p>
          <a:p>
            <a:pPr marL="0" indent="0">
              <a:buNone/>
            </a:pPr>
            <a:r>
              <a:rPr lang="en-US" dirty="0"/>
              <a:t>    print( </a:t>
            </a:r>
            <a:r>
              <a:rPr lang="en-US" dirty="0" err="1"/>
              <a:t>i</a:t>
            </a:r>
            <a:r>
              <a:rPr lang="en-US" dirty="0"/>
              <a:t>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DD0C3-7E00-434C-BB44-822C6D1F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30880" y="1805760"/>
              <a:ext cx="4445280" cy="3303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400" y="1793160"/>
                <a:ext cx="4468680" cy="333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93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7A00-C3B7-664B-8AEE-AC2A569C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loop review</a:t>
            </a:r>
            <a:br>
              <a:rPr lang="en-US" dirty="0"/>
            </a:br>
            <a:r>
              <a:rPr lang="en-US" dirty="0"/>
              <a:t>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D15C-13ED-6B46-9699-48EB3FF0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['c', 'a', 't' ]:</a:t>
            </a:r>
          </a:p>
          <a:p>
            <a:pPr marL="0" indent="0">
              <a:buNone/>
            </a:pPr>
            <a:r>
              <a:rPr lang="en-US" dirty="0"/>
              <a:t>    print( </a:t>
            </a:r>
            <a:r>
              <a:rPr lang="en-US" dirty="0" err="1"/>
              <a:t>i</a:t>
            </a:r>
            <a:r>
              <a:rPr lang="en-US" dirty="0"/>
              <a:t>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DD0C3-7E00-434C-BB44-822C6D1F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237760" y="2638440"/>
              <a:ext cx="233280" cy="10620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6960" y="2626920"/>
                <a:ext cx="248760" cy="108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22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7A00-C3B7-664B-8AEE-AC2A569C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loop review</a:t>
            </a:r>
            <a:br>
              <a:rPr lang="en-US" dirty="0"/>
            </a:br>
            <a:r>
              <a:rPr lang="en-US" dirty="0"/>
              <a:t>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D15C-13ED-6B46-9699-48EB3FF0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"fish":</a:t>
            </a:r>
          </a:p>
          <a:p>
            <a:pPr marL="0" indent="0">
              <a:buNone/>
            </a:pPr>
            <a:r>
              <a:rPr lang="en-US" dirty="0"/>
              <a:t>    print( </a:t>
            </a:r>
            <a:r>
              <a:rPr lang="en-US" dirty="0" err="1"/>
              <a:t>i</a:t>
            </a:r>
            <a:r>
              <a:rPr lang="en-US" dirty="0"/>
              <a:t>, end=", "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DD0C3-7E00-434C-BB44-822C6D1F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338200" y="2782080"/>
              <a:ext cx="1963080" cy="5979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9560" y="2774520"/>
                <a:ext cx="1984680" cy="61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583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Widescreen.potx</Template>
  <TotalTime>5376</TotalTime>
  <Words>1065</Words>
  <Application>Microsoft Office PowerPoint</Application>
  <PresentationFormat>On-screen Show (16:10)</PresentationFormat>
  <Paragraphs>213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Times</vt:lpstr>
      <vt:lpstr>Widescreen</vt:lpstr>
      <vt:lpstr>Class 15</vt:lpstr>
      <vt:lpstr>What is the output?</vt:lpstr>
      <vt:lpstr>functions in Python can return multiple values</vt:lpstr>
      <vt:lpstr>functions in Python can return multiple values</vt:lpstr>
      <vt:lpstr>functions in Python can return multiple values</vt:lpstr>
      <vt:lpstr>functions in Python can return multiple values</vt:lpstr>
      <vt:lpstr>for loop review What is the output?</vt:lpstr>
      <vt:lpstr>for loop review What is the output?</vt:lpstr>
      <vt:lpstr>for loop review What is the output?</vt:lpstr>
      <vt:lpstr>for loop review What is the output?</vt:lpstr>
      <vt:lpstr>Scenario 1:  input the number of employees </vt:lpstr>
      <vt:lpstr>Scenario 1:  input the number of employees </vt:lpstr>
      <vt:lpstr>PowerPoint Presentation</vt:lpstr>
      <vt:lpstr>PowerPoint Presentation</vt:lpstr>
      <vt:lpstr>while loop</vt:lpstr>
      <vt:lpstr>while loop</vt:lpstr>
      <vt:lpstr>We can imitate a for i in range loop with a while loop</vt:lpstr>
      <vt:lpstr>Scenario 2:  keep asking if there are more employees </vt:lpstr>
      <vt:lpstr>PowerPoint Presentation</vt:lpstr>
      <vt:lpstr>PowerPoint Presentation</vt:lpstr>
      <vt:lpstr>Scenario 3:  Too many employees.  Use a sentinel</vt:lpstr>
      <vt:lpstr>General sentinel loop</vt:lpstr>
      <vt:lpstr>General sentinel loop</vt:lpstr>
      <vt:lpstr>PowerPoint Presentation</vt:lpstr>
      <vt:lpstr>PowerPoint Presentation</vt:lpstr>
      <vt:lpstr>Data verification loop</vt:lpstr>
      <vt:lpstr>Data verification loop</vt:lpstr>
      <vt:lpstr>Data verification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Marjory Baruch</dc:creator>
  <cp:lastModifiedBy>Marjory J Baruch</cp:lastModifiedBy>
  <cp:revision>27</cp:revision>
  <dcterms:created xsi:type="dcterms:W3CDTF">2018-09-09T18:15:19Z</dcterms:created>
  <dcterms:modified xsi:type="dcterms:W3CDTF">2019-03-20T16:35:16Z</dcterms:modified>
</cp:coreProperties>
</file>