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1"/>
    <p:restoredTop sz="93023"/>
  </p:normalViewPr>
  <p:slideViewPr>
    <p:cSldViewPr snapToGrid="0" snapToObjects="1">
      <p:cViewPr varScale="1">
        <p:scale>
          <a:sx n="77" d="100"/>
          <a:sy n="77" d="100"/>
        </p:scale>
        <p:origin x="6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4-03T15:45:39.4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16888 4779 255 0,'-2'-2'0'16,"2"2"-7"-16,0-1 10 15,0 1 6-15,-1 0-2 16,1 0-4-16,0 0 6 16,0 0 9-16,0 0 4 15,0 0-1-15,0 0-2 0,0 0 6 16,0 0 0-16,0-3 8 16,0-2-9-16,3-3-16 15,4 0 0-15,2-4-2 16,1-3 3-16,5 1-3 15,2-2-5-15,1-2 1 0,2-1-2 16,0 2 1-16,-1 3-1 16,-4 0 0-16,-1 3 0 15,-2 2 1-15,-3 6-2 16,-1 0 1-16,-2 3-1 16,1 2-1-16,-2 9 1 0,1 6 1 15,2 1 3-15,0 8 6 16,-2 1-5-16,3 3 0 15,-1 4 6-15,0 1-1 16,1 2 4-16,1 3-7 0,-1-2 1 16,1-2-1-16,1-1-3 15,-1-5 2-15,2-2 8 16,1-5-3-16,-1 0-3 16,0-6 4-16,1-1-4 15,-2-1-1-15,1-1-3 0,0-1-2 16,-1-1-1-16,0 0 1 15,-1-1-1-15,0-3 0 16,0 0 0-16,-2-2-1 16,-1-4 2-16,0 0-2 15,-1-2-5-15,-1 0-11 16,-2 0-4-16,-2 0-5 0,-1-5-12 16,0-5-9-16,0-1-34 15,0-4-32-15,0-3-107 16</inkml:trace>
  <inkml:trace contextRef="#ctx0" brushRef="#br0" timeOffset="469.9683">17396 4656 190 0,'0'0'21'0,"0"0"-3"16,-2 0 34-16,-1 2-13 15,-1 2-20-15,-1 2-1 16,-2 1 7-16,1 3 7 15,-1 3-12-15,-3 0-3 0,0 6-1 16,-4 4 3-16,-3 6-2 16,-3 7 1-16,-2 7-2 15,-4 8-2-15,-2 5 1 16,-1 3-5-16,1-1-3 16,-1-2-1-16,5-5 2 15,4-8 3-15,3-8-1 0,5-12 1 16,6-6-5-16,3-7-5 15,1-6 0-15,2-1-1 16,0-3 0-16,0 0-1 16,2 0-8-16,3-4-9 0,3-5-6 15,1-5-28-15,4-2-40 16,0-2-82-16</inkml:trace>
  <inkml:trace contextRef="#ctx0" brushRef="#br0" timeOffset="1720.3151">18989 4327 216 0,'0'0'31'0,"0"-1"-10"16,-1 1 13-16,-4-2-6 15,-2 2-15-15,-3 0 0 16,-3 0 16-16,-4 0 7 15,-8 0-7-15,-3 0-3 16,-5 0-1-16,-5 0-5 0,-1 0-1 16,-3 0 4-16,4 0 6 15,2 0-13-15,6-1 0 16,5-3-4-16,7 2 1 16,5 1-2-16,5-1-2 15,5 1 1-15,2 1-2 16,1-2 0-16,0 2-3 0,0-1-4 15,0 1 0-15,0 0-1 16,0 0 0-16,-1 0 1 16,1 0-2-16,-2 0 2 15,-1 0-1-15,-1 0-1 0,-2 4-2 16,-1 5 2-16,-1 2-1 16,-3 5 0-16,1 4 1 15,-1 4 1-15,0 5 0 16,1 4 0-16,-1 1 0 15,2 2 0-15,2-2 1 16,1-4-2-16,3-3 2 0,1-7-1 16,2-2 2-16,0-5-1 15,0-4 0-15,0-4 2 16,0 0-2-16,6-1 1 16,0-3 2-16,2 0 0 15,4-1 2-15,1 0 2 0,4-1-3 16,1-6-2-16,5 0-2 15,0-2-2-15,3 1 3 16,-2-1 0-16,3-1-2 16,-3 3-2-16,-1 2 4 0,-4-1-2 15,0 3-2-15,-3 2 2 16,0 1-1-16,0 0 0 16,-2 0 0-16,2 4-1 15,0 3 1-15,1 1 0 16,0 3 0-16,1 0 2 15,-2 1-1-15,0 0 0 0,-2 2-1 16,1 1 1-16,-3 1-1 16,-2 3 1-16,0-2 0 15,-3 4 1-15,-1 2 0 16,-3 1 1-16,-3-1-1 16,0 2 1-16,0-2 0 0,-7 1 0 15,-3-1 1-15,-4-4 0 16,-2 0 3-16,-3 0-2 15,0-3 4-15,-3-2 2 16,-2 0 0-16,0-4 0 0,0-2-5 16,2 0 4-1,-3-3-1-15,1-3 3 0,-1-1-5 16,3-1-2-16,-1 0-2 16,-1 0-1-16,1-5 1 15,2-3-2-15,0 0-1 16,1-1-7-16,2 0-5 0,1 0-3 15,5 2-12-15,0 1-1 16,3 0-10-16,3 2-3 16,2 0-18-16,2 1 2 15,2 1-5-15,0 0-59 16,0 0-119-16</inkml:trace>
  <inkml:trace contextRef="#ctx0" brushRef="#br0" timeOffset="4990.4315">17013 5857 12 0,'0'-7'144'16,"-2"2"-116"-16,-2-2-2 15,1 1 6-15,0 1-12 16,2 1 3-16,-1-1-1 15,2 2 3-15,-1-1-4 16,1 3-4-16,0-1 1 0,-1 1 0 16,1 1-5-16,0 0-8 15,-2 0-3-15,0 3-3 16,-1 7 0-16,0 4 3 16,-2 6 11-16,-1 7 11 15,1 3-4-15,0 7-11 0,2 3 1 16,-1 2-4-16,4 2-4 15,0-2-2-15,0-3 4 16,7-5 2-16,5-5-1 16,5-6 2-16,2-7-1 15,4-2-4-15,4-6 6 16,2-4 9-16,4-4-8 0,2 0-1 16,1-9 4-16,3-5-5 15,-4-4-2-15,-2-2-3 16,-3-3 2-16,-4-4-2 15,-5-1 4-15,-5-5 4 0,-3 2-2 16,-5-3 2-16,-3-1-7 16,-4 4-1-16,-1 1-1 15,0 4-1-15,0 4 2 16,0 5-2-16,-1 5 0 16,-1 4 1-16,0 4 0 0,-1 3 3 15,3 1-3-15,0 0-4 16,0 6-6-16,0 9-2 15,0 6 9-15,4 6 1 16,2 7 1-16,1 5 0 16,2 2 0-16,1 4-2 0,-1-2 3 15,1 4-2-15,1 4 2 16,2 0-1-16,-1 4 3 16,3 4 2-16,0-1-4 15,2-1 2-15,1-1-4 16,-1-3 4-16,1-3-1 0,-3-3-2 15,-1-5-1-15,-5-4 1 16,-1-6 2-16,-4-5-3 16,-3-5 3-16,-1-3 1 15,0-6-2-15,-2-3 2 16,-8-3 0-16,-3 1 1 0,-4-5-1 16,-6-1 0-16,-4-2 2 15,-5 0-3-15,-1-5 4 16,-3-10 0-16,1 0-8 15,0-4 5-15,2-6-3 16,5 0 0-16,5-2-7 0,7-1-9 16,5 2 6-16,7 0-6 15,4 1-1-15,9 0-13 16,9 0-20-16,8 1-27 16,2-4-74-16</inkml:trace>
  <inkml:trace contextRef="#ctx0" brushRef="#br0" timeOffset="5726.794">18807 5685 250 0,'0'0'64'0,"0"0"-50"16,0 0 17-16,0 0-2 15,0 0-1-15,0 7-22 16,0 4-5-16,0 8 13 0,0 6 6 16,-1 5 4-16,-5 6-4 15,-1 5-6-15,-2 4-6 16,-1 2 5-16,-3 3-2 16,1-1-5-16,-1-3 2 15,3-6-4-15,1-6 2 16,3-7 2-16,0-9 0 0,3-6-1 15,2-5-7-15,1-3 2 16,0-4 0-16,0 0-1 16,0 0-11-16,0-7-29 15,9-9-8-15,3-4-31 16,2-9-52-16</inkml:trace>
  <inkml:trace contextRef="#ctx0" brushRef="#br0" timeOffset="6227.8144">19152 5655 317 0,'0'0'48'16,"-2"0"-41"-16,-6 8-6 15,-2 4 5-15,-1 8 21 0,-2 3-4 16,1 8-1-16,1-1-2 15,2 5-6-15,3-1-3 16,3 0 3-16,2-1 2 16,1-3-3-16,1-3-5 15,8 0 3-15,3-5-3 0,4 0 0 16,2-5-5-16,3-3 2 16,0-3 12-16,3-5-5 15,1-5 2-15,0-1-2 16,3-1-3-16,-3-9-2 15,1-4 0-15,2-6-5 0,-2 0 3 16,-1-4 0-16,-1-2 0 16,-3-1-3-16,-1-1 1 15,-5 3 4-15,-2-2 2 16,-4 0-3-16,-4-1 3 16,-3-1-3-16,-2-2 1 0,0 1-4 15,-9 3 1-15,-3 0 1 16,-5 4-3-16,-1 3-3 15,-4 3 2-15,0 4-3 16,-1 3-1-16,1 2 2 16,0 3-4-16,0 3-7 0,3 2-9 15,-1 0-15-15,4 7-43 16,0 3-55-16,3 0-156 16</inkml:trace>
  <inkml:trace contextRef="#ctx0" brushRef="#br0" timeOffset="9886.2851">24964 5482 114 0,'-5'3'4'0,"5"-2"10"31,0 1 16-31,0-1-3 0,0-1-6 0,0 0-5 0,0 0 17 31,0 0-7-31,0 0 4 16,0 0-7-16,0 0 10 16,0 0 12-16,3-7-11 15,2-2-6-15,0-3-4 16,4-3-7-16,0-2 0 0,3 0-1 16,4-1-2-16,1-1-11 15,0 1-1-15,0 2-2 16,2 2 0-16,-3 2-1 15,0 1 2-15,-3 5-2 16,-3 1 1-16,-1 3 0 0,-1 2 0 16,-3 0 0-16,3 0-2 15,0 6 1-15,2 3 0 16,1 5 1-16,1 2 0 16,1 2 3-16,3 6 3 15,-1 0 6-15,3 5-3 0,-2 1 2 16,2 1-2-16,-2 4-8 15,1-1 0-15,-2-1 2 16,-2-2-3-16,-1-2 0 16,-2-5 1-16,-3-4-1 15,0-6 0-15,-2-3 0 0,-2-2-1 16,-1-5-12-16,0 0-19 16,0-4-13-16,1 0-30 15,-1-2-51-15,3-10-187 16</inkml:trace>
  <inkml:trace contextRef="#ctx0" brushRef="#br0" timeOffset="10230.346">25444 5239 260 0,'-7'-3'8'16,"2"3"6"-16,-1 0 22 16,1 0-19-16,-1 13-5 0,0 4 6 15,-3 6 3-15,-1 8 1 16,-2 3 7-16,-2 7-8 16,-4 5 3-16,-1 2 3 15,-2 2-10-15,0-1 1 16,-2 1 3-16,4-9-7 15,1-2-5-15,3-7-2 0,2-6-2 16,2-5-2-16,4-7-2 16,1-2 0-16,2-4-2 15,0-1 0-15,4-7-16 16,0 0-38-16,0 0-36 16,0-8-22-16,4-7-85 0</inkml:trace>
  <inkml:trace contextRef="#ctx0" brushRef="#br0" timeOffset="10887.8787">25839 5371 229 0,'-6'3'17'15,"0"0"1"-15,5-2 32 16,1 2-13-16,0-3-14 16,0 0-6-16,0 1 11 15,5-1 2-15,4 0 2 0,4 0-3 16,5 0 4-16,2-1-3 16,2-3-1-16,5-1-4 15,2 0-6-15,1 1-5 16,0-1-4-16,-1 1-3 15,-4 2-4-15,-2 2-2 16,-4 0 0-16,-5 0-2 0,-2 0 1 16,-2 0-1-16,-2 0-1 15,-2 2-3-15,-1 1-8 16,-1 0-12-16,0-2-21 16,-2 3-7-16,-1-2-3 15,-1-1-27-15,0 2-40 0,-1 0-106 16</inkml:trace>
  <inkml:trace contextRef="#ctx0" brushRef="#br0" timeOffset="11294.1639">25846 5595 356 0,'0'2'42'16,"3"-2"-38"-16,8 0 41 16,5 0 1-16,6 0-16 15,7 0-1-15,6-4-2 16,3-1-6-16,4-2-5 16,-2 1-4-16,-1 1 3 0,-5-2-7 15,-5 1-2-15,-3 2 2 16,-6 1-3-16,-7 3-3 15,-5-1-1-15,-1 1 2 16,-4 0-2-16,-1 0 0 16,-1 0-1-16,0 0 0 0,-1 0 0 15,2 0-1-15,-2 0 1 16,4 0 0-16,-3 0 0 16,1 0 0-16,2 0 0 15,-2 0 1-15,2 0-2 16,2 1 0-16,-3-1-5 0,-2 0-20 15,1 0-30-15,1 3-20 16,-2-3-37-16,-1 0-48 16</inkml:trace>
  <inkml:trace contextRef="#ctx0" brushRef="#br0" timeOffset="12594.3564">27530 5041 201 0,'0'0'138'16,"0"0"-120"-16,0 0 10 16,0 0 27-16,0 0-27 15,0 0-17 1,-2 0-6-16,-5 0-3 0,-7 0-1 0,-3 1-1 15,-5 4 0-15,-6-2 1 16,-3 1 0-16,-3-1 9 16,-3 0 7-16,2-3 0 15,-2 1-1-15,3-1 3 16,5 0-4-16,6 2-2 0,2-2-4 16,9 0-2-16,5 0-1 15,1 0-1-15,4 0-1 16,2 0-1-16,0 0-1 15,0 0-2-15,0 0 0 16,0 0 0-16,0 0 0 0,0 1-1 16,-1 2-1-16,-2 0 0 15,-1 4 2-15,-2 0 0 16,-2 3 1-16,-2 3 1 16,0 4 1-16,-4 1 1 15,0 4-1-15,-4 3 1 0,1 2-2 16,-1 3-1-16,2 0 1 15,2-3-2-15,2 1 0 16,0-5 1-16,7-6-1 16,1-4 0-16,3-6 0 15,1 0 0-15,0-7 1 0,0 0 8 16,7 0 5-16,5 0-8 16,6 0 2-16,5-3-2 15,3-3-3-15,3 1-1 16,1-2-3-16,-1 2 2 15,-1 4-1-15,1 1 0 0,-2 0-1 16,-2 0 1-16,-1 0 0 16,-1 6-1-16,-4 2 0 15,0 3 0-15,-1 4 1 16,-2 2-2-16,-2 3 2 16,-1 2-2-16,-3 1 0 0,-2 4 3 15,-4 0-2-15,0-3 1 16,-4 2-1-16,0-2 0 15,-4-1 1-15,-8-2 1 16,-1-1 1-16,-7-2 1 16,0-1 1-16,-3-1 1 15,-5 0-2-15,0-5 2 0,1-1-4 16,-2-3 3-16,4-1-5 16,1-4 2-16,5-2 1 15,2 0-1-15,4 0 1 16,4-4-3-16,3-1-2 0,3-2-7 15,1 1-6-15,2 0-12 16,0-1-11-16,0 1-17 16,6-3-14-16,2 0-62 15,1 0-146-15</inkml:trace>
  <inkml:trace contextRef="#ctx0" brushRef="#br0" timeOffset="13862.4028">28421 5331 209 0,'-6'4'93'16,"0"-1"-88"-16,0 2-1 0,2 0 32 16,1 1-12-16,1 4-18 15,2 0 4-15,0 3 9 16,0 4-3-16,0 3-2 15,0 1-3-15,3 5 0 16,6-1-3-16,0 2 0 16,0-3-2-16,4 0-3 0,3-4 5 15,1-3 4-15,4-4-6 16,-1-6-1-16,2-3-1 16,3-4 1-16,0 0 7 15,-1-8-2-15,1-6-2 16,-1-5 3-16,-1-2 3 0,-4-5 4 15,-3-1 4-15,0-1-8 16,-5 1 7-16,0-3-6 16,-6 2-7-16,0 1-4 15,-2 2-2-15,-2 4-1 16,0 6 0-16,-1 2 0 16,0 6 1-16,0 2 1 0,0 3-2 15,0 2-3-15,0 0-3 16,0 3-3-16,0 8-4 15,0 6 9-15,0 4 3 16,3 8 0-16,2 3 0 0,1 4 0 16,-1 2 0-16,2 3 0 15,-1 2 0-15,0 2 1 16,-1 2-1-16,2 0 1 16,-2 0-2-16,1-2 5 15,0 2-2-15,-1-7 0 0,2 0-1 16,-4-1-1-16,1-3 1 15,-2-2-1-15,-2-4 1 16,0-3-1-16,0-7 1 16,0-3-1-16,-2-6 0 15,-2-4 2-15,-6-4 8 16,-1-3-1-16,-4 0-2 0,-4-4-1 16,-5-9-2-16,-3-4 2 15,-2-3 0-15,2-3-4 16,1-1-1-16,3 0 0 15,3 2-1-15,7-1-1 16,6 3-2-16,5 3-3 0,2-3-8 16,9 3 0-16,10-2-11 15,9 0-22-15,7-1-30 16,6-3-20-16,3-1-47 16</inkml:trace>
  <inkml:trace contextRef="#ctx0" brushRef="#br0" timeOffset="14300.3518">29246 5232 339 0,'-12'0'18'0,"6"0"-11"0,2 0 38 15,4 0-6-15,0 2-22 16,8-2 8-16,4 0-13 15,4 0-3-15,4 0 1 16,5 0 1-16,1 0 3 16,3 0 7-16,0 0-1 0,4 0-7 15,-4 0 0-15,-3-2 1 16,-4 2-7-16,-3 0-6 16,-7 0-1-16,-3 0-1 15,-5 3-2-15,-1 4-12 16,-2 0-26-16,-1 3-12 0,0 2-26 15,-11 1-44-15,-2 0-121 16</inkml:trace>
  <inkml:trace contextRef="#ctx0" brushRef="#br0" timeOffset="14582.2575">29178 5453 355 0,'0'2'39'0,"4"-2"-43"0,9 0 25 16,9 0 30-16,5 1-21 15,7-1-12-15,5 0 3 16,2 0-6-16,2 0 0 16,-4 0-6-16,-5 0-4 15,-5 0-3-15,-6 0-2 0,-8 0 1 16,-5 0-1-16,-4 0-2 15,-3 0-7-15,-2 0-8 16,-1 0-5-16,0 0-9 16,0 0-11-16,0 0-21 15,1-3-40-15,1-2-69 0</inkml:trace>
  <inkml:trace contextRef="#ctx0" brushRef="#br0" timeOffset="15302.9177">30536 4941 70 0,'0'0'122'0,"1"0"-109"0,0 0 20 15,-1 0 12-15,0 0-12 16,0 0-13-16,0 0 2 16,0 1-1-16,0 2-9 15,0 4-7-15,0 2 2 0,-7 5 23 16,1 6-18-16,-5 2-1 15,-1 8 3-15,-1 3-3 16,-3 4-2-16,0 1 7 16,-4 5-4-16,1-2-5 15,2-1-2-15,4-3-1 16,0-6-2-16,4-7-1 0,5-6 1 16,3-5-3-16,0-4 2 15,1-4-1-15,0-3 0 16,0-2-3-16,4 0-17 15,6-3-7-15,4-10-35 16,4-4-40-16,7-4-113 0</inkml:trace>
  <inkml:trace contextRef="#ctx0" brushRef="#br0" timeOffset="15820.1422">30884 4982 363 0,'0'0'-5'16,"0"0"7"-16,-6 0 18 0,-3 0-18 15,-4 8 0-15,-1 5 6 16,-2 4 12-16,-4 6-3 16,3 1-5-16,-4 6 0 15,3 1 2-15,5 2-1 16,0 1 2-16,5-1 4 0,4-1-3 15,2-2-3-15,2 0 0 16,2-3-5-16,8-3 3 16,5-1-3-16,3-2-1 15,2-5-3-15,5-4-3 16,2-3 1-16,2-3-1 0,2-5-1 16,2-1 1-16,1-4 0 15,-1-6 0-15,1-6 1 16,-3 2 1-16,-4-7-1 15,0 1 0-15,-2-4 0 16,-3 1 0-16,-3-2 8 16,0-1 1-16,-4-1 3 0,-3 0 6 15,-3-2 2-15,-5 0-4 16,-4 2 1-16,0 0 6 16,-11 1-8-16,-7-2-13 15,-9 4-4-15,-2 1 0 0,-7 3-1 16,-2 3-3-16,-2 4 2 15,-5 7-13-15,1 5-29 16,-2 1-37-16,2 0-73 16,-1 3-304-16</inkml:trace>
  <inkml:trace contextRef="#ctx0" brushRef="#br0" timeOffset="20086.486">1998 5573 261 0,'-5'2'-18'0,"5"3"21"15,0 0 20-15,0 3 5 0,0 3-12 16,0 2 1-16,0 1 10 16,5-4-8-16,4-1-13 15,5-5-1-15,5-4 4 16,6-8 31-16,8-17-11 15,10-10 10-15,6-10-32 16,5-8-8-16,2-6 4 0,-3 2-2 16,-6 2-2-16,-5 1-24 15,-11 8-86-15,-12 7-138 16</inkml:trace>
  <inkml:trace contextRef="#ctx0" brushRef="#br0" timeOffset="20494.3205">1946 6875 442 0,'2'0'-3'0,"-2"3"-20"0,0 10 25 15,0 2 2-15,0-3-2 16,2 3-1-16,3-5-1 15,2-3-1-15,2-6-2 16,4-1 6-16,3-13 13 0,4-7 9 16,2-7-4-16,3-6-15 15,6-5-5-15,0-3 1 16,3-3-4-16,-1-3-29 16,-3 1-116-16</inkml:trace>
  <inkml:trace contextRef="#ctx0" brushRef="#br0" timeOffset="21214.0689">1998 8422 93 0,'0'0'176'15,"0"0"-142"-15,0 0 16 32,0 3-4-32,0 5-27 0,0 5-10 0,0 2 0 0,0 5 5 15,0 5-2-15,0 2-6 32,0 1 2-32,0-1 1 0,6-5-3 0,-1-4-6 31,4-7 0-31,4-11-2 0,2-4 1 0,6-25 15 0,6-10 18 15,6-14-23-15,5-9-7 16,3-5 0-16,5-7-2 16,4 1-7-16,-2-2-44 15,-2 0-131-15</inkml:trace>
  <inkml:trace contextRef="#ctx0" brushRef="#br0" timeOffset="30780.6426">4197 12459 63 0,'0'0'40'0,"0"0"-17"0,0 0 5 15,0 0-6-15,0 0-16 16,0 0 13-16,0 0-1 16,0 0 5-16,0 0-1 15,0 0-2-15,0 0-4 16,0 0-9-16,0 0-4 0,0 0-3 16,0 0-1-16,0 0-1 15,0 0 2-15,2 0 0 16,5 0-2-16,0 3-18 15,1 1-56-15,1-1-132 16</inkml:trace>
  <inkml:trace contextRef="#ctx0" brushRef="#br0" timeOffset="32454.3924">27569 4841 117 0,'2'-2'13'0,"-1"-1"-11"16,-1 3 9-16,0 0 4 16,0 0-6-16,0 0 8 0,-2 0 15 15,-2 4-6-15,-1 0-3 16,0 2 2-16,-1-1-2 16,-1 1-5-16,1 3 1 15,-3 2-5-15,-3 2 2 16,1 4-2-16,-4 4 1 15,-5 6-2-15,-4 3-3 0,-5 7 2 16,-6 7 3-16,-5 6-4 16,-7 6-1-16,-4 7-3 15,-5 4-2-15,0 4 4 16,0-1-4-16,2-4-3 16,9-9 4-16,4-10 3 0,9-10 2 15,7-9 3-15,7-8-6 16,8-9-3-16,3-2-1 15,4-4-4-15,3 0-3 16,0-1-7-16,0 2-19 16,9-2-34-16,0-1-50 0,-1-3-90 15</inkml:trace>
  <inkml:trace contextRef="#ctx0" brushRef="#br0" timeOffset="33738.459">27032 6161 181 0,'-1'0'25'0,"1"0"-22"16,0 2 11-16,0 0 4 15,0 1 9-15,0 0-6 16,0 1-3-16,-2 2 5 16,0-1-6-16,-3 4 1 15,2 1 3-15,-5 3 0 0,-1 4-1 16,-4 2-1-16,-3 5-3 16,-5 2-2-16,-1 4-3 15,0 2-3-15,-2 0 1 16,-1 1-2-16,7-4-4 15,0-3-2-15,5-3-1 16,3-9 0-16,4-2 0 0,2-6 1 16,4-2-2-16,0-4-1 15,0 0-5-15,2 0-20 16,7-5-8-16,3-5-31 16,0-3-21-16,4-2-72 0</inkml:trace>
  <inkml:trace contextRef="#ctx0" brushRef="#br0" timeOffset="34505.9811">27297 6125 175 0,'6'-4'17'16,"-3"-2"-16"-16,0 2 1 16,-1 2 9-16,-2 0 6 15,2 2 0-15,-2 0-7 16,0 0 11-16,0 0 10 0,0 0-7 16,0 0-1-16,0 3 1 15,-5 3 0-15,-6 3-1 16,3 4-9-16,-3-1 2 15,-2 6-2-15,-1 2-1 16,-1 1-3-16,0 4-2 16,-3 0-1-16,1 4-3 0,-1 0 3 15,2 1 5-15,-2-2-4 16,3 1 1-16,1-1-3 16,7-3-2-16,-1-3-1 15,5-4 1-15,3 1-2 0,0-6-2 16,0 1 1-16,7-4 1 15,4-2 3-15,3-1 0 16,1-1 1-16,5-2-3 16,-3-2 2-16,5-2 1 15,-1 0-2-15,2 0 0 0,1-3 1 16,-1-7 1-16,2 0-2 16,-1-2-1-16,0-2 0 15,-1-1-2-15,3-2 2 16,-3-1-3-16,-1-1 1 15,0-1 1-15,-3 0-2 16,1 0 2-16,-2 0 0 0,-5-1 1 16,3 1 0-16,-5 0 3 15,-3-1-1-15,0 2 4 16,-4-1-1-16,0 1-4 16,-3 0 1-16,-1 1 0 0,0 1 4 15,0 0-4-15,-7 1-2 16,2 2 0-16,-6 1 0 15,-2-1-2-15,-1 0 0 16,-3 2-1-16,-4 1-2 16,-1-3 2-16,-3 4-3 0,-1-2 2 15,3 4 0-15,-1-1 0 16,2 5-1-16,5-2-8 16,0 5-16-16,3 1-29 15,0 0-31-15,1 0-88 16</inkml:trace>
  <inkml:trace contextRef="#ctx0" brushRef="#br0" timeOffset="41056.5881">31419 4763 245 0,'0'0'-4'0,"0"-3"5"15,0 3 15-15,0 0 17 16,0-1-17-16,0 1-12 15,0 0-2-15,0 0-1 16,0 0 1-16,0 0 1 16,-3 7 12-16,-5 0 7 15,-4 5 3-15,-3 2-2 0,-4 4-5 16,-4 4-3-16,-4 3-5 16,-5 4 3-16,-6 4-1 15,-2 4 4-15,-9 5-5 16,-7 3-4-16,-4 2 4 15,-5 3 1-15,-5 0-5 0,-1 2-1 16,2-2 3-16,4-2 1 16,5-6-1-16,8-3 1 15,10-9 0-15,10-9-2 16,8-7 1-16,10-3-4 0,9-6-2 16,1-4-1-16,4-1-2 15,0 0 3-15,5 0-7 16,6 0-11-16,2 0-16 15,3-1-30-15,1-4-43 16,-2 3-34-16</inkml:trace>
  <inkml:trace contextRef="#ctx0" brushRef="#br0" timeOffset="41792.8024">30621 5903 172 0,'1'-3'38'16,"0"2"-21"-16,-1-1 5 15,2 2-3-15,-2 0-10 16,0 0-4-16,0 0-4 16,0 0 1-16,0 3 1 0,-4 8 7 15,-3 3 8-15,0 3 8 16,-6 6 1-16,2 1 0 15,-2 4 2-15,-4 5-7 16,2 1-6-16,-5 3 3 31,-1 0-6-31,0 1-5 0,0 0-3 16,-1-1-2-16,2-4-2 16,2-2 0-16,2-2 0 15,3-8-1-15,2-2-1 16,2-5 2-16,4-5-3 0,1-4-4 15,4-5-16-15,0 0-30 16,0-5-30-16,8-10-37 16</inkml:trace>
  <inkml:trace contextRef="#ctx0" brushRef="#br0" timeOffset="42309.7227">30884 5900 298 0,'-8'0'5'0,"-1"0"-6"15,-2 9 2-15,-3 4 8 16,1 7 4-16,0 1 8 0,-1 7 2 15,0 2 1-15,1 3-2 16,2 4-4-16,5-3-8 16,1 2-1-16,5-2-3 15,0-4 0-15,4-1-1 16,7-3-2-16,6-3-1 0,0-6 4 16,7-6 5-16,-1-4 0 15,8-7 1-15,-2 0 3 16,3-8-3-16,3-9-5 15,-1-6 2-15,1-3-2 16,-3-4 3-16,-3-2-2 0,-2-2-4 16,-3-3-1-16,-6 0 10 15,-4-1 0-15,-1 2-4 16,-5-1-2-16,-4 3-3 16,-4 3 1-16,0 7 9 15,-4 1 5-15,-9 6-5 0,-3 3-8 16,-3 2-5-16,-4 4-4 15,-2 2 0-15,-4 2-6 16,0 4-10-16,-4 0-27 16,4 0-31-16,0 0-70 15</inkml:trace>
  <inkml:trace contextRef="#ctx0" brushRef="#br0" timeOffset="51391.3035">19179 4221 102 0,'16'-16'75'16,"-3"3"-60"-16,-4 3 19 0,-2 3 15 15,-1 3-17-15,-4 1-16 16,1-1-5-16,-3 4 0 16,0 0-1-16,0 0-2 15,0 0 2-15,0 0 1 16,0 0-9-16,0 0-2 0,0 0 2 15,0 0-1-15,0 0 1 16,0 0 9-16,0 0 13 16,0 0 5-16,0 0-2 15,-1 0-4-15,-1 2 0 16,0 0-6-16,0-2-1 0,1 0-7 16,-1 0-3-16,1 0 1 15,-1 1 0-15,1-1 1 16,-1 0 2-16,0 0 1 15,1 0 6-15,-1 0 1 16,-1 0-6-16,0 2-6 0,-4 2-4 16,-3 5-3-16,-3 5-2 15,-7 6 3-15,-5 7-1 16,-8 10 1-16,-8 7 2 16,-9 8-1-16,-9 9 6 15,-6 6-1-15,-5 4-1 16,-1 4 7-16,1-2 2 0,3 0-3 15,7-7 0-15,9-4-9 16,5-6-2-16,9-9 2 16,7-9-3-16,8-7 1 15,5-9-1-15,7-8 0 0,6-4-4 16,4-6-8-16,0-4-24 16,9 0-18-16,8-11-15 15,2-5-7-15,-1-8-91 16</inkml:trace>
  <inkml:trace contextRef="#ctx0" brushRef="#br0" timeOffset="52610.9709">19775 4276 143 0,'1'1'149'16,"-1"2"-141"-16,0 2-6 0,-2 2 32 16,-5 1 7-16,-2 5-5 15,-4 4-9-15,-3 3-9 16,-6 7 8-16,-5 5-10 16,-3 7-11-16,-3 2 5 15,-2 6 6-15,-1-2-5 16,1-2-1-16,5-6-1 0,5-6-3 15,4-7 1-15,7-5-4 16,5-7-3-16,5-3 1 16,4-6-1-16,0-3-5 15,8 0-20-15,11-3-38 16,4-13-58-16,5-4-76 16</inkml:trace>
  <inkml:trace contextRef="#ctx0" brushRef="#br0" timeOffset="52986.7342">20050 4300 306 0,'0'0'96'0,"-7"6"-92"16,-11 7-6-16,-3 7 3 15,-3 5 0-15,-1 6 9 0,-2 5 3 16,4 1-5-16,5 2-4 15,3-3 1-15,7-1 13 16,5-6-11-16,3-5 4 16,3-6 0-16,10-6-4 15,6-4 3-15,4-5 14 16,6-3 8-16,4-4-1 0,4-10-13 16,5-9-6-16,4-5-5 15,1-6-2-15,-1-1 5 16,-3-4 5-16,-4 2 1 15,-11 2 0-15,-5 3-6 16,-11 2-5-16,-9 5 2 0,-3 2-2 16,-12 3-4-16,-9 6-8 15,-7 3-15-15,-8 9-19 16,-5 2-35-16,-2 9-29 16,-2 9-87-16</inkml:trace>
  <inkml:trace contextRef="#ctx0" brushRef="#br0" timeOffset="53534.5017">19649 5509 366 0,'2'-6'14'0,"-2"2"-7"16,0 4 35-16,0 0-15 0,0 0-17 15,-7 3-7-15,-2 5 0 16,-6 5 8-16,-1 4 10 16,-7 6-4-16,-7 4-1 15,-8 7-7-15,-11 8-3 16,-9 5 5-16,-10 7-5 0,-8 6 3 15,-5 2 10-15,-4 4-5 16,2-1 4-16,6 0 4 16,5-4-2-16,9-8-5 15,16-9-10-15,13-10-3 16,10-11-2-16,13-6 0 16,11-13 0-16,2-4-7 0,18-1-7 15,9-16-31-15,8-2-30 16,1-6-37-16,2-2-125 15</inkml:trace>
  <inkml:trace contextRef="#ctx0" brushRef="#br0" timeOffset="53957.0678">20244 5532 191 0,'-5'2'123'16,"0"0"-104"-16,1 1-7 15,-1 1 21-15,0 0 11 0,-3 2-21 16,3 1-6-16,-2 1 5 16,-2 5-4-16,-4 4-4 15,-4 6 3-15,-4 8 2 16,-6 5 14-16,-4 5-9 16,-4 6-12-16,-2 0 1 15,0 4-8-15,2-3 0 0,2-4-3 16,5-3-1-16,8-7-2 15,5-8 1-15,9-5-7 16,6-12-30-16,2-6-33 16,15-3-18-16,3-5-33 15,6-13-97-15</inkml:trace>
  <inkml:trace contextRef="#ctx0" brushRef="#br0" timeOffset="54411.4528">20442 5622 336 0,'-7'0'35'0,"-8"9"-33"15,-4 4 24-15,-2 4 27 16,-6 7-22-16,0 6-17 16,1 2-3-16,0 5 0 0,4 4-2 15,4 0-6-15,7-2-1 16,5-2 0-16,6-6-2 16,4-4 1-16,10-7 1 15,8-10 2-15,5-6-1 16,2-4 14-16,2-4 3 15,3-12-7-15,1-6-1 0,-1-5 1 16,-1-3-5-16,-1-5-1 16,-3 0-2-16,-5 0-1 15,-5 2 6-15,-5-1-4 16,-9 3-6-16,-5 8 1 16,-3 2-2-16,-13 8-15 0,-6 6-13 15,-6 7-8-15,-6 5-12 16,1 10-18-16,-2 6-78 15</inkml:trace>
  <inkml:trace contextRef="#ctx0" brushRef="#br0" timeOffset="54724.6832">27051 5661 137 0,'-69'-7'2'15,"-11"-1"-38"-15,-9 0-6 16,-8-2 27-16,-4 3-9 16</inkml:trace>
  <inkml:trace contextRef="#ctx0" brushRef="#br0" timeOffset="55601.6745">25909 5560 128 0,'-85'-4'17'0,"5"1"9"16,8 3 24-16,5 0 24 16,14 0-22-16,14 3 3 0,13 1-4 15,10-1-11-15,16-1-14 16,24-1 0-16,32-1-10 16,26 0 20-16,37-9 3 15,37-5-18-15,32-5-16 16,27-6-10-16,23-1 8 0,18-2 0 15,17-2 12-15,13 0 9 16,3-1-7-16,5 4-1 16,-1 0 2-16,-3 4-3 15,-10 1-10-15,-11 3 14 16,-17 3-12-16,-17 1-1 16,-19 2 2-16,-32 2-8 0,-24 3 2 15,-32-1-1-15,-24 2-1 16,-34 2 0-16,-25-2-1 15,-21 3 3-15,-24 0 0 16,-28 1-2-16,-35 3-3 0,-27 0 4 16,-35 0-4-16,-33 7 2 15,-30 9 1-15,-31 6-1 16,-23 8 2-16,-26 4-1 16,-16 10-1-16,-21 6 2 15,-4 7-2-15,-4 5 2 0,4 6-3 16,12 3 5-16,19 2-4 15,28-5 1-15,29 0-1 16,36-7 2-16,43-8-1 16,42-12 3-16,38-7-4 15,44-7-4-15,32-9-8 16,52-9 10-16,40-6 4 0,39-3 3 16,38-7 0-16,34-10-1 15,28-4-4-15,20 1 1 16,15 1 5-16,5 5-1 15,4 1-1-15,-5 5 2 0,-10 2-5 16,-17 3 3-16,-18 3-3 16,-26 0 0-16,-25 0 1 15,-32 6-1-15,-29 2-1 16,-35 1 1-16,-29 2 0 16,-30 3-3-16,-29 2-4 15,-25 5-10-15,-40 5 12 0,-26 1 8 16,-23 4-2-16,-22 0 0 15,-13 0 0-15,-5-1 1 16,6-1 0-16,0 0 0 16,14 0 0-16,14-4-1 15,18-2-2-15,27-3 1 0,19-4 0 16,23-3 1-16,29-5-6 16,25-2-3-16,38-6 9 15,33 0 0-15,35-13 4 16,39-5-3-16,27-4-3 0,20-3 1 15,17 2 1-15,3 0-2 16,-2 4 2-16,-14 1-3 16,-20 3-1-16,-33 2-39 15,-39 0-47-15,-39 2-59 16,-47 1-84-16</inkml:trace>
  <inkml:trace contextRef="#ctx0" brushRef="#br0" timeOffset="56150.7412">24918 7689 502 0,'0'-24'7'16,"0"-6"-7"-16,7-1 2 15,8-2 7-15,1 3 7 16,3 5-7-16,2 5-8 16,-3 5 2-16,2 8 0 15,-3 5-2-15,0 2-2 0,-2 14 0 16,0 9 7-16,3 8 6 15,-4 7-7-15,1 6 3 16,1 3 13-16,-1 3 1 16,3-2-14-16,1 0-5 15,-1-2-1-15,3-3 3 0,1-2-4 16,-2-6 0-16,0-6-1 16,-4-4 0-16,0-5 0 15,-5-5-11-15,-3-3-45 16,-5-8-31-16,-2-4-76 0</inkml:trace>
  <inkml:trace contextRef="#ctx0" brushRef="#br0" timeOffset="56448.3756">25456 7501 468 0,'0'-10'32'15,"-4"3"-36"-15,-3 3 3 16,-3 3 2-16,-1 1 7 0,-5 3-7 16,-2 12-2-16,-3 8 3 15,-5 8 1-15,0 7 0 16,-2 8 0-16,-3 5 11 16,0 8-4-16,2 0-2 15,0-1-4-15,3-1-2 16,5-7 0-16,2-8-2 0,5-6 1 15,5-9-5-15,7-7-1 16,2-10-33-16,5-5-56 16,12-5-52-16</inkml:trace>
  <inkml:trace contextRef="#ctx0" brushRef="#br0" timeOffset="56917.3799">26248 7633 287 0,'0'2'58'0,"0"-2"-12"16,0 0 19-16,0 0-25 16,1 1-16-16,9-1-11 15,4 0-7-15,7 0-1 16,4 0 3-16,2-1-2 16,2 1-6-16,-2-3-1 15,-4 3-8-15,-5 0-10 0,-9 3-15 16,-9 7-31-16,-2 1-42 15,-20 3-54-15</inkml:trace>
  <inkml:trace contextRef="#ctx0" brushRef="#br0" timeOffset="57089.2787">25952 7961 216 0,'11'4'128'16,"14"-4"-118"-16,10-4-6 0,9-8 6 15,9-4 8-15,0-2-3 16,4-1-13-16,-3 0-4 31,0 0-53-31,-3 0-78 0,-3-2-37 0</inkml:trace>
  <inkml:trace contextRef="#ctx0" brushRef="#br0" timeOffset="57497.0195">27324 7403 355 0,'-34'0'6'0,"-4"6"-4"16,-4 7 3-16,-1 1 25 0,3 4 2 15,5 0-14-15,6 3 3 16,9-1-3-16,9-2-10 16,8-1-8-16,3-1 4 15,7-2 9-15,10-2 0 16,5 0 4-16,3-1-2 16,-2 0-4-16,-1 1-3 15,-1 4-1-15,-5-1-2 0,-5 4 1 16,-5 2-1-16,-4 4-2 15,-2 2 0-15,0 4-1 16,-11 1 1-16,-5 0 0 16,-1 2-1-16,-6-6-1 0,1-1 0 15,-1-7 0-15,-1-4-2 16,-3-7-5-16,4-8-25 16,-2-1-44-16,2-17-73 15,1-9-189-15</inkml:trace>
  <inkml:trace contextRef="#ctx0" brushRef="#br0" timeOffset="57684.6138">27040 7418 541 0,'23'-16'39'16,"1"-4"-39"-16,7 0 18 15,6-1 6-15,3 2-14 16,2 0-8-16,2 2-3 15,-2 1-1-15,0 2-4 16,0 4-33-16,-2 0-57 0,2 3-92 16</inkml:trace>
  <inkml:trace contextRef="#ctx0" brushRef="#br0" timeOffset="58372.6989">28693 7632 290 0,'-17'0'64'0,"2"4"-59"0,1 5 6 16,5 4 13-16,1 4 8 16,5 4-15-16,1 5-14 15,2 5 6-15,5 0-2 16,7 0-6-16,5-2 3 16,5-8-3-16,4-8 1 15,2-8-1-15,4-5 2 0,-2-11 4 16,-1-9 8-16,0-7 0 15,-4-3-4-15,-5-4-2 16,-2 0 8-16,-5-1 0 16,-1 2 1-16,-6 3 0 15,0 3-4-15,-4 6-10 0,-1 4-3 16,-1 6 1-16,0 5 10 16,0 3 6-16,0 3-14 15,0 8-11-15,0 10-8 16,-3 8 13-16,1 9 2 15,-2 8 0-15,4 5 1 16,0 5-1-16,0 3 1 0,0 5-2 16,0-4 2-16,7 3-1 15,-1 0 2-15,4 0-1 16,-4 0 5-16,3-5 0 16,-3 0-1-16,2-3-3 15,-4-2-2-15,-2-4 2 0,-2-4-2 16,0-6 2-16,-6-7-4 15,-6-6 2-15,-3-8 2 16,-3-8-1-16,-5-7 2 16,-1 0-1-16,-3-11 0 0,-4-12 1 15,2-5-3-15,0-8-2 16,3-6-10-16,7-8-32 16,10-5-38-16,9 1-46 15,11-2-39-15</inkml:trace>
  <inkml:trace contextRef="#ctx0" brushRef="#br0" timeOffset="58686.0994">29536 7533 371 0,'-8'7'17'0,"6"-3"-14"15,2 2 7-15,2-3 9 16,11-2 4-16,7 2 3 16,3-3-3-16,3 0-5 15,1 0-8-15,-4 0-10 0,-1 0-1 16,-5 0 1-16,-7 0-7 15,-4 0-17-15,-6 0-24 16,0 0-52-16,-10 0-3 16,-9 3-68-16</inkml:trace>
  <inkml:trace contextRef="#ctx0" brushRef="#br0" timeOffset="58858.223">29441 7683 312 0,'8'12'39'0,"11"-4"-14"15,8 1 24-15,6-4-26 16,3 0-7-16,5-3-6 16,0-2-4-16,-1 0-5 15,0 0-3-15,-2 0-39 16,1-5-57-16,1-5-91 16</inkml:trace>
  <inkml:trace contextRef="#ctx0" brushRef="#br0" timeOffset="59187.3963">30641 7256 241 0,'0'0'143'0,"0"3"-128"16,-11 9-16-16,-3 5 24 15,-6 9 8-15,-2 4-11 16,-3 5-1-16,-1 6 2 0,-2 3-11 16,-1 5-7-16,4-1-3 15,1 2-2-15,4-7 1 16,7-2-8-16,6-12-13 15,5-6 2-15,2-9-3 16,9-8-29-16,8-6-25 16,4-3-61-16</inkml:trace>
  <inkml:trace contextRef="#ctx0" brushRef="#br0" timeOffset="59563.0443">31037 7304 330 0,'0'-1'90'16,"-14"1"-87"-16,-1 1 0 15,-6 12 0-15,-2 4 7 0,-2 7 8 16,2 7 3-16,0 7-10 16,6 2-5-16,5 1-4 15,6-2 0-15,6-5-2 16,2-8 1-16,16-8 2 15,4-8 6-15,5-9 17 0,4-1-7 16,4-4-2-16,-3-12 9 16,3-4-1-16,-4-5-4 15,0-3 0-15,-3-2-7 16,-1-3 0-16,-2-1-2 16,-3-3 0-16,-4-1-5 0,-2-4-3 15,-6-1 5-15,-5 3-3 16,-5-3-3-16,0 5-5 15,-15 4-2-15,-8 4-16 16,-8 7-26-16,-7 5-58 16,-9 5-64-16</inkml:trace>
  <inkml:trace contextRef="#ctx0" brushRef="#br0" timeOffset="62380.19">25319 9438 195 0,'-7'20'13'0,"-1"-6"-3"16,2 1 25-16,2-7-4 15,0 0-1-15,3-4-6 16,-1-1-6-16,2-3 8 15,0 0 13-15,0 0 0 16,0 0-7-16,2-9-14 0,5-2-6 16,1-5 2-16,2-2-1 15,1-4-5-15,3-2 2 16,0 0-4-16,3-1-3 16,-1 0-3-16,4 2 1 15,-2 0 3-15,0 7-1 0,0-1 0 16,-2 2 0-16,-1 4 3 15,-2 4-3-15,0 1-1 16,-1 4-1-16,-3 2 1 16,4 0-3-16,-2 5 0 15,1 8 1-15,1 6-2 0,0 3 2 16,3 4 1-16,-3 5 5 16,2 4 0-16,-1 2-5 15,2 1 3-15,-3 3-3 16,2-2 3-16,-2 1 0 15,-1-1-3-15,0-1 0 0,-2-1-1 16,-2-2 1-16,0-3-1 16,-2-3 1-16,-1-4 0 15,-1-5-1-15,-2-5-1 16,-1-3 0-16,-1-6-15 16,0-3-17-16,0-3-14 0,0 0-15 15,-2-13-59-15,-2-4-95 16</inkml:trace>
  <inkml:trace contextRef="#ctx0" brushRef="#br0" timeOffset="62771.5472">25802 9168 372 0,'0'-10'12'0,"0"4"-12"16,1 1 0-16,0 4 1 16,-1 1 3-16,0 4-4 15,0 9 2-15,-6 6 19 16,-2 6-1-16,-5 6-7 0,-3 7 4 16,-4 4-10-16,-2 6 17 15,-4 2-9-15,-2 0-1 16,0 1 3-16,-2-2-7 15,1-3 0-15,0-2-4 16,1-3 2-16,2-2-6 0,2-5 2 16,4-5-3-16,4-5 0 15,3-5-2-15,4-5 2 16,6-4-2-16,2-5-5 16,1-3-27-16,0-2-16 15,10-4-37-15,6-11-22 16,5-6-129-16</inkml:trace>
  <inkml:trace contextRef="#ctx0" brushRef="#br0" timeOffset="63069.0973">26216 9311 340 0,'0'1'45'16,"0"-1"-39"-16,1 0 32 15,3 0-8-15,6 0-3 16,4 0 1-16,6 0-2 16,6 0-3-16,1-4-14 15,-1 1-5-15,-1 0-3 0,-4 1-1 16,-3 2 0-16,-5 0-2 15,-6 0-1-15,-5 0-26 16,-2 7-40-16,-5 4-52 16,-10 1-29-16</inkml:trace>
  <inkml:trace contextRef="#ctx0" brushRef="#br0" timeOffset="63240.9484">26144 9498 316 0,'0'5'20'0,"5"-3"-11"0,11-2 17 16,3 2-11-16,7-2 2 16,2 0-8-16,1 0-5 15,4-2-4-15,-1 0-1 16,3-4-46-16,0-1-46 16,6 0-101-16</inkml:trace>
  <inkml:trace contextRef="#ctx0" brushRef="#br0" timeOffset="63632.5399">27342 9057 161 0,'0'-2'219'0,"0"-1"-185"15,0 2 9-15,0 1-7 16,-2 0-21-16,-3 5-14 0,-4 8-1 16,1 6 6-16,-5 4 4 15,-4 8 3-15,-3 3-3 16,1 3 5-16,-4 4 9 15,-2 1-5-15,0 2-6 16,3-1-8-16,-1-2 2 0,2-2-5 16,3-8 0-16,2 0-1 15,5-6-2-15,2-4 2 16,0-6-1-16,4-1-2 16,1-4-4-16,4-5-42 15,0-3-29-15,0-2-55 0,10-4-52 16</inkml:trace>
  <inkml:trace contextRef="#ctx0" brushRef="#br0" timeOffset="64102.1786">27612 9093 303 0,'0'-4'71'16,"0"3"-64"-16,-11 1 0 15,0 4-3-15,-5 9 3 16,-2 4 14-16,-4 8 3 16,-1 8-3-16,1 4 4 0,-2 2-5 15,5 2-13-15,3 1 4 16,3-3-8-16,3-4 2 15,6-6 3-15,4-4-2 16,0-5-1-16,1-7-1 16,10-3 6-16,3-7 10 15,2-3-2-15,4 0 2 0,4-13-2 16,0-6-6-16,1-4-7 16,2-5-3-16,-4-3 2 15,-2-3-3-15,-2-2 1 16,-3-1-1-16,-5 0-1 15,-2-1 3-15,-6 2-3 0,-3 0 0 16,0 3-1-16,-14 5-1 16,-3 1-5-16,-4 7-13 15,-2 3-21-15,-2 5-25 16,0 7-31-16,8 3-104 0</inkml:trace>
  <inkml:trace contextRef="#ctx0" brushRef="#br0" timeOffset="64916.3231">29224 9139 283 0,'-4'8'8'15,"-3"5"-6"-15,-2 6 21 0,0 5 6 16,0 6 0-16,1 4-12 16,2 4-6-16,4 1 3 15,2-1 2-15,0-3-10 16,9-7-5-16,7-5 2 16,6-8 12-16,2-9 7 15,5-6-6-15,2 0-3 0,-1-10-4 16,3-6-3-16,-3-7 3 15,-2-2-3-15,-7-1 2 16,-1-2 10-16,-6-1-11 16,-6 2 0-16,1 0-1 15,-7 5-1-15,-2 4 1 0,0 2-3 16,0 7 4-16,-2 3 5 16,-5 6-6-16,1 0-7 15,1 4-3-15,-1 11-2 16,3 7 3-16,-1 8 1 15,2 4 0-15,2 6 3 0,0 5-2 16,0 1 2-16,0 3-1 16,2 1 0-16,2 0 0 15,-3 1 0-15,1 0 2 16,-2 0-2-16,0 0 3 16,0-1 0-16,-7-2 6 15,-5-2-4-15,-1-5 0 0,-5-7 8 16,-1-3-4-16,-1-8-6 15,-1-3 1-15,1-9-1 16,-2-5 2-16,3-6 3 16,0 0-2-16,1-8 5 0,1-8 3 15,3-5-9-15,4-5-3 16,5-2-5-16,4-5-5 16,1-1-8-16,9-4-12 15,13 1-12-15,6-4-19 16,7 1-18-16,7 0-47 0,6 0-68 15</inkml:trace>
  <inkml:trace contextRef="#ctx0" brushRef="#br0" timeOffset="65213.782">30049 9030 256 0,'-7'4'129'16,"4"0"-112"-16,3-3 5 16,0 3 11-16,6 0-9 15,8 0-5-15,3 0-3 0,6 1-2 16,0-1-9-16,0 0-4 15,0 2 0-15,-6-3-3 16,-1 2 1-16,-3-2-13 16,-4 0-17-16,-4-2-35 15,-3 2-30-15,-2-3-87 16</inkml:trace>
  <inkml:trace contextRef="#ctx0" brushRef="#br0" timeOffset="65417.3847">29995 9167 217 0,'-2'9'143'16,"2"-3"-133"-16,2-1-3 15,9-2 26-15,11 2-3 16,1-3-15-16,9-2-5 16,1 0 3-16,5 0-5 15,-1 0-5-15,0-2-3 0,-1-4-2 16,-3-1-27-16,-2-3-42 15,0-2-39-15</inkml:trace>
  <inkml:trace contextRef="#ctx0" brushRef="#br0" timeOffset="65715.222">31037 8737 335 0,'0'0'36'16,"-5"0"-36"-16,-11 9 9 16,-4 3 16-16,-2 5 6 15,-7 5-5-15,0 2-4 0,-2 6-3 16,0 4-6-16,-1 3-8 15,3 4-1-15,2 2-4 16,0-1 1-16,6-1-1 16,4-4 0-16,3-6-1 0,6-6-10 15,6-8-21-15,2-6-30 16,4-8-25-16,14-3-59 16</inkml:trace>
  <inkml:trace contextRef="#ctx0" brushRef="#br0" timeOffset="66184.6724">31295 8811 152 0,'0'0'277'0,"-10"0"-277"15,-4 0-7-15,-2 8 7 16,-6 7 4-16,3 5 0 15,-4 6 2-15,0 6 2 16,3 1-3-16,3 2-4 16,3-2 1-16,5-2-2 0,7-6 3 15,2-2 4-15,2-9 16 16,9-2-3-16,5-4 0 16,2-3-1-16,2-5 8 15,7 0 2-15,2-5-11 16,2-6-7-16,2-3-6 15,1-5-2-15,2-2 1 0,-3-2 3 16,3-4-5-16,-2-3 1 16,-3-2 1-16,-4-3 3 15,-3-1 5-15,-4-3 0 16,-11 1 4-16,-5 2-3 0,-4 2-3 16,-15 1-3-16,-12 4-5 15,-6 0-3-15,-9 7 0 16,-6 1 0-16,-3 5-3 15,0 6-7-15,-1 6-13 16,2 4-29-16,4 0-48 0,4 1-88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4-03T15:47:56.5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17798 4813 183 0,'0'-10'5'0,"0"0"-3"15,6-1 43-15,3-1 2 0,3-2-13 16,0 0-7-16,3-2 3 15,0 1-5-15,1-1 1 16,3-1 2-16,1 0-8 16,1 3-4-16,-1-1-2 15,0 4-4-15,-1 4-2 0,-2 3-3 16,-1 4-5-16,-3 0 0 16,-1 10-2-16,1 7 4 15,-1 6-2-15,0 2 0 16,-3 8 1-16,0 1 1 15,1 3 0-15,0 1 3 0,-1 2 1 16,3 0 8-16,0 1 2 16,0-3 2-16,2 2-11 15,0-3-1-15,1-2-4 16,0-1-3-16,1-3 2 16,-1 1 0-16,0-4 0 0,-2-2-1 15,-2-2 0-15,-1-5 1 16,-3-4-2-16,-1-1-2 15,-2-5-8-15,-2-2-23 16,0-6-13-16,0-1-17 16,-2-4-38-16,0-12-59 0</inkml:trace>
  <inkml:trace contextRef="#ctx0" brushRef="#br0" timeOffset="391.0641">18460 4569 247 0,'-7'-2'40'16,"-1"2"-35"-16,-1 0 0 15,-1 2 9-15,-2 9 5 16,-4 2-2-16,-1 7 2 15,-3 4 14-15,-5 7-3 16,-4 6-2-16,-1 7-9 16,-5 4 0-16,0 7-1 0,-2 4-3 15,-1 1 0-15,0 1-2 16,0-3-11-16,3-3 3 16,3-5 2-16,4-10-2 15,7-4-4-15,5-10 0 16,6-6 0-16,6-6-2 0,4-8-1 15,0-3-3-15,7-3-25 16,7 0-10-16,5-13-31 16,4-4-51-16,2-6-157 15</inkml:trace>
  <inkml:trace contextRef="#ctx0" brushRef="#br0" timeOffset="1344.8701">20355 4353 258 0,'0'0'35'0,"0"0"-30"0,0 2 3 0,-4 0 11 0,-3-1 3 32,-5 1-12-32,0-1-3 0,-5 2 10 0,-1-3 9 15,-6 3-4-15,-1-3-4 16,-2 1 5-16,-2 1-7 16,1-1-6-16,3 2 2 0,-1-2-2 15,5 2-2-15,3 0-4 16,4 0 2-16,4 0 3 15,0 0-1-15,4-1-3 16,1 2-2-16,1 2-2 31,-1 3 0-31,-2 2 0 0,-1 6-1 0,-2 5 0 0,-5 5 1 16,-1 4-1-16,-4 3 1 16,2 2 0-16,-2-1-1 31,2-4-1-31,5-5 2 0,2-5-1 0,3-7 1 15,4-5 0-15,4-4 0 0,0-3 6 32,3-2 5-32,10 0 1 15,3 0-3-15,6-2-1 0,3-5-3 0,2 0-3 16,1 0-1-16,-2 1 0 16,1 1-1-16,-1 3-2 0,-4 1 2 15,0 1-1-15,-1 0 0 16,-1 0-1-16,-3 0 0 15,2 3 1-15,0 1-1 32,-3 3 1-32,1-2 0 0,0 4 0 0,-1 0-2 0,-1 2 2 31,0 2-1-31,-1 1 1 16,-2 5 0-16,-1-1-1 15,-3 5 2-15,-2 0-1 16,-2 2 0-16,-4 2-1 15,0 0 1-15,-7 2 0 16,-5-1 1-16,-5-1 1 0,-3 0 0 16,-5-6 0-16,0 1 0 15,-3-4 4-15,0-1 0 16,1-6-2-16,3-2-2 16,2-2-2-16,1-5 1 15,4-2 0-15,2 0-7 0,3 0-12 16,0 0-12-16,2-1-23 15,1 0-19-15,2 1-56 16,2 0-95-16</inkml:trace>
  <inkml:trace contextRef="#ctx0" brushRef="#br0" timeOffset="2566.6405">18204 6595 142 0,'0'0'147'0,"0"0"-129"15,-3 9-20-15,-1 2 4 16,-1 6 17-16,0 5-4 16,-1 3-2-16,3 6-1 15,0 2 0-15,1 3-5 16,2 2-5-16,0-3 2 15,0-2 1-15,7-6 1 0,2-3 7 16,0-7-4-16,2-5 3 16,3-5 4-16,0-6 5 15,4-1-7-15,1-5-1 16,2-11 0-16,2-4-3 16,0-6-4-16,0-6-4 0,-1-1 1 15,-2-1 1-15,-4 0 2 16,-2 0 2-16,-2 4-2 15,-5 3-3-15,0 6-2 16,-3 5 3-16,-1 5-1 16,-1 5 3-16,-2 5 0 0,0 1-4 15,1 1-5-15,2 10-8 16,0 6 9-16,3 8 1 16,2 6 2-16,4 4-1 15,-1 6-1-15,3 5 0 16,1 1 2-16,0 4 0 0,0 0-1 15,1 1-1-15,-2 2 2 16,0 2-1-16,-3-2 1 16,-1-2-1-16,0 1 1 15,-3-3-1-15,-2-1 0 0,-3-3 0 16,1-2 1-16,-3-2-1 16,0-3 1-16,0-6-1 15,-3-5 0-15,-4-2 0 16,-5-5 2-16,0-6 2 15,-5-3 8-15,-2-5 0 16,-4-4-4-16,-2-3-2 0,-3 0 0 16,-2-12 0-16,2-4-5 15,0-3-2-15,0-4-1 16,5-2-1-16,5-2-16 16,5 0-7-16,8 0-9 15,5 0-5-15,7-3-25 0,12 2-52 16,4-4-151-16</inkml:trace>
  <inkml:trace contextRef="#ctx0" brushRef="#br0" timeOffset="3004.7503">19955 6246 321 0,'-5'10'5'0,"-9"5"-5"16,1 5 0-16,-4 4 24 0,1 4 11 15,0 4-12-15,1 2 12 16,1 2-2-16,3 0-14 16,0 0-9-16,1 1 11 15,0 2-8-15,0-1-8 16,-3 2-2-16,0 2-2 15,0 1 0-15,1-3-1 0,1-1 0 16,1-6-3-16,4-3-20 16,5-10-38-16,1-11-48 15,6-9-28-15,10-9-68 16</inkml:trace>
  <inkml:trace contextRef="#ctx0" brushRef="#br0" timeOffset="3459.6893">20283 6254 145 0,'0'0'241'16,"-7"2"-247"-16,-7 10-9 16,-3 10 14-16,-2 8 0 15,-2 8 2-15,-1 10-1 0,5 3 1 16,2 5-1-16,5-2 0 15,5-4 1-15,5-4 1 16,0-7 2-16,13-6 11 16,5-7-1-16,4-7-7 15,2-6 8-15,4-6-7 0,2-7 6 16,1 0-1-16,1-10-3 16,2-9 4-16,-1-3-4 15,-2-5 9-15,1-2 2 16,-3-3-6-16,-1-1-1 15,-2-1-9-15,-6 0 3 16,-3-3-3-16,-3 0 10 0,-3 1 12 16,-5 1 0-16,-5 2-4 15,-1 3-5-15,-5 5-6 16,-8 2-2-16,-8 7-1 16,-6 2-5-16,-7 8-7 15,-4 5-4-15,-4 1-21 0,-4 12-36 16,-1 9-39-16,0 7-59 15</inkml:trace>
  <inkml:trace contextRef="#ctx0" brushRef="#br0" timeOffset="5227.204">25201 5550 244 0,'-3'0'13'0,"-1"-6"9"16,2-4 24-16,0-1-6 16,1-3-11-16,1-3-15 15,0 0-1-15,0 1-8 16,8-1 2-16,3 0-4 0,2 3 0 16,0 3-2-16,5 3 4 15,-2 7-2-15,1 1-2 16,0 4-2-16,-2 14 1 15,1 7 4-15,1 8 9 16,0 6 7-16,-2 7-9 0,3 2 3 16,1 2-2-16,1-4 3 15,4-3-3-15,1-5 0 16,0-5-4-16,2-5-2 16,-3-6 0-16,0-2-1 0,-5-6-3 15,0-3-3-15,-5 0 1 16,-4-6 0-16,-3 1-13 15,-4-6-48-15,-2 0-44 16,-1-5-39-16</inkml:trace>
  <inkml:trace contextRef="#ctx0" brushRef="#br0" timeOffset="5524.0773">25646 5314 279 0,'2'0'183'15,"-2"0"-178"-15,-2 13-15 16,-7 7 2-16,-3 7 10 16,-8 10 0-16,0 8 7 15,-6 9 2-15,-3 6-1 0,-5 4-5 16,4 2 2-16,-2-3 3 15,3-5-5-15,4-8-1 16,4-8-1-16,6-9-2 16,6-7-1-16,2-9-1 15,6-6-1-15,1-7-18 0,3-4-85 16,13-8-64-16</inkml:trace>
  <inkml:trace contextRef="#ctx0" brushRef="#br0" timeOffset="5758.6706">25943 5492 455 0,'1'1'18'0,"-1"2"-20"15,5 0 1-15,2 3 8 16,2-1-2-16,5 1-3 15,5-1 0-15,2 0-1 16,5-2-1-16,-2 0-15 16,-1-1-39-16,-2 2-14 0,-6-3-14 15,-4 1-92-15</inkml:trace>
  <inkml:trace contextRef="#ctx0" brushRef="#br0" timeOffset="5930.4813">25944 5666 413 0,'-1'5'29'0,"1"-5"-15"16,7 0 25-16,12-1-28 15,6-8-5-15,8-3-4 16,7-3-2-16,8-1-8 0,5 0-41 16,4-2-78-16,2 1-132 15</inkml:trace>
  <inkml:trace contextRef="#ctx0" brushRef="#br0" timeOffset="6478.4491">27457 5121 265 0,'-33'10'41'0,"-6"6"-37"15,-6 1-5-15,-3 4 8 0,0 3 31 16,5-1-8-16,9 0-7 16,9-1-5-16,8-5-5 15,7-1-4-15,10-5 0 16,0-1 9-16,16-1 19 15,6-2-16-15,6 1 0 0,4 2-2 16,4-1-8 0,-1 1 2-16,1 1-2 0,-3 3-2 15,-2 2-6-15,-4 1-1 16,-2 4 0-16,0 2-2 16,-4 4 0-16,-1 1 1 15,-3 2 0-15,-4-1-2 0,-2 0 2 16,0 0-1-16,-6-5 0 15,-3 3-1-15,-2-7 4 16,0 1-1-16,-14-1 1 16,-3-8 4-16,-6 3 14 15,-4-5-10-15,-4-2-4 0,-2-3-3 16,-3-5-3-16,1 0 1 16,-2-3-1-16,-1-10-1 15,6-3-5-15,4-2-14 16,3-3-21-16,5 1-17 15,7 1-5-15,5 1-19 0,8 0-41 16,0-1-167-16</inkml:trace>
  <inkml:trace contextRef="#ctx0" brushRef="#br0" timeOffset="6885.137">27324 5174 331 0,'-3'4'13'0,"3"-3"-6"16,0 2 48-16,5 0 1 16,13 0-17-16,5-2-2 15,11 1 4-15,6-2-11 16,8 0-10-16,0 0-4 0,0 0-4 16,-5 0-7-16,-6 0-6 15,-7 0 2-15,-6 0-3 16,-5 1 2-16,-6 2-9 15,-2 0-25-15,-1 1-17 16,-2 0-11-16,0 3-38 0,2 0-32 16,-1-2-117-16</inkml:trace>
  <inkml:trace contextRef="#ctx0" brushRef="#br0" timeOffset="7606.4262">29040 5439 339 0,'-4'-1'46'0,"-2"0"-41"16,1 1 9-16,2 5-4 16,-1 8-3-16,2 7 2 0,0 4 2 15,2 6-2-15,2 4 0 16,9 3-3-16,4-3-4 15,4 0-1-15,5-5 1 16,3-8-1-16,4-7 2 16,5-6 7-16,2-8 2 0,-4-1 4 15,1-15 5-15,-5-2-1 16,-2-6 2-16,-5-2-3 16,-5-1-2-16,-2 1-7 15,-3-1-2-15,-4 2 0 16,-4 4-4-16,-1 5-1 0,-2 2-2 15,-2 5 0-15,0 4 4 16,0 5-1-16,0 0-7 16,0 4-4-16,0 12-3 15,0 6 6-15,-2 9 1 16,2 8 2-16,0 5 1 0,0 7 0 16,4 0 0-16,1 5 0 15,3 2 0-15,-3 0 0 16,4-3 0-16,-4 4 0 15,-1-3 1-15,0 0-1 16,-3-5 1-16,-1-4 0 0,0-2-1 16,-5-6 1-16,-6-5-1 15,-3-7 1-15,-3-5-1 16,-1-6 2-16,-3-6 2 16,2-7 2-16,-4-3-3 15,2-3 0-15,0-11 0 0,0-6-3 16,1-6-2-16,3-4-14 15,5-5-22-15,7-6-33 16,5-7-26-16,2-2-59 16</inkml:trace>
  <inkml:trace contextRef="#ctx0" brushRef="#br0" timeOffset="7888.3741">30033 5375 397 0,'0'2'24'0,"0"-2"-12"0,14 0 12 15,5 0-1-15,6 0-7 16,4 0-7-16,0 0-3 15,2 1-3-15,-4 2-4 16,-6 3-1-16,-8 3-17 16,-9 3-46-16,-4 1-48 0,-11-2-99 15</inkml:trace>
  <inkml:trace contextRef="#ctx0" brushRef="#br0" timeOffset="8060.7383">29841 5621 380 0,'15'2'49'0,"9"-2"-45"16,8 0 15-16,11-5 6 15,3-2-11-15,2 0-3 16,3 0-6-16,-2-2-6 0,-2 2-3 16,-4-1-39-16,-1 0-46 15,-4-3-44-15</inkml:trace>
  <inkml:trace contextRef="#ctx0" brushRef="#br0" timeOffset="8421.138">31175 5047 354 0,'2'-4'82'0,"-2"4"-70"0,0 0 9 16,-5 6-7-16,-7 9-4 16,-4 8-1-16,0 7-2 15,-8 7 4-15,1 8 2 16,-4 6-9-16,-2 5-4 15,0 5 1-15,3-3-2 0,1-3 1 16,5-6-1-16,6-7 0 16,3-9-5-16,8-10-9 15,3-9-10-15,0-7-19 16,7-7-29-16,11-3-9 0,1-15-124 16</inkml:trace>
  <inkml:trace contextRef="#ctx0" brushRef="#br0" timeOffset="8843.9617">31515 5066 334 0,'0'-2'118'16,"-13"2"-126"-16,-2 6 2 15,-4 10 5-15,-2 5 2 16,-1 7-2-16,3 9 1 0,0 3 2 15,6 7-1-15,3-2 0 16,4-1-1-16,6-4 0 16,10-6 1-16,9-8 4 15,6-8 8-15,8-9 3 16,1-5-1-16,4-4 0 16,2-1 7-16,-2-11-2 0,0-5 2 15,-2-1 2-15,-3-4-5 16,-1-2-5-16,-6-3 4 15,-3-3-3-15,-1-1-3 16,-8-4 4-16,-1-2-1 16,-6-1-7-16,-5-1 0 0,-2 0-1 15,-8 3 0-15,-11 2-2 16,-10 4-7-16,-6 6 0 16,-5 3-1-16,-8 9 0 15,-4 6 1-15,2 6-13 16,-2 0-29-16,2 14-41 0,2 8-39 15,3 1-162-15</inkml:trace>
  <inkml:trace contextRef="#ctx0" brushRef="#br0" timeOffset="12940.5438">18002 8972 321 0,'0'0'25'0,"0"0"-12"0,0 0 10 16,0 0-14-16,0 4-4 16,0 7-4-16,-3 3 7 15,1 7 17-15,1 7-13 16,0 6-7-16,0 4 5 16,-1 10-2-16,0 6-1 15,-2 6 4-15,0 6-6 0,1 2-1 16,-1 1 4-16,-2 1-5 15,3-5-2-15,1-4 0 16,0-7-2-16,1-6 2 16,1-8-1-16,0-9 1 15,0-9-2-15,0-7 1 0,0-5 0 16,0-8-1-16,0-2-18 16,0-5-46-16,0-9-41 15,0-7-193-15</inkml:trace>
  <inkml:trace contextRef="#ctx0" brushRef="#br0" timeOffset="14740.4169">17666 9598 356 0,'-2'2'20'16,"2"-2"-12"-16,0 0 2 15,7 0 7-15,6 0 8 16,7 0 2-16,7 0-5 16,6 0-6-16,7-2-3 15,6-4 3-15,2-1 2 0,5 0-2 16,1-3-5-16,-2 2-1 16,-1-2 1-16,-3 0-5 15,-3 1 0-15,-5-2-2 16,-2 1-1-16,-7-2-1 15,-5 2-1-15,-6 0-1 0,-5 1 2 16,-7 3 0-16,-4 1-1 16,-4 2 3-16,0 1-2 15,-4 2-4-15,-10 0-2 16,-3 0-1-16,-6 5 3 16,-1 6-1-16,-2 3 3 0,1 0-1 15,0 6 1-15,1-3-2 16,4 4 3-16,4 2-4 15,2-1 3-15,6 0-3 16,6 1 2-16,2-2 1 16,2-3 0-16,13-1 0 0,5-2 0 15,5-6 0-15,6-1 3 16,4-5 4-16,3-3 1 16,1 0-2-16,-2-5-3 15,1-5-1-15,-4-4 0 16,-4-3 0-16,-3 1-2 0,-3-2 2 15,-4-2 0-15,-3 0 1 16,-1 1-1-16,-5 1-1 16,-1 1 0-16,1 0-1 15,-5 4 1-15,2 3-1 16,-2 1 0-16,0 3 1 16,1 2-2-16,0 2 2 0,-1 2-4 15,0 0 1-15,1 3-2 16,-2 5 0-16,-2 4 2 15,-1-1 2-15,-1 3 0 16,-1-1 0-16,0 0 0 16,0-3 0-16,0-3 0 0,0-1 1 15,0-4-2-15,0-2 3 16,0 0 4-16,1 0 11 16,2 0 16-16,1-7-5 15,1-3-11-15,3-1-16 16,3-3-1-16,0 0 0 0,3-1-1 15,-1 4 1-15,2 1-3 16,-2 3 1-16,-1 1 0 16,0 6 0-16,-3 0-1 15,0 0-3-15,1 8 4 16,-3 0 1-16,0 5 0 0,-1-2 1 16,0 3-2-16,-2 1-2 15,0-1-2-15,1 0-3 16,-2-2 0-16,0-3 2 15,-1-3 3-15,0 0 3 16,-2-6 1-16,1 1 1 0,1-1 3 16,0 0 3-16,0-1 3 15,1-9 2-15,1-2-12 16,3-4 1-16,-1 0 5 16,5-4-4-16,0 0-1 15,0 1-1-15,1 1 1 0,-2 5-3 16,-2 4 1-16,-1 4 1 15,-4 2-1-15,-1 3-3 16,-1 0-4-16,0 7 5 16,-1 5 2-16,1 0 1 15,1 4 0-15,1 1 0 16,2-1 0-16,3 1-1 0,3-2 1 16,1-2 0-16,2-2 1 15,1-1 0-15,1-7 3 16,1-1 5-16,-1-2 4 15,0-2 3-15,1-8-3 0,-1-3-4 16,3-3-2-16,0-4-2 16,1-5-2-16,2-1-4 15,2-5 2-15,-3-2-1 16,3 0 0-16,-2-1-2 16,-3 6 1-16,-1 3-1 0,-6 6 1 15,-3 6 2-15,-3 5-2 16,-4 4 1-16,-2 3 0 15,0 1-5-15,-2 0 0 16,-4 7 2-16,-2 2 2 16,0 7-2-16,0 3 1 0,2 1 2 15,2 5-1-15,1 1 1 16,3 3-1-16,0 1 0 16,0-1 2-16,3 4-2 15,2-1 1-15,-1 2 1 16,2 3-2-16,-2 3 1 0,-1 0 1 15,-2 0-2-15,-1 1 1 16,0-4 1-16,0-3-1 16,0-7-1-16,-2-6-3 15,-1-6 2-15,1-7 1 16,1-7 1-16,-1-1-2 0,1-5 2 16,1-9 1-16,0-8 2 15,0-5-2-15,0-7 0 16,0-5 0-16,5-4-1 15,2-2-1-15,1-3 1 16,1-1 1-16,1-2-2 16,2 4 1-16,2 0 1 0,1 2-2 15,0 2 1-15,4 4 2 16,1 2-3-16,4 3-2 16,2 3 2-16,3 2 3 15,3 5-5-15,0 3 1 0,1 5 2 16,0 7-1-16,-3 3 1 15,-3 6-1-15,-6 2-1 16,-7 13-3-16,-6 7 0 16,-8 6 3-16,0 5 2 15,-9 3 0-15,-9 1 0 16,-5 0 0-16,-4-2 0 0,-5-4 0 16,-1-4 1-16,0-4 2 15,-2-5-2-15,0-6 0 16,3-4 0-16,2-4-3 15,4-4-10-15,5 0-24 0,4 0-40 16,6-6-13-16,4-3-31 16,4 0-97-16</inkml:trace>
  <inkml:trace contextRef="#ctx0" brushRef="#br0" timeOffset="26027.9909">21282 8629 170 0,'2'2'9'15,"0"-1"28"-15,-1 0 24 16,0 1-31-16,-1-2 3 16,1 0 5-16,-1 0 0 0,0 0-9 15,0 0-8-15,0 0-5 16,0 0-3-16,0 0-1 16,0 0 1-16,0 0 0 15,0 0 1-15,0 0 5 16,-1 0 2-16,-7 0 3 0,-3 0-13 15,-3-2-11-15,-5-2 1 16,-4 1 3-16,0-1 2 16,-1 3-5-16,-1-2 0 15,1 1 0-15,2 0-1 16,2 1-1-16,4-1 2 16,2 1-1-16,3 1 0 0,4-2 1 15,3 2-1-15,2 0 4 16,2 0 5-16,-1 0-1 15,1 0-2-15,0 0-1 16,-2 0-1-16,2 0 0 0,0 0-1 16,0 0-2-16,0 0-1 15,0 0-1-15,0 0 0 16,0 0 0-16,0 0 0 16,0 0 0-16,0 0-1 0,0 0 1 15,0 2 2-15,-2 3-1 16,0 2-1-16,-3 4 2 15,-1 3-1-15,-3 2 0 16,-3 2 1-16,-1 2-1 16,0 1 1-16,-1 1 0 0,1-2-2 15,0-1 2-15,3-2 0 16,1-2-1-16,0-2 0 16,3 1 0-16,2-3 0 15,0 0-2-15,2 0 2 16,1 0 0-16,0-2 1 15,0-1-1-15,1-1 1 0,0-3-1 16,0-2 1-16,0-1 0 16,0-1 1-16,0 0 3 15,0 0 6-15,0 0 1 16,3 0-1-16,3-2-2 16,1-3-3-16,3-1-2 0,2 1-4 15,1-1 1-15,3 1-1 16,0 2 0-16,4-3-1 15,1 3 2-15,1 2-2 16,0-2 0-16,1 3 2 16,-1 0-2-16,-1 0 1 0,0 0 0 15,-4 0 0-15,1 0 0 16,1 6 0-16,-2-2 0 16,1 0 0-16,-2 2 0 15,2-1 0-15,-1 1-1 16,-1 1 1-16,2 0 1 0,-3 1-4 15,1 2 3-15,-4 0 2 16,0 2-4-16,-1 0 2 16,-3 2-1-16,-1 0 1 15,-1 2-2-15,-1-1 2 16,-3 2-1-16,0 0 1 0,-2 1 1 16,0 1-1-16,0-2 0 15,0 0 0-15,-2 0 0 16,-4-1 1-16,0 0-1 15,-2-1 0-15,0 1 1 16,-3-2-1-16,-1-1 0 0,-3 1 1 16,0-1 2-16,-3-2-3 15,-2 0-1-15,-1-1 2 16,-4-1 1-16,-3-1-1 16,-1 0-1-16,-3-3 4 0,-3 1-3 15,-1-3 1-15,0 1-1 16,1-3 0-16,4-1-2 15,4 0 2-15,8 0-1 16,5 0-3-16,7 0-1 16,2 0-5-16,5 0-13 15,0 0-21-15,7 0-17 0,6 0-18 16,3-3-17-16,3-1-55 16</inkml:trace>
  <inkml:trace contextRef="#ctx0" brushRef="#br0" timeOffset="27265.0976">6820 10636 90 0,'0'0'39'16,"0"0"-10"-16,0 1 4 16,0 1 0-16,0-2-9 15,0 1-10-15,1 1 2 0,-1 0-4 16,2 3 7-16,1 1 7 16,-1 1-11-16,-2 4-1 15,2 0-1-15,1 5 3 16,-1 1-2-16,0 4 1 15,2 3-3-15,-2 3 0 0,0 3-6 16,-1 1 2-16,1 2-5 16,-2-2-1-16,0-2-1 15,2-5 0-15,-2-6 0 16,3-4 2-16,-1-6 6 16,0-3-2-16,-2-3 1 0,2-2 1 15,-1 0 1-15,5-3 9 16,2-8 13-16,5-6-9 15,4-5-11-15,5-4-6 16,5-6-3-16,2-2-1 16,5 0 4-16,2 0 4 0,1-2 0 15,-1 4-3-15,1 1-6 16,-4 2 5-16,-2 0-4 16,-2 3-3-16,-5 0 4 15,-1 2-3-15,-1 0 0 16,-3 4-1-16,-1 2 3 0,-1 1-3 15,-2 2 1-15,-4 4 0 16,0 0-8-16,-3 3-34 16,-2 3-32-16,-4-1-65 15,-2 2-241-15</inkml:trace>
  <inkml:trace contextRef="#ctx0" brushRef="#br0" timeOffset="41912.6107">20654 4407 125 0,'3'-2'96'0,"-1"-1"-81"15,0-1-9-15,0-1 12 16,1 0 8-16,1 1-6 0,-2 1-5 16,1-1-1-16,-1 1-2 15,-1 0-2-15,-1 2-1 16,0 1 5-16,0 0 2 16,0 0-5-16,0 0-3 15,0 0 1-15,0 0 1 16,-4 0 3-16,-2 4 2 0,-3 3-4 15,-4 2 1-15,-2 3-2 16,-6 2-6-16,-3 4 0 16,-2 3-1-16,-5 0-1 15,-2 6 0-15,-4 1 1 0,0 4-1 16,1-1 2-16,-4 6 0 16,1 0 2-16,-1 0-1 15,2 3 1-15,-1-1-1 16,1 1 1-16,3 0 2 15,1 0-1-15,3-3-3 0,3-3-1 16,1-4-1-16,5-3 2 16,2-6 5-16,1-4 1 15,6-3-2-15,3-3 3 16,0-4-1-16,4-2-1 16,1-1-2-16,1-1-1 15,-1 0-3-15,1 1-1 0,1-3-1 16,0 1 0-16,0-1 0 15,2 1-1-15,-1-2 0 16,2 0-1-16,0 1 0 16,0-1 0-16,0 0-4 0,0 0-6 15,0 0-5-15,0 0-6 16,0 0-14-16,0-1-19 16,8-5-40-16,3-5-55 15</inkml:trace>
  <inkml:trace contextRef="#ctx0" brushRef="#br0" timeOffset="42712.1548">21525 4377 223 0,'0'2'22'0,"0"-1"-22"0,0 0 2 15,0 2 10-15,-2 0 1 16,-2 1 6-16,2-1-3 15,0 1 4-15,-2 0-3 16,1 4-2-16,-2-1 5 16,1 1 4-16,-2 2-3 0,-1 3-3 15,-3 3 2-15,-1 2-4 16,-3 6 1-16,-3 1-3 16,-1 5-1-16,-4 6-3 15,-3-2-3-15,1 3 6 16,-2 1-1-16,0-1 2 0,2-1-7 15,0-2-3-15,4-4 1 16,1-2-3-16,3-4-1 16,3-5 0-16,3-2 0 15,3-6-2-15,3-4 1 16,2-1 0-16,1-5-1 0,1 1 0 16,0-1 0-16,0-1-6 15,0 0-9-15,0 0-13 16,0 0-10-16,0-4-32 15,2-4-35-15,4-4-70 16</inkml:trace>
  <inkml:trace contextRef="#ctx0" brushRef="#br0" timeOffset="43479.0269">21829 4469 104 0,'1'0'28'0,"0"0"-12"16,0 0 16-16,-1 0 1 16,0 0-2-16,0 0-6 15,0 0 7-15,0 0-10 16,0 3-3-16,-1 1-1 16,-4 4 1-16,-2 0-2 15,0 5-1-15,-2 1-2 0,-3 3 0 16,-1 4-4-16,0 2 3 15,-1 3 0-15,-1 0-1 16,-1 3 1-16,-1 2-6 16,2 0 1-16,1 2 4 0,2-3-1 15,4-2-1-15,3 1-4 16,5-5-4-16,0-2-1 16,1-2 0-16,11-4 1 15,4-2-1-15,4-4 1 16,4-4 0-16,3-5 1 0,2-1 3 15,2 0-1-15,1-9 2 16,-1-4-2-16,2-3 2 16,-3-4 8-16,0-1 1 15,-1-1-3-15,-3-2-5 16,-1 0-2-16,-3-1 2 16,-3-1 0-16,-2-1-3 0,-4 0-2 15,-2-1 2-15,-1 2-3 16,-3-2 0-16,-2 1 1 15,-2 1-2-15,-3 2 2 16,0 0-1-16,0 0 0 16,-7 1 3-16,-4 0-1 0,-5 3-1 15,-1 0-4-15,-4 2 1 16,-3 1-1-16,-2 1-1 16,0 3 2-16,2 2-2 15,0 4 1-15,5 0-1 16,2 4 2-16,2 3-3 0,4 0-4 15,1 2-24-15,0 9-49 16,2 2-33-16,-1-2-102 16</inkml:trace>
  <inkml:trace contextRef="#ctx0" brushRef="#br0" timeOffset="52623.2694">4603 12275 206 0,'0'-5'2'0,"0"2"18"0,0 1 28 16,0 1-19-16,0-1-4 15,-2 2 11-15,-2 0-22 16,4 0-4-16,-4 0-1 16,2 2-2-16,2 5-7 0,0 4-1 15,0 1 1-15,0 6 0 16,0 3 1-16,2 2 0 16,2-1 2-16,0-2 1 15,0-1-2-15,-1-3 1 16,4-3-1-16,-5-4 6 0,3 0 0 15,1-4-6-15,-1 1-1 16,4-3 0-16,-3-1 1 16,5-2 0-16,1 0 6 15,1-8 16-15,6-7-2 16,4-9-2-16,6-5-9 0,3-4-6 16,5-6-3-16,4 0-1 15,-1-1-1-15,1 3 0 16,-1 1 1-16,-2 3-1 15,0 3-1-15,-2 5-4 16,-3 2-35-16,-3 5-79 0,-8 3-106 16</inkml:trace>
  <inkml:trace contextRef="#ctx0" brushRef="#br0" timeOffset="55516.9425">20977 6107 175 0,'0'3'40'0,"0"1"-36"16,0-1-1-16,-1 2 17 0,-5 1 17 15,-1-3-10-15,-3 1-5 16,-1 2-4-16,-1 0-5 16,-3 1-4-16,-3 2-2 15,-4 3 5-15,-4 1-1 16,-5 2-1-16,-3 4-2 16,-5 0 2-16,-5 5 1 0,-4 0-2 15,-5 2 1-15,-2 3-2 16,-4 1-4-16,-1 2 1 15,2-2-4-15,-1 4 6 16,2-1 1-16,3-1-5 16,3 0 1-16,5-2 3 15,4-3 2-15,7-1-8 0,4-1 1 16,8-5 2-16,5-5-6 16,2-2 4-16,8-3-2 15,3-5 1-15,3-3-1 16,1 1-1-16,1-3 1 0,0 0-1 15,0 0 0-15,0 0 1 16,0 0-1-16,0 0-3 16,0 0-15-16,0 0-31 15,4 0-34-15,5 0-6 16,5-7-99-16</inkml:trace>
  <inkml:trace contextRef="#ctx0" brushRef="#br0" timeOffset="56708.5519">21861 6073 209 0,'0'-3'46'0,"0"0"-41"0,-2-1-6 15,-7 1 12-15,-2 0 6 16,-3 2-4-16,-6-2 1 15,-2 3 3-15,-2 0 0 16,-3 0-2-16,-3 0 2 16,1 0 5-16,-1 0-4 0,0 0-6 15,1 1-2-15,1 2-7 16,2 0 0-16,3 0 0 16,5 1 3-16,3-1-1 15,5-2 1-15,3 1 4 16,4-2 1-16,1 0 2 0,2 0-3 15,0 0-3-15,0 0-1 16,0 0-3-16,0 0-2 16,0 0 0-16,0 0 0 15,0 0-1-15,0 4-1 0,-3 0-1 16,-1 3-4-16,-2 4 9 16,-2 1-2-16,-2 5 3 15,-3 1 0-15,1 2 0 16,-2-1 0-16,-2 2-3 15,0 2 1-15,1-3 0 16,0-2 4-16,4-1-4 0,1-1 1 16,2-6-3-16,4-2 0 15,2-1 0-15,2-2-1 16,0-1 0-16,0-3-2 16,0 2 3-16,4 0 2 15,6-2-1-15,0 0 1 0,3-1 1 16,2 0-1-16,1 0 1 15,4 0-2-15,2-2 0 16,-1-1 0-16,4 0 0 16,2 2 1-16,0-2-3 15,-1 2 2-15,1 1-1 0,-3 0 0 16,0 0 0-16,-1 0-1 16,-1 5 1-16,-2 2 0 15,-2 1 0-15,-3 3-1 16,0-1 0-16,-3 4-1 15,-1 0 0-15,-3 3 3 0,-2 2-3 16,-1-1 0-16,-3 1 2 16,-2-1 1-16,0 3 1 15,0-1-4-15,-8 2 3 16,-3-1 4-16,-3 2-4 16,-3-3-4-16,-1 1 5 0,0-1-3 15,-1-1 5-15,-2-1-2 16,2-3-2-16,-1-2 6 15,2-1 0-15,1-3 0 16,1-2-2-16,1-1-1 16,0-2 3-16,2-2-4 0,-1-1 2 15,0-1-1-15,0 0-1 16,-2 0 1-16,-2 0 0 16,2 0-3-16,-1 0 0 15,-1 0-1-15,0 0-1 16,3 0-10-16,1 0-37 0,4 0-22 15,2-1-72-15</inkml:trace>
  <inkml:trace contextRef="#ctx0" brushRef="#br0" timeOffset="58882.7245">25243 8567 253 0,'2'-9'1'15,"1"-2"1"-15,4-2-1 16,1-3 6-16,3-2 2 16,2-3 3-16,1-2 9 15,2-4-1-15,4 0 1 16,0 0-2-16,2-3 2 0,1 2-4 15,2 1 0-15,-2 5-6 16,1 1 2-16,-2 5-2 16,-1 4-2-16,-3 2 0 15,-1 5-2-15,0 4-5 16,-1 1 0-16,-1 3-2 0,3 10 0 16,-3 2 1-16,0 5 0 15,2 6-1-15,-1 1 2 16,-1 5 6-16,0 5 8 15,0 6 5-15,2 3-13 16,-1 4 16-16,2 4-7 0,1 3-6 16,-2 2-5-16,2-1-3 15,-1-3 1-15,1-2 0 16,-1-4-1-16,-1-3-4 16,-1-4 3-16,-1-5-1 15,-1-4-1-15,-2-6 1 0,-4-6-1 16,-1-5 0-16,-1-6-1 15,-3-4 1-15,-3-4-11 16,0-2-23-16,0-2-8 16,0-11-24-16,-3-7-47 0,-4-8-101 15</inkml:trace>
  <inkml:trace contextRef="#ctx0" brushRef="#br0" timeOffset="59321.2588">25988 8199 202 0,'0'5'25'0,"0"4"-15"0,-5 5 12 16,-6 4 18-16,-1 6-14 15,-4 4-8-15,0 6 3 16,-4 4 2-16,-2 3-8 16,-4 6 7-16,-3 3-4 15,-2 3 2-15,-1 1-6 16,-1 1-7-16,2-4 1 0,1-1-3 15,3-5-1-15,3-2-2 16,1-6 2-16,4-6-3 16,2-3 0-16,4-3 1 15,4-8-1-15,2-5-1 16,3-3 0-16,2-4-2 0,2-2-8 16,0-3-50-16,4 0-46 15,7-12-17-15</inkml:trace>
  <inkml:trace contextRef="#ctx0" brushRef="#br0" timeOffset="59666.5193">26273 8424 224 0,'0'2'91'0,"0"-2"-74"0,0 0 7 16,0 0 12-16,0 0 1 16,0 0-16-16,5 0-2 15,8 0 9-15,2 0 3 16,5 0-10-16,2-4-8 15,1-2-6-15,2 1-4 0,-4 1-3 16,0-1 0-16,-5 2 0 16,-1 2-1-16,-3-1 1 15,-3 1-1-15,-3 0-10 16,-3 1-20-16,2 0-26 16,-5 0-51-16,0 0-28 0</inkml:trace>
  <inkml:trace contextRef="#ctx0" brushRef="#br0" timeOffset="59979.9401">26104 8760 306 0,'10'5'49'0,"4"-3"-47"15,6-2 16-15,5 0 19 16,6 0 1-16,3-10-8 16,3-2-11-16,1-2-2 15,-3 0-4-15,-1 0-5 16,-6 3-7-16,-8 1-1 0,-4 4 1 16,-5 2-1-16,-5 1 0 15,-4 3-1-15,-1 0-2 16,-1 0-7-16,0 0-19 15,0 0-26-15,0 0-14 16,-1 1-20-16,1 1-95 0</inkml:trace>
  <inkml:trace contextRef="#ctx0" brushRef="#br0" timeOffset="60496.0386">27498 7993 114 0,'-9'0'131'0,"2"0"-122"15,1 0-9-15,2 6 2 16,0 2 7-16,-1 3 9 15,1 2 3-15,-4 1 0 16,2 5-3-16,-5 2 0 16,-1 5-1-16,-3 3-1 0,-3 6 8 15,-4 4-11-15,-1 5 8 16,-2 2-11-16,-2 2 1 16,0 0-2-16,0-2-3 15,3-5-4-15,2-6 0 16,2-3-2-16,5-5 1 31,2-7 1-31,5-5-2 0,1-5-2 0,5-6-3 0,2-4-31 16,0 0-51-16,9-10-55 15</inkml:trace>
  <inkml:trace contextRef="#ctx0" brushRef="#br0" timeOffset="60997.0099">27791 8074 122 0,'0'0'206'0,"-1"0"-195"16,-11 3-18-16,-1 8 7 15,-2 5 0-15,-3 5 0 0,-1 5 1 16,0 5 2-16,2 3 2 15,-1 4 4-15,6 3-5 16,1 0-1-16,5-2 9 16,4-1 0-16,2-5-2 15,0-7 0-15,11-2-2 0,3-6 5 16,1-5 1-16,7-7 10 16,-1-3 0-16,6-3-3 15,0-2-5-15,4-10-4 16,4-4-1-16,-1-7-3 15,2-1 1-15,0-6 2 16,-3 0 0-16,0-1 1 0,-4-3-3 16,-8 1 1-16,-1 0-5 15,-9 1-1-15,-5 2-2 16,-5 0 2-16,-1 3-1 16,-5 0 4-16,-11 4-3 0,-2 1 1 15,-6 2-4-15,-1 1-2 16,-4 1-3-16,0 4-15 15,5 1-14-15,1 2-19 16,1 3-10-16,11 3-37 16,7 1-15-16,4 0-145 0</inkml:trace>
  <inkml:trace contextRef="#ctx0" brushRef="#br0" timeOffset="61890.5572">29313 7882 300 0,'-8'-5'23'16,"5"3"-3"-16,1 2 11 16,1 0-17-16,1 2-15 15,0 13-5-15,0 2 7 0,0 9-1 16,0 4 2-16,3 6-2 15,4 1 1-15,2 2-2 16,3-2 2-16,5-2-2 16,3-5 2-16,0-6 2 15,6-7 11-15,1-7 10 16,1-7-1-16,0-3 0 0,-1-4-6 16,-3-12-4-16,1-4-3 15,-4-4-4-15,1-5 4 16,-4 0-6-16,-2-5 3 15,-3-1 0-15,1-1 4 16,-4 0-4-16,-5 2 1 0,1 2 2 16,-4 7-5-16,-2 4-2 15,0 8-3-15,0 3 5 16,0 6 5-16,-2 4-8 16,-2 0-7-16,0 11-2 0,0 5 4 15,-1 11 0-15,3 3 4 16,0 7-1-16,2 4 2 15,0 1-2-15,0 4 0 16,0 0-2-16,2 2 4 16,0 1 0-16,2 3-2 15,-2 0 0-15,0 1 2 0,-2-3 0 16,0 0 1-16,0-1-2 16,0-4 0-16,-1-1 0 15,-4-5 0-15,-1-4 0 16,-2-4 1-16,0-3 1 15,-3-4-1-15,-1-5 0 0,1-4 0 16,-7-4 1-16,2-3 4 16,-6-5 4-16,-2-3-3 15,-4 0-4-15,-5-3 1 16,2-7 0-16,-1-5 1 0,-3-5 0 16,6-1-4-16,4-3 1 15,9-2-1-15,1-1-2 16,12-1-1-16,3-1-16 15,3 1-8-15,17-1 4 16,7 0-9-16,11 3-19 0,7-2-9 16,6 2-55-16,5-4-47 15</inkml:trace>
  <inkml:trace contextRef="#ctx0" brushRef="#br0" timeOffset="62250.4709">30095 7675 343 0,'-2'0'14'0,"2"0"-14"16,3 0 9-16,13 0 28 15,3 0 11-15,10 0-18 16,10-1-10-16,1-4-5 16,2-1-2-16,1 1-6 15,-5 0-6-15,-7 1 0 0,-2 1-1 16,-6 2 0-16,-8 1-3 15,-2 0-10-15,-4 0-25 16,-7 0-47-16,-2 4-24 16,-6 1-113-16</inkml:trace>
  <inkml:trace contextRef="#ctx0" brushRef="#br0" timeOffset="62453.737">30045 7932 365 0,'0'3'1'16,"12"-3"-1"-16,9 0 15 15,6 0 11-15,6-2-8 16,5-5-13-16,2 0-3 0,3-3-1 16,3 0-3-16,2-1-28 15,0-3-26-15,2-1-36 16,3-4-81-16</inkml:trace>
  <inkml:trace contextRef="#ctx0" brushRef="#br0" timeOffset="63080.4191">31598 7182 309 0,'-32'-6'4'0,"-10"2"-4"0,-5 4 0 16,0 0 3-16,-2 2 15 0,1 6 7 16,4 1-6-16,8 3-1 31,5 0 0-31,6-1 4 0,7 1-7 0,7-1-4 31,3 1-6-31,7 1-2 0,1-2 3 0,0 1-2 16,3 2 5-16,8-1 7 0,5-1 2 31,3 1 2-31,4-1 2 16,2 1-3-16,2-2 0 15,2-1-6-15,-2 3-5 0,-1-3 3 0,1 2-3 0,-1 0-4 31,-5 2 1-31,-2-2 0 16,-2 1-4-16,-1 0 1 0,-5 1-2 16,1 2 0-16,-2-4 0 15,-3 6-2 1,-1 0 2-16,0 1-1 0,-3 1 4 0,-3 1-2 16,0 0 6-16,0 1-2 15,0 0-2 1,-7-2 3-16,-4 1-1 15,-3-1 2-15,-5-1 2 16,-4-1-1-16,-4-3-3 0,-6-1 0 16,-1 0-2-16,-5-5-1 15,0 0 1-15,-1-3-4 16,4-3 2-16,3-3-1 16,2 0 0-16,6 0-2 15,4-4-10-15,2-8-17 16,5-3-20-16,3-4-18 0,4-3-25 15,4-5-47-15,3-3-124 16</inkml:trace>
  <inkml:trace contextRef="#ctx0" brushRef="#br0" timeOffset="63471.8209">31189 7159 326 0,'0'0'53'0,"4"0"-3"0,5 0 2 16,5 0-15-16,7-5 4 15,8-1-6-15,12-3-7 16,6-1-2-16,9-1-1 16,9 0-1-16,6-1-11 15,5 1-4-15,-2-2 0 0,2 1-6 16,-7 0-3-16,-8 0 3 16,-5 1-4-16,-8 0-1 15,-7-1 1-15,-7 3-3 16,-5 1-26-16,-3 3-51 0,-8 1-41 15,-2 2-99-15</inkml:trace>
  <inkml:trace contextRef="#ctx0" brushRef="#br0" timeOffset="69491.1066">8016 10249 314 0,'-3'-9'62'16,"-2"0"-62"-16,-1-2 1 15,1 1 10-15,1 1 11 16,-2 0-7-16,2 1-7 16,0 0 4-16,3-1 1 15,1-1-4-15,0-1-4 0,1-2-3 16,11-2-2-16,7-1-1 15,4-1-1-15,4 0 3 16,4 2 0-16,0 2 0 16,-1 5-1-16,0 5 0 0,-3 3 3 15,-4 0-2-15,1 8-3 16,-3 10 0-16,-3 8 0 16,1 3 1-16,-4 10 0 15,-1 4 2-15,-1 3 1 16,1 5-1-16,-5 0-1 15,2 5 4-15,0 2 6 0,-1 3 6 16,0 3-1-16,0 4 0 16,-1 2-8-16,-2 2-1 15,-1 0 0-15,1 1 0 16,-1-1 0-16,-5 1-2 16,1-1-1-16,-1-1 0 0,-1 1 1 15,0 3 2-15,0-1-3 16,-4 2-1-16,-4-1 3 15,0 2-4-15,-1-2 1 16,1 0-1-16,-1-2 3 16,0 0-5-16,2-2 7 0,1-4-4 15,1 0 6-15,1-3 1 16,-1-3-8-16,4-1 4 16,0-3-2-16,1-2 1 15,0-1 2-15,0-2-5 0,0-1-1 16,1-2 2-16,7 1-2 15,-3-2 0-15,3 1 0 16,3-3 1-16,3 0-2 16,1-4 0-16,3-2 1 15,0-3 0-15,4-4 0 0,1-3-2 16,2-5 2-16,0-5 1 16,0-3-1-16,2-4 2 15,-2-5-1-15,-2-4 0 16,0-3-1-16,-4-1 1 15,1 0 0-15,-6 0 1 16,1-4-1-16,-4-1 1 0,-4-2 0 16,2 0-2-16,-6 0 1 15,-1 1-1-15,-1 1 2 16,-1 0-2-16,0 1 2 16,0 0-1-16,0 1 1 0,-1 0-2 15,-4 2-1-15,-2 0 3 16,1 1-1-16,-1 0-2 15,-1 0-1-15,-2 6 0 16,2 0-1-16,0 5 2 16,0-1 1-16,0 5-1 15,-1 0 1-15,0 2 0 0,2 3 0 16,-2-1 0-16,2 1-2 16,0 1 1-16,1 0 2 15,0 2-1-15,2-1 2 16,1 2-2-16,1-1 0 15,0 2 0-15,2 0 2 0,0-1-2 16,0 2 1-16,0 0 0 16,0 0 0-16,2 0 0 15,2 2 1-15,1-3-1 16,2 0-1-16,0 0 0 16,0 0 1-16,0 1-1 15,1 0 0-15,-1 1 1 0,-1 3 0 16,0 0 0-16,-1-2 0 15,1 2 0-15,-3-2 0 16,0-2 0-16,-1-2-1 16,-2 0 3-16,0-4-2 0,0 0 7 15,0-3-2-15,-4 2 0 16,-3-2-3-16,-2 1 4 16,0 0-3-16,-2 0-1 15,-3-1 5-15,-1 1-4 16,-1-2 2-16,-3 1 0 0,1-2-3 15,-3 0 3-15,-2-1 4 16,1-2-2-16,-2-3-6 16,-1 0 10-16,0-4-3 15,-1-2-3-15,1-2-2 16,-1-1-1-16,1 0-2 16,2 0-1-16,3 0 0 0,1 0-2 15,5 0 3-15,1-1-2 16,2-2-7-16,1-1-14 15,4 0-12-15,3-7-36 16,3-5-33-16,0-4-43 0,3-7-119 16</inkml:trace>
  <inkml:trace contextRef="#ctx0" brushRef="#br0" timeOffset="72512.4279">9827 12741 170 0,'-8'19'18'16,"3"0"-8"-16,-2-1 28 16,2-3 3-16,2-1-7 0,-2-5-5 15,2-3 6-15,0-4 8 16,0-2-4-16,1-1-7 16,2-13-16-16,0-7-9 15,2-8-3-15,7-6-1 16,8-7 0-16,2-2 0 15,5-4 2-15,0 1 4 0,2 4 3 16,-2 1-1-16,1 3 0 16,-1 5-8-16,-3 6 0 15,-4 4-1-15,-2 8-1 16,-3 4-1-16,-1 7 0 16,-1 5-1-16,-1 0-4 0,1 14 2 15,2 6 3-15,-1 7 2 16,2 5 0-16,-2 4-1 15,-4 1 1-15,0 3-1 16,-4-1-1-16,-3 0 1 16,0-4 0-16,-1 2 0 0,-9-3 1 15,-4-2-1-15,-5-2 1 16,-3-3-1-16,-1-3 3 16,-3-4-3-16,1-4 0 15,-3-3 0-15,1-5 1 16,-1-4-1-16,3-3 1 0,2-1 1 15,2 0-1-15,1-6 3 16,6-4-1-16,2 3-1 16,5-1 5-16,2 1-6 15,2 1 0-15,2 3-1 16,1 1-1-16,0 1-2 0,1 1-1 16,7 0-2-16,3 1 3 15,1 6 0-15,5-2 2 16,1 2 1-16,4-3-2 15,1-3 1-15,2-1-1 16,5 0 1-16,3-8 1 0,0-7-1 16,2-2 2-16,0-4-3 15,1-2 2-15,-1-4-1 16,-1 0 1-16,0-4-2 16,-1 1 4-16,-4-1-2 15,-1 0-2-15,-2-1 2 0,-2-1-1 16,-2 2 1-16,-5-2-1 15,-1-1 3-15,-4-1-4 16,-2 2 3-16,-1 0-1 16,-5 3 0-16,-2 5 0 15,-1 3 1-15,-1 6-1 0,0 7 9 16,0 3-1-16,0 4-3 16,0 2-4-16,0 0 1 15,0 8-6-15,0 7-1 16,0 4 3-16,0 5 0 15,0 5 0-15,6 2 1 0,1-1-1 16,2 0 0-16,2-5-1 16,-4-4 0-16,1-5 0 15,0-6 0-15,-1-4 1 16,-1-4 0-16,1-2-3 16,0 0 5-16,-1 0 2 15,1-8-1-15,0-3 1 0,-1-2 0 16,3-4 0-16,-2-2-3 15,1-5 2-15,-1 2 0 16,0-4 0-16,-2 2 0 16,0 0 0-16,-1 4-3 15,-1 0 3-15,-2 5-2 0,0 4 1 16,-1 3 0-16,0 2 2 16,0 3-1-16,0 2 1 15,0 0-2-15,0 1 0 16,0 0-2-16,0 0-1 0,0 4-4 15,0 7 2-15,3 1 4 16,2 5-1-16,0 1 1 16,2-1-1-16,1-2 0 15,0-2 0-15,2-1 1 16,-1-2 0-16,1-2-2 16,3 0 1-16,-2 0 0 0,3-2 1 15,-2-2 1-15,1-1-3 16,1-2 2-16,-1-1-1 15,0 0 2-15,-1 0 0 16,-2-6 0-16,1-4 0 16,-1-1 1-16,-5-2 1 0,1-1 0 15,-2-2 0-15,-2-2 2 16,-1-1-1-16,-1 0-1 16,0-1 5-16,-2-1-4 15,-5 1 1-15,1 1-5 16,-1 1 1-16,2 1 1 0,1 2-2 15,-1 3 1-15,1 2 1 16,2 3 2-16,1 2-2 16,0 3 0-16,1 0-2 15,0 2 0-15,0 0-3 16,0 0-1-16,0 0-3 0,6 0-3 16,6 0 10-16,1 0 1 15,3 0-1-15,1-4 0 16,2-4 0-16,1-5 1 15,0-3 0-15,0-1 1 16,2-4-1-16,-4-1 0 0,0 0-2 16,-2 2 2-16,1 3-1 15,-5 1-1-15,0 5 2 16,-2 2-1-16,-1 3-1 16,2 4 0-16,-4 2-2 15,2 0-1-15,-1 1-2 16,2 6 2-16,-1 0 1 0,-3 0 2 15,0-1-4-15,0-5-2 16,-2 1 4-16,-1-2 2 16,-1 0 2-16,-1-3 4 15,-1-5 1-15,0-1 0 16,0-1-3-16,0 1 0 0,-4 0 0 16,-2 4 0-16,1-2 0 15,-2 4 1-15,0 1-2 16,-1 2-2-16,-1 0 0 15,0 0-5-15,-1 8 0 16,1 5 0-16,-1 4 3 0,1 3 1 16,0 3-2-16,2 3 3 15,3 2-3-15,1 1-1 16,2-1-3-16,1-3-5 16,0-4-5-16,0-4 5 15,3-8 6-15,2-4 1 0,2-5-1 16,0 0 7-16,1-7 4 15,0-7 1-15,1-3 3 16,0-2 0-16,-2-4-5 16,0 1-1-16,1 1 2 0,-4 2-1 15,-1 1-2-15,0 5-2 16,-1 3 0-16,-1 4 1 16,-1 2-1-16,0 2-1 15,0 2-3-15,1 2-3 16,1 7 0-16,1 4 10 15,2 2-5-15,4 2 3 0,0-3-1 16,2 1-2-16,2-5 1 16,1-2-2-16,2-5 2 15,-1-2 1-15,1-1 0 16,3-1 2-16,-4-8-1 16,2-3 4-16,0-2-2 0,0-3 4 15,-2-2-3-15,-2-1 0 16,1-2-2-16,-2 1 0 15,-1-1 1-15,-2 0-1 16,-3 0 2-16,-2 0-3 0,-3-1 2 16,0-2-3-16,-1 0 2 15,0 0-1-15,-2 2 0 16,-2 3 3-16,0 5 7 16,1 4-4-16,1 4 1 15,1 4-2-15,0 3-4 0,1 0-5 16,0 3-2-16,0 9-4 15,5 4 9-15,3 5 0 16,4 5 0-16,2 4-1 16,3 2 1-16,1 4 1 15,1 1-1-15,1 3 0 16,0-3 0-16,2 1 0 0,-4-3 2 16,1-5-3-16,-2-2 2 15,-2-3-1-15,-2-5 0 16,-3-2 1-16,-2 1-2 15,-2-6 1-15,-2 0 0 16,-2-2 1-16,-1-4 0 0,-1-1 0 16,0-2-2-16,0-3 2 15,-5-1 1-15,-5 0 3 16,-3-9-1-16,-3-8-2 16,-3-4-1-16,-1-7 2 15,-1-5 1-15,0-4-2 0,-1-5 2 16,2-1-3-16,2-1-2 15,4 1 1-15,1 1 0 16,2-1 0-16,6 2 0 16,1 1 0-16,3 0-1 15,1-2 2-15,0 2-1 0,0 1 7 16,6 3-8-16,2-1 1 16,6 4-1-16,0 3 0 15,3 5 1-15,3 3-2 16,4 4 0-16,1 5-1 15,0 3 0-15,1 7 2 0,1 3-2 16,-3 5-2-16,1 11 2 16,-2 7 3-16,-1 3-3 15,-5 5 3-15,-2 2 2 16,-6 0-3-16,-5 2 3 16,-4 0 0-16,-3-2 0 0,-12 0 0 15,-8-2 4-15,-5-2-3 16,-5-3 0-16,-3-6 1 15,-4-1-3-15,1-7-1 16,0-4-6-16,1-3-23 16,0-4-57-16,4-1-70 0,2-10-299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4-03T15:49:44.3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16472 5408 323 0,'3'-1'51'16,"3"-12"-46"-16,2-4-15 16,4-3 6-16,1-3 5 15,4-1 2-15,-2-2-2 0,3 1 2 16,-1 0 6-16,2 0 5 15,-1 2-11-15,-2 1 7 16,3 6-6-16,-3-1 3 16,1 4 0-16,-1 5-2 15,1 2 2-15,0 5 0 16,-1 1 0-16,-1 1-3 16,3 9 4-16,-1 10-3 0,0 3 6 15,0 6-2-15,-1 8 3 16,0 6-7-16,-2 8-2 15,1 4 1-15,-3 8-1 16,-1 2 6-16,0 6-5 0,0 3 2 16,-3-1 8-16,1 2 7 15,-1 0-3-15,-2-1-5 16,1-5 0-16,0-3-9 16,-1-5-3-16,1-10-1 15,-1-7 0-15,1-7-1 16,0-10 1-16,-1-4-3 0,-1-8-7 15,-1-5-27-15,0-8-17 16,0-2-27-16,3-6-27 16,-3-12-74-16</inkml:trace>
  <inkml:trace contextRef="#ctx0" brushRef="#br0" timeOffset="359.9635">17244 5381 330 0,'-8'0'9'0,"-5"7"-6"16,-2 7-5-16,-2 5 3 15,-4 5 2-15,-3 8 1 16,-6 7 6-16,-1 8 2 16,-4 4 7-16,-3 6-7 15,-2 0-5-15,1 1 14 0,-1-2-7 16,-3-3 1-16,3-3-4 16,2-6-3-16,5-4-2 15,3-5-1-15,6-6-2 16,7-5-3-16,5-6 0 0,5-6 0 15,7-1-11-15,0-8-53 16,6-3-38-16,9 0-98 16</inkml:trace>
  <inkml:trace contextRef="#ctx0" brushRef="#br0" timeOffset="1095.0133">18605 5026 221 0,'3'0'0'15,"-3"0"-5"-15,0 0-8 16,0 6 13-16,-4 4 18 15,-6 2-3-15,-4 4 6 16,1 4 15-16,-5 0-11 0,1 4 7 16,-1 1 10-16,1 2-8 15,1 0-15-15,2 2 3 16,2-1-18-16,3-2 1 16,3-4 2-16,3-3 0 15,3-2-2-15,0-4-1 0,5-3 2 16,7-2 10-16,3-2 9 15,4-3-2-15,6-1-16 16,0 0-3-16,2-2 1 16,2 1 2-16,2 0-5 15,0 1-2-15,0 3 2 0,-1 0 0 16,-1 1 2-16,-5 2-3 16,-2 1-1-16,-1 1 0 15,-6 4 0-15,1 0-1 16,-5 2 1-16,-2 4 1 15,-4 0-2-15,-3 4 3 0,-2-2 0 16,0 3 1-16,-7 0-1 16,-9 0 0-16,-4 0 0 15,-4-2 0-15,-5-1 1 16,-5-3-1-16,-3-3-2 16,-1-4-1-16,-1-2-7 15,3-7-5-15,-2-3-11 0,4 0-22 16,3-13-17-16,4-5-49 15,4-11-103-15</inkml:trace>
  <inkml:trace contextRef="#ctx0" brushRef="#br0" timeOffset="1392.3788">18445 5077 440 0,'15'-14'15'16,"4"-5"-18"-16,11-2 10 15,5-2 24-15,8 0-6 16,3-2-5-16,6-2 3 0,2 1-4 16,4 1-10-16,0-1-8 15,-1 4 4-15,-1 0-5 16,-5 4 3-16,-5 2-8 15,-8 5 9-15,-7 1-8 16,-8 6 1-16,-5 4-11 16,-7 0-29-16,-7 11-35 0,-4 10-28 15,-7 11-70-15</inkml:trace>
  <inkml:trace contextRef="#ctx0" brushRef="#br0" timeOffset="2785.2976">17006 7168 202 0,'-1'-9'35'16,"0"4"0"-16,1 2-2 16,-1 0 7-16,1 3 4 15,-1 0-15-15,0 0-22 16,0 1-5-16,-1 9-4 0,-1 9 6 16,-1 6-1-16,-1 8 6 15,-2 10-6-15,-1 3 0 16,1 5-3-16,2 2 1 15,2 0-1-15,3-5 0 16,0-4 0-16,8-10 2 16,7-7 5-16,5-9 4 0,4-6 7 15,3-5-11-15,2-7 3 16,4 0 3-16,2-7-6 16,1-9-1-16,0-4-5 15,-1-2 1-15,-2-4 0 16,-2-2 0-16,-4-1 0 0,-3-2 9 15,-5 0-5-15,-4-2 2 16,-5 0 4-16,0 2-3 16,-6-1-1-16,0 3 0 15,-4 4-3-15,0 5 5 16,0 7-1-16,0 3 6 0,0 7-5 16,0 3-6-16,0 0-4 15,0 7-8-15,0 10 2 16,0 7 4-16,5 6 1 15,3 6 1-15,1 5-1 16,1 3 0-16,0 5 1 0,4 3 0 16,-3 3 0-16,1 2 0 15,-2 1 1-15,-1 0-1 16,0 1 0-16,-1-3 0 16,-4 0 0-16,-3-5-1 15,-1-3 2-15,0-4-1 0,-6-4 0 16,-5-4 0-16,0-5-2 15,-2-6-2-15,-3-6 2 16,1-5-2-16,-2-7 3 16,-2-5 1-16,0-2 2 15,-2-3-1-15,-1-10 1 0,1-3 2 16,0-5 2-16,1-3 0 16,3-6-2-16,4 1-1 15,3-3-2-15,7 0-2 16,3-2 0-16,2 2-3 0,14 1-1 15,7-2-1-15,8 2-6 16,5 0-1-16,9-1-8 16,2 4-6-16,4-1-13 15,3 3-25-15,-2-1-47 16,-1 2-52-16</inkml:trace>
  <inkml:trace contextRef="#ctx0" brushRef="#br0" timeOffset="3286.5588">18725 6845 333 0,'3'7'9'15,"-3"5"-10"-15,0 7 21 16,-7 4 23-16,-8 10-22 16,-5 8-12-16,-6 8-2 15,-2 7-4-15,-2 5-1 0,2 2-1 16,2-2 0-16,4-6-1 15,5-6 1-15,6-8 0 16,3-10-2-16,6-7 1 16,2-8-1-16,0-6-5 15,12-7-28-15,3-3-20 16,4-6-16-16,5-13-114 0</inkml:trace>
  <inkml:trace contextRef="#ctx0" brushRef="#br0" timeOffset="3755.8601">19000 6913 339 0,'0'0'10'0,"-3"5"-16"15,-6 7 6-15,-3 7 0 16,-1 4 2-16,-3 8 3 15,2 6 6-15,0 4 1 16,6 2-4-16,3-2-4 16,5-3-3-16,0-5 3 15,7-3 21-15,11-10 2 0,2-3-7 16,5-6 0-16,4-4-5 16,4-4 4-16,2-3-2 15,3 0-8-15,-1-7-3 16,1-7-1-16,-1-3 3 15,-1-2-2-15,-2-2-1 0,-3-3 8 16,-4-2 2-16,-4-2-1 16,-4 1-5-16,-7-1 1 15,-6 1 4-15,-6 0 2 16,0 2-2-16,-9 0-5 0,-11 2-5 16,-5 0-1-16,-6 6-3 15,-5 4-4-15,-1 2-4 16,-2 5-7-16,-1 5-28 15,2 1-23-15,3 0-22 16,5 1-50-16,10 1-122 16</inkml:trace>
  <inkml:trace contextRef="#ctx0" brushRef="#br0" timeOffset="4538.8481">25461 5931 312 0,'0'-16'45'16,"0"-4"-34"-16,7-3 10 16,4 0 6-16,1-2-9 0,2 1-5 15,1 1-3-15,1 1-1 16,0 3-6-16,-1 3 1 15,2 5 0-15,-3 4 1 16,2 4-1-16,-2 3-2 0,1 4-3 16,-1 11 0-16,2 7 6 15,-1 8 9-15,4 3-1 16,-3 8-3-16,1 6-5 16,-1 1 3-16,-1 5 12 15,4 0-8-15,-2-1-5 16,0-4-6-16,-1-5 0 0,2-4 1 15,-1-7-2-15,-1-5 0 16,-3-6 1-16,0-5-1 16,-5-5-1-16,0-5-2 15,-3-6-26-15,1 0-22 16,-4-13-39-16,2-8-90 0</inkml:trace>
  <inkml:trace contextRef="#ctx0" brushRef="#br0" timeOffset="4836.354">25932 5720 77 0,'-5'-4'368'16,"0"0"-364"-16,0 4-4 15,-3 0-1-15,3 1 2 0,-3 12 0 16,-4 7 0-16,-3 6-1 15,-4 6 1-15,-2 9 0 16,-3 5 5-16,-2 5-3 16,-1 0 6-16,2 1 2 15,0-2-6-15,4-7 0 0,1-3-2 16,6-9-2-16,3-7 0 16,2-7-2-16,3-3 1 15,4-6-11-15,2-7-72 16,2-1-75-16</inkml:trace>
  <inkml:trace contextRef="#ctx0" brushRef="#br0" timeOffset="5321.9879">26155 5823 289 0,'0'0'44'16,"0"0"-31"-16,2 0 1 0,5 0-13 15,-2 0-1-15,1 2 0 16,-1 0-11-16,-1 1 0 16,1-1 3-16,-2 1 3 15,0 0 4-15,-1 0 2 16,-1-3-1-16,-1 2 4 0,0-1 9 16,2 0 4-16,-2-1 8 15,2 0 5-15,3 0 2 16,3 0-7-16,4 0-4 15,7 0-3-15,8-2-3 16,6-5-7-16,5-1 0 16,3 0-3-16,-1 1-1 0,-6 1 2 15,-3 2-5-15,-8 1-2 16,-10 0 0-16,-2 3-5 16,-10 0-26-16,-1 0-48 15,-10 3-79-15</inkml:trace>
  <inkml:trace contextRef="#ctx0" brushRef="#br0" timeOffset="5525.2486">26196 6070 306 0,'14'7'80'15,"6"-7"-59"-15,3 0 3 16,11 0 9-16,2-6-1 15,2-4-13-15,0 2-14 0,-3-5-3 16,3 1-3-16,-5 0-12 16,-2-1-47-16,0-1-45 15,-2-3-82-15</inkml:trace>
  <inkml:trace contextRef="#ctx0" brushRef="#br0" timeOffset="5994.8074">27228 5543 323 0,'0'0'26'16,"-7"0"-26"-16,-14 0-2 15,-5 10 3-15,-4 4 1 16,-5 0 4-16,0 5 1 15,1-1 10-15,8 2 5 16,5-3-8-16,7-1-3 0,8-5 9 16,6 2-3-16,0-5-4 15,11-1 13-15,8 1-3 16,3-1-8-16,4 0-5 16,1 1-4-16,4 1-2 15,-2-1-1-15,-2 5 2 0,-4-3 1 16,-1 3-3-16,-4 1-3 15,-5 3 0-15,-6 2 0 16,-3 3 0-16,-4 1-1 16,0 2 0-16,-8 1 3 15,-8 1 2-15,-1-1-2 0,-6-4 0 16,2-2-1-16,-4-5 0 16,-1-4-1-16,0-6 0 15,1-3-5-15,-2-2-11 16,-2-2-16-16,2-13-19 15,0-5-69-15,2-7-133 0</inkml:trace>
  <inkml:trace contextRef="#ctx0" brushRef="#br0" timeOffset="6182.6124">27036 5504 522 0,'44'-18'7'16,"2"-1"-8"-16,7-3-1 0,0 2 4 16,3-3-1-16,-6 2-2 15,0 0-4-15,-4-1-16 16,0 1-49-16,-2 1-32 16,-1 0-99-16</inkml:trace>
  <inkml:trace contextRef="#ctx0" brushRef="#br0" timeOffset="6840.2731">28582 5682 261 0,'-11'30'22'0,"-5"1"-19"16,-3 2 23-16,2 4 6 15,0 0-3-15,3-2-16 16,4-5-9-16,7-3-3 16,3-10-1-16,3-6 5 15,14-11 14-15,8 0 15 0,4-11-16 16,6-9-7-16,1-4-7 15,3-6-2-15,-2-2 1 16,-3-4-2-16,-2 1 0 16,-5 2-1-16,-6 0 2 15,0 2-2-15,-6 4 10 16,-6 7-3-16,-2 2 0 0,-3 7-1 16,-4 4 2-16,2 5 0 15,-2 2-3-15,0 0-6 16,0 7-7-16,0 9 7 15,0 9 1-15,0 5 0 0,0 7-1 16,6 3 2-16,0 5-1 16,2 2 1-16,-1 3-1 15,3 2 0-15,-2-1 1 16,-3 2-1-16,-1 1 0 16,-4-2 2-16,0 1 3 15,-4-1 2-15,-9-3-3 0,-2-3 3 16,-4-3-4-16,-3-4-1 15,-5-4 0-15,-1-5 0 16,-1-9 0-16,1-5 0 16,3-6 3-16,5-6 2 0,0-4-1 15,9-3 9-15,1-11-3 16,4-3-9-16,6-9-2 16,0-3-10-16,10-4-4 15,7-7-19-15,7-3-24 16,5-2-62-16,3-1-83 0</inkml:trace>
  <inkml:trace contextRef="#ctx0" brushRef="#br0" timeOffset="7106.6319">29239 5644 340 0,'0'4'4'16,"0"-2"-8"-16,12 0 9 31,7 0 13-31,4 1 0 16,4-2-6-16,6 0-9 15,-2 1-2-15,1-2-1 16,-3 4-4-16,-2-1-5 15,-4 1-7-15,-8 2-11 0,-4 1-14 16,-11 0-36-16,0-1-70 16</inkml:trace>
  <inkml:trace contextRef="#ctx0" brushRef="#br0" timeOffset="7294.2283">29191 5831 351 0,'15'3'23'0,"7"-3"-18"0,9 0 6 16,3 0-5-16,4 0-1 15,3 0-4-15,1-3-5 16,0-1-23-16,-1 0-26 16,1-3-93-16</inkml:trace>
  <inkml:trace contextRef="#ctx0" brushRef="#br0" timeOffset="7607.1897">30164 5413 279 0,'5'-2'141'15,"-4"2"-132"-15,-1 0-8 0,0 0 3 16,-1 7 7-16,-12 10 0 16,0 4-3-16,-6 8-1 15,-5 7-1-15,-2 6-3 16,-1 6-2-16,0 2-1 16,-2-2 1-16,4-2-2 15,7-4-14-15,5-12-8 0,6-5-6 16,5-10-9-16,2-8-10 15,6-7-53-15,7 0-112 16</inkml:trace>
  <inkml:trace contextRef="#ctx0" brushRef="#br0" timeOffset="8029.5832">30462 5432 270 0,'-4'3'81'0,"-10"5"-78"16,-6 5-3-16,-2 6 0 15,-1 3 12-15,-3 8 9 16,1 6 3-16,1 4-10 16,1 5-2-16,8-1-8 0,5-4-3 15,8-5 1-15,2-5 3 16,14-7 16-16,9-9 1 15,4-7-3-15,3-5-8 16,9-2-1-16,0-3-1 16,4-10-4-16,2-4-1 0,3-4 1 15,-2-2 8-15,-4-4 2 16,-2-1-1-16,-6-2-10 16,-5-2 0-16,-7 0 18 15,-4-4 0-15,-9 1-13 16,-9-1 6-16,0 1-6 15,-13-1-7-15,-12 6-3 0,-6 2-1 16,-9 7-3-16,-6 3-1 16,-7 7-12-16,-1 7-38 15,-4 4-25-15,-2 0-56 16,4 7-194-16</inkml:trace>
  <inkml:trace contextRef="#ctx0" brushRef="#br0" timeOffset="15479.187">19595 7027 45 0,'-2'2'8'16,"0"2"7"-16,1-2 11 16,0-1 2-16,0 1 3 15,1 0 4-15,0-2-2 16,0 0-1-16,0 0-6 0,0 0-4 15,0 0-7-15,0 0-3 16,0 0-4-16,0 0 0 16,0 0 1-16,1 0-4 15,2 0 9-15,5 0 3 0,0 0 6 16,3 0-6-16,0-5-1 16,4-2 1-16,-1-1-7 15,1-3 1-15,0 2-4 16,0-2-2-16,-2 1 1 15,1-2-1-15,-3 1 1 16,2 0 1-16,2-2-1 0,-2-3 2 16,2 1-1-16,-2-1 1 15,3-2 3-15,-3 0 0 16,3-1-4-16,-3 0-1 16,1 1-1-16,-1-2 1 15,0 0 1-15,1 0-4 0,-3 0 0 16,3 2 3-16,-2-2 0 15,-1 1 2-15,0 1-2 16,-2-2-1-16,-1 4 4 16,2-2 4-16,-4 1-6 15,1-3-1-15,-1 1-3 16,1 0-1-16,-2-1 0 0,0-1-1 16,-1-1 3-16,0 3 1 15,0-2 0-15,0-1-1 16,0 0-1-16,0 0-2 15,-2-1 1-15,1 0-1 0,-1 1 0 16,0-1 0-16,0 0 3 16,-2-1-3-16,1 0-1 15,0-1 0-15,-1 0 2 16,0-1-3-16,0 1 3 16,0-2-2-16,0 1 0 0,0 1 1 15,0 1-2-15,-1 1 4 16,-1 0-3-16,1 1 1 15,-2 3 1-15,0-3-1 16,0 3 2-16,1 0 0 16,-3 1-1-16,2 1 0 0,0 0-2 15,0 1 1-15,-2 2-1 16,1 0 2-16,0 2-2 16,0 2 2-16,-2 2-1 15,0-1 1-15,0 1-2 16,1 1 0-16,0 0 0 0,-2 1 0 15,1 2-1-15,1 0 1 16,-1 1 0-16,-1-2-1 16,-1 4 1-16,1-3 1 15,-1 1-2-15,-2 1 0 16,-1 1 1-16,1-2 0 0,-1 2-2 16,-2 1 2-16,1-2-1 15,-2 2 1-15,1 0 0 16,-3 0 0-16,1-1 0 15,-1 1-1-15,-1 0 3 16,0-2-3-16,0 2 1 16,-1 0 0-16,3 0 1 0,0 0-2 15,1 0 1-15,0 0 0 16,2 0-1-16,-1 3 0 16,1 3 1-16,1-3-1 15,-1 4 0-15,-1-3 0 0,-1 3 0 16,1-1 0-16,0 0 1 15,-1 1 1-15,1-3-1 16,-1 0 0-16,2-1 1 16,-1 0 0-16,2 0 0 15,3-3-1-15,-2 1 0 0,4 1 0 16,1-2 1-16,3 0-2 16,0 0 1-16,0 0 1 15,2 1-1-15,0-1 0 16,0 0 0-16,0 0 0 15,0 0 0-15,0 0 0 16,0 0 1-16,0 0-2 0,0 0 1 16,0 0 0-16,0 0 1 15,0 0-2-15,0 0 0 16,0 0 0-16,0 0 1 16,0 0 0-16,0 0 0 0,0 0-1 15,0 0 1-15,0 0 1 16,0 0-1-16,0 0 0 15,0 0 0-15,0 0 0 16,0 0 0-16,0 0 1 16,0 0 0-16,0 0 0 15,0 0-1-15,0 0 1 0,0 0 0 16,0 0-1-16,0 0 0 16,0 0 2-16,0 0-4 15,0 0 1-15,0 0 2 16,0 0-2-16,0 0 0 0,0 0-1 15,0 0 1-15,0 0 2 16,0 0-3-16,0 0 2 16,0 0 0-16,0 0 0 15,0 0 0-15,0 0 0 16,0 0 0-16,0 0 1 0,0 0 0 16,0 0-1-16,0 0 0 15,0 0 0-15,0 0 0 16,0 0 0-16,0 0 0 15,0 0 0-15,0 0 0 16,0 0 0-16,0 0 0 0,0 0 0 16,0 0 0-16,0 0 0 15,0 0 0-15,0 0 0 16,0 0-1-16,-1 0-2 16,0 0 1-16,-1 1 2 15,1 1 0-15,0-2 0 0,0 0 0 16,1 1-2-16,0-1 4 15,0 0-2-15,0 0 1 16,-1 0 1-16,1 0 0 16,0 0-1-16,0 0 0 15,-1 0-1-15,1 0 0 0,-2 0 0 16,-1 0-2-16,1 2 2 16,-1-1-1-16,-1 2 0 15,-1-1-1-15,1 0 1 16,-1 1 1-16,2-1 0 15,1 0 0-15,-1-2 1 0,2 2-1 16,1-2 1-16,0 0 1 16,0 0 0-16,0 0 1 15,0-2 1-15,0-6-2 16,6-6-4-16,5-6 2 0,3-4-3 16,7-3 3-16,5-3-3 15,4-3 2-15,4-1 1 16,1 3 0-16,1 0-2 15,-3 4 1-15,-2 3 1 16,-4 3-1-16,-5 4 1 16,-5 5 0-16,-4 0 0 0,-4 7-1 15,-4 0 0-15,-2 3 1 16,-3 2-4-16,0 0-1 16,0 5-3-16,-4 7 5 15,-2 0 2-15,-1 3 1 16,-4 2 0-16,-2 1 0 0,0 2 0 15,-4 1 0-15,-4 2 0 16,-6 5 0-16,-2 1 1 16,-4 1 0-16,-4 1-1 15,0-3 0-15,0 1 0 16,4-5 1-16,1-4 0 0,5-2-2 16,5-3 2-16,7-4-1 15,5-4 1-15,4 0-1 16,4-3 0-16,2 1-3 15,5 0 1-15,9 0 2 0,4 2-1 16,7-2 3-16,2 1-2 16,1-2 0-16,0-1 1 15,0 3-2-15,-3-2 1 16,-5 2-1-16,-1-1 2 16,-2 1-2-16,-4-2 1 15,-3 1 0-15,-1-1-3 0,-1-1-15 16,-3 1-28-16,-2-1-21 15,-3-3-23-15,0 0-60 16</inkml:trace>
  <inkml:trace contextRef="#ctx0" brushRef="#br0" timeOffset="17328.4152">18314 5679 124 0,'0'2'111'15,"0"-2"-82"-15,0 0-1 16,0 0-13-16,-1 1-2 15,-1 2-5-15,-3 1-6 16,-1 5 0-16,-1 1 8 0,-3 2 6 16,-3 2 0-16,-1 4 6 15,-2 0 5-15,-1 2-3 16,-3 1-8-16,-1 3 0 16,1-2-4-16,0 2 3 15,1 0 1-15,2 0-6 0,0 2-7 16,3-2-1-16,0 2 1 15,3 2 2-15,-2-4-1 16,1 4-1-16,2-2 0 16,-2 1 5-16,0 0 8 15,0 0-7-15,0-2-3 0,2 0-3 16,1 1 2-16,-1-1 1 16,1 2-1-16,1-2-2 15,0 1 3-15,0-2 3 16,1 1-6-16,1 0-2 15,-1-2 0-15,3 1-1 0,-2 0 1 16,1-2 0-16,1 0 0 16,1-2-2-16,0 0 2 15,-1 1-1-15,1-1 0 16,1 0 1-16,-1 2 0 31,0-2-1-31,1 0 2 0,1 3-1 16,0-2-1-16,0 0 1 15,1 1 0-15,0-1 0 16,0 2 1-16,0-3-1 16,0 2 1-16,2-2 0 0,2 2-1 15,2-4 2-15,-2 3-4 16,1-2 2-16,1-1-1 16,-1 2 2-16,2-3-2 15,-3 0 1-15,3 0 0 16,-3-1 0-16,2-2-1 15,0 2 1-15,0-2 0 0,1 0 2 16,-2 2-3-16,1-3 1 16,-1-1 2-16,1 1-3 15,1 0-1-15,-2-1 1 16,1 1 0-16,0 0 0 16,1 1 1-16,-2-2-1 0,1 1-1 15,-1-1 2-15,1 0-1 16,-1-1 1-16,-1-2-1 15,0 1 0-15,-1-3 0 16,-2 0 0-16,1-4 0 16,-2-1 1-16,0 0-1 15,0-1 1-15,0-1 1 0,0 0-2 16,0 0 0-16,0 0-4 16,0 0-9-16,0 0-12 15,0-4-5-15,0-3-5 16,0 0-1-16,0-3 4 0,0-2 0 15,0-2-8-15,0 0-2 16,0-1 17-16,1-1 7 16,0-1 4-16,-1 0-5 15,0 0 7-15,0 0 10 16,0 0 1-16,0 1 1 16,0-2 1-16,0 2-1 0,0 2 0 15,0-2 0-15,2 5 2 16,0 1 1-16,1 2 5 15,0 3 9-15,-1 2-4 16,-1 2-4-16,1 1 0 16,1 0 1-16,-1 0 8 0,-1 4 7 15,2 1-10-15,-1 1 1 16,0 3 1-16,1-3-4 16,-1 2 15-16,2 1-9 15,-1-1-9-15,1 1 1 0,1-1-2 16,-1 2 0-16,1 2-1 15,0-1-5-15,0 0 0 16,0 2 0-16,-1-2 1 16,1 1-4-16,-2-5 2 15,0 0-1-15,0-1 0 0,-2-4 3 16,-1 0 2-16,1-1-4 16,-1-1 2-16,0 0 1 15,0 0 2-15,0 0 5 16,0 0 1-16,0 0-3 15,0 0-3-15,0 0-4 0,0 0 0 16,0 2-3-16,0-1 0 16,-3 1 2-16,-2 2-3 15,-3 0 2-15,-1 3-1 16,-1-2 1-16,-4 4-1 16,1 0 1-16,-2 2 2 0,0 3 0 15,1-1 1-15,-2 0-1 16,3 2 4-16,0-3-1 15,3 1-3-15,3-3-1 16,2 0-2-16,3-5 0 16,0 0 1-16,2-1-4 0,0-1 1 15,0 0 2-15,0-2 0 16,0 0-1-16,0 1 0 16,0-1 0-16,2 1 0 15,0-1-9-15,1 2-24 16,1-1-26-16,-1 2-28 0,-1 0-64 15</inkml:trace>
  <inkml:trace contextRef="#ctx0" brushRef="#br0" timeOffset="20392.2505">22239 4602 360 0,'1'0'11'0,"-1"-2"-8"0,0 2-3 16,0 0 3-16,0 0 6 15,0 0-1-15,0 0-6 16,0 3 0-16,0 4 9 15,0 1 5-15,-4 5 2 0,0 3 1 16,-5 1-7-16,-2 8 2 16,-2 6-2-16,-3 5 5 15,-4 8-6-15,-3 6 2 16,-4 7-6-16,-1 0-5 16,0 2-1-16,2-6 0 15,5-8 0-15,4-11-1 0,5-10 3 16,4-8-4-16,3-6 1 15,3-6 0-15,2-2-2 16,0-2-6-16,0 0-33 16,7 0-36-16,6-9-34 15,2-8-111-15</inkml:trace>
  <inkml:trace contextRef="#ctx0" brushRef="#br0" timeOffset="20862.1265">22494 4714 323 0,'0'0'13'0,"-6"0"-13"0,-6 11-2 16,-2 4 1-16,-1 7 6 15,-4 5-4-15,2 4 6 16,0 6 0-16,3 1 0 15,2-1 1-15,3 1 1 16,5-5 3-16,3-4 10 16,1-4-4-16,0-3-6 0,6-4 3 15,4-7 1-15,4 2-9 16,2-6-2-16,4-1 3 16,1-5 10-16,2-1 3 15,4 0-1-15,1-10-2 16,0-5-2-16,2-4-5 0,-2-4-4 15,-1-2 3-15,-2-2-2 16,-5-3-1-16,-1-1-4 16,-6-3 3-16,-2 0-2 15,-5-1-5-15,-4-1 4 0,-2 1-3 16,0 1-2-16,-8 3 5 16,-4 3-6-16,-1 4 2 15,-2 5-2-15,1 5-4 16,-3 7-2-16,-1 7-23 15,-2 0-29-15,-2 13-40 16,1 9-92-16</inkml:trace>
  <inkml:trace contextRef="#ctx0" brushRef="#br0" timeOffset="22458.6588">22648 6331 298 0,'0'0'25'15,"0"0"-16"-15,-5 0 9 16,-8 0-3-16,-7 0-12 15,-5 0-1-15,-6 3-2 0,-5 1 4 16,-2 2 10-16,-4-1-4 16,-1 0 11-16,1 2 4 15,3-3-2-15,1-1-4 16,7 1-5-16,5-2-4 16,7-2 3-16,6 0-2 15,4 0 1-15,6 0 6 0,2 0 4 16,1 0 2-16,0 0-7 15,0 0-8-15,0 0-8 16,0 0-2-16,0 0 1 16,0 0-1-16,0 0 0 15,0 0 0-15,-2 0-3 16,-3 7 0-16,-4 3 2 0,-2 7 2 16,-2 2 0-16,-4 6-2 15,-1 2 4-15,-1 3-3 16,1-1 2-16,1 0-1 15,0-3 1-15,4-2-1 0,4-3 1 16,2-3-2-16,3-6 1 16,4-1 0-16,0-2 0 15,0-4-1-15,7-3 3 16,5-2 0-16,3 0 0 0,5 0 2 16,3-6 0-16,0-1-2 15,2-2-2-15,2 1-1 16,-1 2 3-16,-1 0-2 15,2 2-1-15,-2 1 1 16,2 2-1-16,1 1 1 16,0 0 0-16,0 0-1 0,-2 2 0 15,0 5 0-15,-2 1 1 16,-3 2 0-16,1 3 0 16,-4 2-2-16,-2 2 3 15,-3 2-1-15,-1 2-1 0,-3 3 1 16,-3 2-2-16,-4 2 4 15,-2-1-2-15,0 2 0 16,-2-2-1-16,-7 0 1 16,-2-2 0-16,-5 1 2 15,-1-2-4-15,-3-1 3 16,-3 1 0-16,-1-3 1 16,-1 0-2-16,-2-2 2 0,1-4 0 15,0-2-1-15,0-3 3 16,3-1-2-16,0-5 2 15,1-1 3-15,0-3 4 16,3 0 0-16,0 0-3 0,1-4-1 16,1-2-1-16,0-1-5 15,2 1-1-15,-1 1-2 16,3 3 1-16,0-2-5 16,1 4-16-16,2 0-25 15,-1 0-38-15,1 3-48 0,-2 0-140 16</inkml:trace>
  <inkml:trace contextRef="#ctx0" brushRef="#br0" timeOffset="25335.5019">19284 4532 405 0,'-13'41'-2'16,"-12"4"6"-16,-11 18 2 16,-19 15 39-16,-19 15-19 0,-19 14-10 15,-15 15-9-15,-11 10-7 16,-4 9 1-16,4 0-2 16,6-2 0-16,13-3-9 15,15-7-27-15,12-11-54 16,15-14-114-16</inkml:trace>
  <inkml:trace contextRef="#ctx0" brushRef="#br0" timeOffset="25742.318">20002 6056 353 0,'-18'30'10'16,"-10"12"16"-16,-15 19 10 16,-15 21 7-16,-19 19-7 15,-21 20-5-15,-19 24-15 16,-15 20-11-16,-11 13-3 15,-4 6-7-15,0 12-31 16,8-4-57-16,9-9-135 0</inkml:trace>
  <inkml:trace contextRef="#ctx0" brushRef="#br0" timeOffset="32433.0374">25693 8214 141 0,'-5'3'51'0,"4"-3"-41"0,-2 0 22 16,1 2 4-16,1-2 4 15,-1 0-12-15,0 0-2 16,0 0-3-16,1 0-2 15,-1-2 0-15,2-5-4 16,0-1-1-16,0-5-7 0,0-6 0 16,7-3 1-16,2-4-3 15,5-4-3-15,1-4-1 16,3 1-1-16,0-2 1 16,0 2 2-16,2 2 1 15,-3 5-1-15,0 3-1 0,-3 7 0 16,-1 6-2-16,0 4-2 15,0 6 0-15,3 0-2 16,1 12-1-16,3 7 3 16,4 9 0-16,0 4 0 15,0 6 0-15,0-1 0 16,2 3 1-16,-2-1 0 0,-2 0 13 16,2 2-5-16,-3-2 3 15,1 3 4-15,-4 0-4 16,2 0-4-16,-3-1-2 15,-3 0-5-15,-1-2 0 0,-2-6 0 16,-3-3-1-16,0-4-1 16,-3-7 2-16,-1-5-2 15,1-4-13-15,-4-6-16 16,0-4-11-16,-1 0-9 16,0-11-42-16,0-8-54 0</inkml:trace>
  <inkml:trace contextRef="#ctx0" brushRef="#br0" timeOffset="32839.8353">26388 7895 418 0,'1'-3'4'0,"-1"0"-2"15,0 3-2-15,0 0 6 16,-2 3-6-16,-6 8 2 16,-2 5-1-16,-2 4-1 15,-2 4 6-15,-1 3 13 16,-2 3 2-16,0 1 5 16,-3 3-3-16,-3 2-5 0,-1 2-2 15,-5 5-7-15,-3 5 1 16,-1 2 3-16,-4 3-5 15,2 1-3-15,1-2-2 16,4-1-2-16,3-7 1 16,3-6-1-16,8-8-1 0,4-6-2 15,3-7 1-15,8-8-2 16,1-4-22-16,0-5-20 16,5 0-5-16,9-13 2 15,4-5-19-15,5-6-30 16,1-6-94-16</inkml:trace>
  <inkml:trace contextRef="#ctx0" brushRef="#br0" timeOffset="33168.704">26672 8074 275 0,'-5'4'31'16,"2"0"-23"-16,1-1 22 15,0 0 0-15,2-1 4 16,0-2-5-16,7 0-2 16,6 0 12-16,8 0-9 0,7-6-11 15,2-3-4-15,1-1-7 16,2 2-6-16,-4 2-1 15,-4-2-1-15,-7 3-1 16,-5 2 2-16,-6 1-2 31,-1 0-2-31,-4 2-22 0,-2 0-16 0,0 0-29 0,-10 1-47 16,-6 5-60-16</inkml:trace>
  <inkml:trace contextRef="#ctx0" brushRef="#br0" timeOffset="33409.1753">26521 8372 397 0,'14'4'11'0,"3"-4"-12"0,8 0 6 31,3 0 21-31,3-4-9 15,2-3-5-15,-2-2-2 16,1 0-7-16,-1 1-3 0,0 0 0 16,-2-1-6-16,0 1-16 15,-2-2-22-15,0 3-18 16,0-3-34-16,-3-1-52 0</inkml:trace>
  <inkml:trace contextRef="#ctx0" brushRef="#br0" timeOffset="33784.897">27478 7920 345 0,'2'0'26'0,"-2"0"-24"15,0 0 2-15,0 0 12 0,0 8-2 16,-4 3-9-16,-2 4 17 16,-4 5 4-16,-3 6-13 15,-1 2-3-15,-4 5-4 16,-1 5 0-16,-2 1-1 15,-1-1-3-15,6 0 1 0,-1-3-1 16,3-4-4-16,2-8 2 16,4-4 0-16,3-5 0 15,3-5-16-15,2-7-32 16,0-2-30-16,7-2-43 16</inkml:trace>
  <inkml:trace contextRef="#ctx0" brushRef="#br0" timeOffset="34254.7439">27767 7864 392 0,'0'0'15'0,"0"0"-17"15,-8 5 1-15,-3 8-1 16,-3 5 3-16,-5 7-1 0,-1 7 1 15,1 4 3-15,0 3 4 16,4 3-6-16,1-3-1 16,5-2-1-16,3-2 0 15,6-7 1-15,0-5-1 16,6-3 4-16,7-7 8 16,5-2 7-16,0-6 3 0,7-3-6 15,2-2-2-15,3 0-1 16,0-7 2-16,5-4-2 15,-3-4 2-15,1-3-2 16,-3 1 5-16,-4-3-5 0,-5-2-2 16,-4 1 0-16,-5-3 0 15,-4 1 0-15,-5 0-1 16,-3 1-7-16,-1-2 3 16,-11 2-1-16,-5 2-2 15,-3 2-3-15,-2 2-4 16,-3 4-2-16,-3 3-6 0,1 5-17 15,0 1-22-15,2 3-18 16,5 0-33-16,2 10-68 16</inkml:trace>
  <inkml:trace contextRef="#ctx0" brushRef="#br0" timeOffset="35161.7187">29126 7983 181 0,'-2'3'9'0,"2"3"-3"15,0 0 25-15,0 5 6 16,0 4-10-16,0 1 2 15,0 4-4-15,2 4-6 16,2 3-2-16,-1 2 0 0,2 5 7 16,0-1-19-16,4 2 6 15,1-3-10-15,4-8 1 16,5-3 2-16,3-8 8 16,2-6 11-16,7-7-12 0,-1 0 2 15,1-8-2-15,4-8-5 16,-5-5-2-16,0-3-4 15,-5-3 7-15,-4 0-1 16,-3 0-1-16,-7-3-1 16,-4 3 13-16,-3-1-1 0,-4 3-2 15,0 0-4-15,0 3-4 16,-6 3 0-16,-1 5-1 16,1 4-2-16,1 3 0 15,0 6-3-15,0 1-3 16,2 1-2-16,0 10-2 15,1 6 2-15,2 6 3 0,0 5 1 16,0 6 1-16,9 3 0 16,2 3 1-16,-2 4-1 15,4 1 0-15,-1 5 1 16,-2 0-2-16,-1 4 2 0,-1 0 0 16,-2 2-1-16,-3 1 3 15,-1-1-1-15,-2-1 1 16,0-3 0-16,0-5-2 15,0-4 1-15,-2-3 0 16,-5-7 0-16,-2-2 0 16,-1-7-2-16,-2-4 1 0,-2-5 1 15,1-5 1-15,-3-1 1 16,3-8 4-16,-2-1 0 16,-1 0 5-16,-3-8 1 15,2-6-6-15,1-5-5 0,1-2 0 16,1-3-1-16,3-4 1 15,4-1-3-15,2-2-2 16,5-2-10-16,0-2-12 16,10 1-16-16,5-4-23 15,11 1-18-15,3-3-49 0,8 1-146 16</inkml:trace>
  <inkml:trace contextRef="#ctx0" brushRef="#br0" timeOffset="35459.2453">29835 8008 297 0,'-7'3'29'15,"7"-1"-20"-15,0-1 15 16,8-1 6-16,8 0 11 16,6 0-5-16,7 0-12 15,3 0-7-15,1 0-6 0,1-3-3 16,-5 1-8-16,-3 2 0 16,-7 0-1-16,-6 0-10 15,-3 0-21-15,-10 6-40 16,0 5-32-16,-12-1-67 15</inkml:trace>
  <inkml:trace contextRef="#ctx0" brushRef="#br0" timeOffset="35647.2736">29811 8304 324 0,'25'0'1'16,"5"0"1"-16,7-3-1 15,5-5 1-15,3-2 6 16,0-2-2-16,0-1-4 16,-1 0-5-16,-4-3-63 15,-3-2-132-15</inkml:trace>
  <inkml:trace contextRef="#ctx0" brushRef="#br0" timeOffset="36242.6198">30856 7632 193 0,'-9'-1'43'0,"-3"1"-21"16,-1 0 8-16,-7 0 6 15,-1 4-7-15,-1 6-5 16,-4-2 1-16,1 2 2 16,4 2-12-16,2-1-8 15,3 3-2-15,5-1 1 0,4 0-2 16,3 0 0-16,4 1 2 15,0-3 1-15,9 3 5 16,4 0 6-16,7-2 0 16,3 1-2-16,1 1 1 15,3 0 0-15,2 2 3 16,-2-2-3-16,0 6-2 0,-3-3-4 16,-4 3-8-16,-2 1-1 15,-5 2 0-15,-1 1 0 16,-3 1 1-16,-5 1-1 15,-2-3 0-15,-2 0-2 16,0 1 0-16,0-5 5 0,-9 2 3 16,-6-2-1-16,-3-3 1 15,-5-1 2-15,-4-2-2 16,-6-4-4-16,2 0-2 16,-3-5-1-16,-1-3 0 0,3-1-4 15,-1 0-9-15,4-11-23 16,4-5-33-16,5-5-26 15,2-3-55-15,7-6-144 16</inkml:trace>
  <inkml:trace contextRef="#ctx0" brushRef="#br0" timeOffset="36492.8546">30545 7753 510 0,'15'-6'34'0,"6"-3"-31"16,8 0 8-16,8-3 31 16,6-1-10-16,2-2-11 15,8-2-3-15,-2 1-1 16,1-1-6-16,-4 2-8 0,-6-1-2 16,-7 2 0-16,-6-2-2 15,-8 3-1-15,-4 0-14 16,-1-1-26-16,0 3-25 15,0 1-12-15,1 6-55 16,1-2-138-16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4-03T15:58:06.5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10850 17601 59 0,'-15'0'66'16,"-1"0"-39"-16,2 0-2 0,0 0 5 15,2 0 11-15,1 0-13 16,0 0-4-16,2 0 4 15,-1 0 1-15,0 0-4 16,2 0 19-16,1 0-21 16,0 0-9-16,2 0-7 0,1 0 6 15,2 0 5-15,2 0-7 16,0 0-3-16,0 0 4 16,6 0-6-16,7 0-2 15,3-2-5-15,4 1 3 16,1-4 0-16,-1 3 0 0,0-1-1 15,-3 3 1-15,-6 0-1 16,-2 0 0-16,-3 0-1 16,-1 0-1-16,-4 0 0 15,0 4 0-15,0 2 0 16,-1-1 0-16,0 3 0 0,0-2-5 16,1 1-12-16,2-2-13 15,2 2-14-15,5-5-28 16,3-2-7-16,1 0-58 15</inkml:trace>
  <inkml:trace contextRef="#ctx0" brushRef="#br0" timeOffset="564.1799">11203 17476 244 0,'0'0'45'0,"0"0"-13"15,-3 0 5-15,-6 0-16 16,-2 6-16-16,-4 2 3 16,-1 0-4-16,1 3 5 15,-2 0 1-15,1 2 2 0,4-2 4 16,1 1 1-16,1-2-8 16,3-1-5-16,4-1 0 15,2-1-1-15,1 0 1 16,0-2 0-16,0 1 1 0,5-2 2 15,3-1 4-15,4-1-3 16,-1 0 1-16,3-1 2 16,-2 2-3-16,0-2-2 15,1 0 2-15,-2 1 0 16,1 1-3-16,-2 0 0 16,1 1-3-16,-3 0 0 0,1 2-2 15,-1-1 1-15,1-1 0 16,1 3-1-16,-1-1 1 15,-1 4 2-15,2-1 3 16,-4 3-3-16,-1 1-2 16,-3 0 1-16,-1 2-1 0,-1 2 3 15,0-1 3-15,-8 1 4 16,-5 0-5-16,-2-1 0 16,-4-2-3-16,0 0-2 15,-2-1 0-15,0-2-1 16,4-5 2-16,-1-2-4 15,4-2-6-15,1-2-9 0,5 0-9 16,1-5 1-16,3-6-24 16,3-3-4-16,1-7-36 15,0-1-14-15,3-3-101 16</inkml:trace>
  <inkml:trace contextRef="#ctx0" brushRef="#br0" timeOffset="872.0418">11148 17434 344 0,'0'-1'31'0,"0"-1"10"0,0 0-5 0,1-1-7 16,3-1-14-16,3-2-9 31,7-2-2-31,3-2 2 16,5-2 0-16,6 1-1 0,2 0-3 0,1-1-1 15,0 2-1-15,-1 3-1 0,-1 3 1 16,-3 1 0-16,0 3-9 31,0 0-33-31,-1 3-31 16,0 6-25-16,0 0-48 0</inkml:trace>
  <inkml:trace contextRef="#ctx0" brushRef="#br0" timeOffset="1341.5839">11674 17635 211 0,'0'1'53'0,"0"-1"-20"0,0 0 2 16,0 0 1-16,0 0 2 16,5 0-11-16,1 0-7 15,3 0 3-15,0 0-9 16,3 0-4-16,2 0-6 15,0 0 3-15,2 0-4 16,-1-1-2-16,0 1 0 0,-1-2-2 16,0 2 1-16,-3 0 0 15,-1 0-5-15,1 0-26 16,1-1-32-16,1-2-13 16,0-4-55-16</inkml:trace>
  <inkml:trace contextRef="#ctx0" brushRef="#br0" timeOffset="1670.4413">12120 17396 353 0,'-2'0'13'0,"-4"0"12"15,1 0-4-15,0 0-8 16,0 7-9-16,-1 2-4 0,1 1 1 15,2 4 0-15,0 2-1 16,0 2 0-16,1 2 0 16,1 0 1-16,1-1 0 15,0-1-1-15,0-4 0 16,0-1 0-16,0-2 1 16,0-5 6-16,0 1-2 0,0-4-3 15,1 0-1-15,1-2 0 16,0-1 0-16,1 0-3 15,2 0-15-15,2-4-13 16,2-5-11-16,1 0-20 16,3-2-45-16,0 0-4 0</inkml:trace>
  <inkml:trace contextRef="#ctx0" brushRef="#br0" timeOffset="1937.1143">12300 17388 201 0,'1'-1'57'16,"-1"1"17"-16,0 0-17 15,0 4-23-15,-4 6-17 0,-2 6 6 16,-2 3-1-16,1 7-12 16,-3 2-1-16,1 5 5 15,-1 5-4-15,-1 0-4 16,1 1-4-16,1 3-1 15,2-5-2-15,4-3 1 16,2-8-1-16,1-2 0 0,0-8-4 16,10-4-17-16,3-3-18 15,5-5-48-15,2-4-33 16</inkml:trace>
  <inkml:trace contextRef="#ctx0" brushRef="#br0" timeOffset="2391.1427">12831 17537 218 0,'11'0'31'16,"3"0"1"-16,5 0 8 0,3-2-14 15,2-4-10-15,-2 0 9 16,1 1-12-16,-3 0-10 16,-3 0-2-16,-2 1-1 15,-4-1-1-15,-1 2-7 16,1-3-40-16,0 0-17 0,2-4-60 15</inkml:trace>
  <inkml:trace contextRef="#ctx0" brushRef="#br0" timeOffset="2954.9988">13325 17305 315 0,'-7'1'16'0,"3"-1"-12"16,2 0 25-16,2-1 18 15,0-3-13-15,2-3-22 16,7 0-3-16,0 1 6 16,1 0-7-16,2 3-4 15,-1 0-1-15,1 3-2 0,0 0-1 16,-1 1 0-16,0 6-1 15,0 6 0-15,-2 1 1 16,-3 2 0-16,-2 1-2 16,0 0 2-16,-2-1 0 15,-2-1 0-15,1-4 2 0,-1-2-2 16,0-1 0-16,1-2 0 16,-1-1 0-16,2 0 0 15,1-3 0-15,1 0 1 16,1 0 0-16,2-1 1 15,1 0-2-15,1 2 1 0,0-1 0 16,2 1-2-16,-1 2 1 16,-1 1 0-16,1 1 0 15,-3 3 0-15,-2-1-1 16,-2 1 1-16,-2 2 0 16,-1 1 3-16,0 0 4 0,-5 0 10 15,-5 2 1-15,-3-3 9 16,-1 2-4-16,-3-3-14 15,1 0-1-15,-1-2-4 16,4 0-1-16,-1-3-3 16,5-1 0-16,0-3-2 15,4-1-18-15,1-1-19 0,4 0-18 16,0 0-47-16,0 0-51 31</inkml:trace>
  <inkml:trace contextRef="#ctx0" brushRef="#br0" timeOffset="3549.9403">13814 17581 275 0,'0'0'13'16,"0"0"-2"-16,6 0 0 15,4 0 6-15,5 0-3 16,-1 0-6-16,2-2 9 0,-1 2-5 15,-1 0-10-15,0 0-2 16,0 0 0-16,0 0-2 16,-1 0-1-16,2 0-21 15,0 0-40-15,1 0-70 16</inkml:trace>
  <inkml:trace contextRef="#ctx0" brushRef="#br0" timeOffset="4066.4057">14245 17430 310 0,'6'0'25'0,"2"-5"-21"15,4-4 7-15,4-2 7 16,0 0-6-16,2 2-5 15,0-1 4-15,-1 4-2 16,0 2-6-16,-2 3-1 16,-1 1-1-16,-2 1 1 15,1 7 4-15,-1 2-5 0,-3 2 4 16,-2 4 1-16,-1 0 5 16,-3 0-3-16,-3 3-1 15,0 0 2-15,-3 0 0 16,-6 0-3-16,-2-1 1 15,-1 0-1-15,-1-1 5 0,1-1-4 16,0-2 1-16,3-1-1 16,2-1-3-16,3-1 1 15,3-2-3-15,1-1-2 16,0-2 0-16,8-1 1 16,5-2 0-16,5-2 1 15,2-1-1-15,3 0 3 0,2-1 2 16,-1-7-5-16,0 2 1 15,-2 0-2-15,-4 0 1 16,-4 1-2-16,-3 3 1 16,-6 1-1-16,-1 1-21 0,-4 0-26 15,0 0-51-15,0-3-49 16</inkml:trace>
  <inkml:trace contextRef="#ctx0" brushRef="#br0" timeOffset="4629.8853">15163 17492 256 0,'0'0'30'15,"0"0"-5"-15,0 0-2 0,0 0-9 16,7 0-2-16,2 0 13 16,1-2-6-16,6-2-7 15,-2 1 1-15,2 0-13 16,-1 1 1-16,1 1-2 16,-2 1 1-16,1 0 0 15,-3 0 0-15,-1 0-5 0,-1 0-17 16,-1-1-32-16,-1-5-41 15,0-1-123-15</inkml:trace>
  <inkml:trace contextRef="#ctx0" brushRef="#br0" timeOffset="4958.7739">15638 17248 232 0,'6'0'26'0,"-3"0"-19"16,-3 0 19-16,0 6-5 15,0 6 8-15,-2 2-5 16,-4 4-2-16,0 4-3 16,0 2-5-16,1 4-1 15,0 0 7-15,2 5-2 0,1 0 0 16,0-1-4-16,2 1-5 15,0 0-6-15,0-4-2 16,0-2-1-16,0-5 0 16,0-3 0-16,0-4 0 0,0-8-1 15,0-2-2-15,2-3-20 16,0-2-35-16,2 0-48 16,2-11-68-16</inkml:trace>
  <inkml:trace contextRef="#ctx0" brushRef="#br0" timeOffset="5695.3993">16844 17394 221 0,'0'-2'40'0,"-7"0"-6"0,0 2-12 16,-2 0-8-16,0 0-1 16,-2 0-6-16,0 5-2 15,0 5 2-15,2 3-1 16,-1 2 0-16,0 5-3 16,2 2 3-16,0 6 7 15,2-1-1-15,2 4-3 0,1-1-4 16,3 1-3-16,0-2-1 15,0-4 0-15,6-3-1 16,6-6 3-16,1-4 9 16,2-5-6-16,6-7-1 15,-1 0 6-15,2-4 1 0,2-9-2 16,-1-6 0-16,1-2 1 16,-4-2-1-16,0-1 1 15,-5 0-8-15,-3 0-1 16,-3 2 0-16,-6 0-1 15,-3 3 0-15,0 2 0 0,-4 2-1 16,-7 2-3-16,-2 4-6 16,1 4-9-16,-1 2-6 15,1 3-26-15,3 0-41 16,3 0-89-16</inkml:trace>
  <inkml:trace contextRef="#ctx0" brushRef="#br0" timeOffset="6103.8198">17899 17464 42 0,'0'2'251'0,"0"-1"-235"0,0 2-5 15,0 4 7-15,0 3 3 16,0 6 11-16,0 1-10 16,0 5-3-16,0 4-2 15,0 3-10-15,0 1-6 16,0 2-1-16,0-1 0 16,0 1-6-16,6-4-54 0,6-5-30 15,2-8-84-15</inkml:trace>
  <inkml:trace contextRef="#ctx0" brushRef="#br0" timeOffset="6713.9479">18998 17490 229 0,'0'0'66'16,"6"-4"-63"-16,8-5 11 16,0 1-1-16,6-2-4 15,-1 1 10-15,3 1 2 0,-2 2-3 16,-3 3-11-16,0 3-5 15,-4 0-2-15,-3 2-2 16,-1 8 1-16,-4 5-1 16,-3 2 2-16,-2 5-3 15,0 2 3-15,-9 1 5 16,-4 2 5-16,1 0 4 0,-1-2 3 16,3-1 1-16,2-3-2 15,4-5 1-15,2 1-6 16,2-3-6-16,3-4-2 15,8-2 2-15,5-2 0 16,3-2 4-16,5-3-7 0,1-1-1 16,2 0-2-16,3-5-4 15,0-2-20-15,0-3-33 16,2 0-31-16,-1-3-45 16</inkml:trace>
  <inkml:trace contextRef="#ctx0" brushRef="#br0" timeOffset="7418.9815">20065 17398 242 0,'5'-6'65'0,"6"-1"-62"16,5-3 12-16,2 0 8 0,3 0-6 15,2 2 3-15,-1 2 4 16,0 1-3-16,-3 3-4 16,-3-1-7-16,-2 3-8 15,-5 0-1-15,-3 9-2 16,-2 2 0-16,-4 3-1 0,0 3 1 15,-4 0-2 1,-8 3 4-16,-2-3-1 0,0-2 2 16,-1-2-1-16,4-3-1 15,1-2 2-15,3-4 0 0,5 0 1 16,2-4 0-16,0 1 3 16,0-1 5-16,12 0 1 15,-1 0-8-15,5 0-1 16,2-1-1-16,4 1-1 15,1-3 1-15,-2 3-1 16,3 0 2-16,-1 0-2 0,0 1-1 16,-3 6 0-16,-1 3 0 15,-4 1 0-15,-1 2 0 16,-3 2-1-16,-3 2 0 16,-1 2 0-16,-5-1 1 15,-2 1 0-15,0-1 1 0,0-2 0 16,0-1 0-16,-1-4 0 15,-1-2-1-15,1-2-4 16,1-3-20-16,0-2-43 16,5-2-36-16,8 0-59 15</inkml:trace>
  <inkml:trace contextRef="#ctx0" brushRef="#br0" timeOffset="7795.3534">21212 17491 257 0,'0'0'83'0,"0"0"-55"15,0 0 3-15,0 6-11 16,0 5-5-16,-1 0 1 16,-3 4-8-16,2 2-4 0,0 1-1 15,2-2 0-15,0 1 3 16,0-3-2-16,10-2-2 16,1-4 1-16,4-6 11 15,3-2-3-15,4 0-6 16,3-2-4-16,0-8-2 0,1-1-3 15,-1-2-10-15,-1-1-15 16,-2 0-32-16,-5 0-31 16,-1-2-89-16</inkml:trace>
  <inkml:trace contextRef="#ctx0" brushRef="#br0" timeOffset="8061.3592">21452 17399 297 0,'0'0'53'16,"0"0"-43"-16,0 5 20 15,0 3-9-15,-1 3 15 16,-2 6-13-16,-1 2-2 16,-2 5-7-16,-2 4-6 15,-1 2-1-15,-2 4-5 0,0 2-2 16,2 2 1-16,-1 1-1 15,4-1-17-15,4-4-27 16,2-4-33 0,6-9 3-16,10-8-28 0,8-6-24 15</inkml:trace>
  <inkml:trace contextRef="#ctx0" brushRef="#br0" timeOffset="8609.4367">22599 17406 190 0,'-18'0'50'16,"3"0"-7"-16,-3 2 9 16,3 2-10-16,1 3 6 0,4-1-18 15,2-1-11-15,3 1-2 16,3 0-1-16,2-1 0 16,0 1 0-16,2 0 3 15,7-2 1-15,0 3-9 16,2-1-4-16,3 0 1 0,0 0-3 15,3 1-2-15,0 2 1 16,2-1-2-16,1 0 1 16,1 2 1-16,0-2 0 15,1 1 1-15,-2 2 1 16,-1-2-1-16,-1 2-3 16,-5-1-2-16,-1 4 0 0,-2-2-1 15,-2 1 1-15,-2 0 0 16,-2 3 0-16,-2 0 0 15,-2 0-1-15,0 0 1 16,0 0-1-16,-6 0-5 16,-1-3-2-16,-2-2 2 0,-2-4 2 15,1-1-7-15,1-5-11 16,-2-1-13-16,2 0-4 16,0-10-7-16,0-4-33 15,1-6-11-15,3-4-114 0</inkml:trace>
  <inkml:trace contextRef="#ctx0" brushRef="#br0" timeOffset="8875.3219">22554 17385 315 0,'-3'-4'57'0,"3"-2"14"15,0 1-12-15,3 0-21 0,9-2-11 16,5-2-7-16,5 2-1 16,7-2 2-16,7 0 0 15,2 0-7-15,7-2-5 16,-1 1-1-16,2 3-4 16,-4-1-2-16,0 2-2 15,-5 1-2-15,-3 1-4 0,-2 0-35 16,-2-2-53-16,1-2-102 15</inkml:trace>
  <inkml:trace contextRef="#ctx0" brushRef="#br1" timeOffset="26444.1339">17047 11080 194 0,'0'0'26'16,"0"0"10"-16,0-4 8 15,0 1-17-15,0-3-11 16,0 0-4-16,0 0 3 0,0 2-3 15,0-1-1-15,0-1-5 16,0 2 6-16,0 2 0 16,0-3-3-16,-3 2 1 15,0 0 5-15,0 1 1 16,-2-1-3-16,-1-1-2 0,1 1-1 16,-4 0-4-16,0-1 0 15,-1 1 3-15,-2-1-7 16,-2 1 2-16,-1-2-2 15,0 3 1-15,-1 0-1 16,1 0-1-16,-2 2 1 0,3 0 0 16,-3 0-4-16,2 0 3 15,-2 0-1-15,3 1 1 16,-2 3-2-16,2 0 2 16,-1 1 0-16,2-1-1 15,0 1 2-15,-2 1 0 0,-1 0-1 16,-1-1 0-16,-2 3 2 15,2-2-1-15,-1 1 2 16,3 0 1-16,-1 0-1 16,5 0-2-16,2-1-1 15,0-1 1-15,2 2-4 0,0 1 2 16,2-2 2-16,0 1-1 16,-1-1 4-16,2 2-1 15,0 0-3-15,0-1-1 16,0 3 1-16,0 0 1 15,1 1 0-15,-3-1 0 0,3 1-2 16,0 1 0-16,-1-1 0 16,1 3 1-16,1-1 4 15,0-2 6-15,1 1-3 16,0-1-4-16,1 1-3 16,0-1 0-16,0 0 1 0,0 0 0 15,0 0-2-15,0-2 0 16,0 0 3-16,0-1 0 15,1 1-1-15,0-1 1 16,1-1 0-16,0 1-1 16,-1-1 2-16,0 0-2 0,1 0-1 15,1 3-1-15,-1-3 2 16,0 1 0-16,1 0 2 16,0-1-1-16,0 3 0 15,0-2-2-15,1 1 0 16,-1-1 0-16,1 2 2 0,2 0 1 15,0 3-3-15,0-2 0 16,0 1 0-16,0-1 2 16,0 2 3-16,2-3-3 15,-1 1-3-15,0 0 2 16,0-1-2-16,2 0 0 0,0-1 7 16,0 0-6-16,1-1 1 15,3 2 0-15,-2-2 2 16,2 1 1-16,0-2-3 15,-1 1 0-15,0-1-3 16,1-1 3-16,3 0-2 0,-3-1 2 16,1-1 0-16,0 0 1 15,2-3 0-15,-1 2 0 16,0-1 5-16,-1-1-3 16,1 1-2-16,-3 0-1 15,1-1-1-15,0 1 0 16,-2 1-2-16,1-2 2 0,-1 2-1 15,2-3 1-15,-1 1-1 16,1-1 0-16,2 0 1 16,-3 0 0-16,0 0-1 15,1 0-1-15,-2 0 2 16,0 0-1-16,0 0 0 0,0 0 0 16,-1 0 0-16,-1 0 0 15,1 0 1-15,-1-1 0 16,0-2 1-16,0 0-4 15,1 0 4-15,2 0-2 0,-2-1 0 16,1-1 1-16,0 1-1 16,0-2 1-16,0-1-1 15,-1 0 2-15,0 0-2 16,2-1 1-16,-1 0 0 16,0-2 1-16,1 0-1 15,-1 0-1-15,-1-1 1 0,2 0-1 16,-1 0 1-16,-1-1-1 15,2 2 0-15,-3-2 1 16,-1 1-1-16,1-1 1 16,-2 1 1-16,-2 0 3 15,1 0 1-15,-1-1-4 0,-1 0-1 16,-1 0 1-16,-1 1 1 16,1-1-2-16,-2 2 0 15,0-1 0-15,0 1-1 16,-1-1 2-16,0 0-1 0,0 1 0 15,0 0 1-15,0 0 0 16,0-2 1-16,0 1-1 16,0-3-1-16,-2 1 0 15,-2-2 0-15,-1 1-1 16,-1 0 0-16,0 0 0 0,1 0 0 16,-1 2 0-16,0-1 2 15,-1 1 0-15,0-1 1 16,0 2-2-16,0-1-1 15,-3 1 0-15,1 0 0 16,0 1-1 0,-3 0 2-16,1 1 0 15,-1-1-2-15,-3 2 0 16,1 0 0-16,-3 2 1 16,1-3-1-16,-3 2 2 15,0 1-1-15,0 0-1 16,-4 0 1-16,1 0 0 0,2 1-2 15,-1 1 1-15,0 0 1 16,3 0-1-16,1 1 1 16,3 0 0-16,0 2 0 15,0-2 0-15,1 3 0 0,1 0-2 16,0 0 1-16,-4 0-1 16,1 0 1-16,-5 9-1 15,-3 1-1-15,-1 4 2 16,-3 4 2-16,0 5-3 15,-2 2 1-15,0 4 0 16,1-1 0-16,0 1 1 0,3-2-1 16,3-3 2-16,2-4-2 15,4-3 1-15,4-3 0 16,4-4 1-16,0-2-1 16,5-2-1-16,2-1 0 15,1-2-1-15,0-1-1 16,1-1 1-16,7-1 1 0,2 0 0 15,3-1 1-15,5-9 0 16,3-3 0-16,2-5 0 16,3-1-1-16,1-3 2 15,2-4-2-15,0-1 0 0,-2-1 1 16,0-1-1-16,-4 1-1 16,0-1-1-16,-6 2 1 15,-4 3 2-15,-3 1-2 16,-3 4 1-16,-4 4 2 15,-3 4 0-15,0 2-2 16,0 4 1-16,-12 5-3 0,0 0-1 16,-6 0-2-16,-4 8 0 15,-5 7 1-15,-4 3 5 16,-4 6-1-16,-3 0-1 16,1-1 2-16,-1 1 2 0,3-1-2 15,2-4-1-15,4-4 2 16,3-2 0-16,5-3-1 15,5-2 1-15,3-2 0 16,6-3-1-16,4-2 0 16,3-1 2-16,0 0-2 0,10-1 0 15,8-9-1-15,4-2 0 16,5-3 0-16,7-1 1 16,1-2-1-16,2 2 2 15,0-1-2-15,-2 3-1 16,-1-1 3-16,-5 2 0 15,-6 4-1-15,-4 1-1 0,-8 2 2 16,-4 1-1-16,-4 3 0 16,-3 2 0-16,0 0-1 15,-8 2-4-15,-6 9 3 16,-7 3 1-16,-6 5 1 16,-4 6-3-16,-4 2 4 0,-3 3-1 15,0 2 1-15,-3 2 0 16,3-1-2-16,3-1 2 15,5-3 0-15,4-5 0 16,5-4-2-16,8-5 1 0,7-4-1 16,5-5 1-16,1-4-3 15,12-2 0-15,12 0 4 16,11-8 1-16,7-7 0 16,11-5-3-16,6-1-2 15,3-2 6-15,-1 4-6 16,-6 3 6-16,-8 3-3 0,-7 5 1 15,-14 5-2-15,-8 1 0 16,-9 2 1-16,-7 2-2 16,-2 8-1-16,-6 4 1 15,-11 4 2-15,-8 5 1 16,-6 3-1-16,-5 1 1 0,-2 0 0 16,2-2 1-16,3-1 1 15,4-5 0-15,5-3 0 16,9-5-2-16,4-3 0 15,4-3-1-15,7-3 0 16,0-2-3-16,9 0 1 0,9 0 1 16,9-5 3-16,6-6 0 15,8-1-3-15,3-4 1 16,2 1-1-16,-2 2 3 16,-5 3-1-16,-5 0-2 15,-9 4 1-15,-7 4 0 0,-7 0-1 16,-4 2 0-16,-7 0-1 15,0 4-1-15,-5 8 0 16,-7 1 4-16,-6 6 2 16,-2 1-2-16,-3 3-1 15,3-2 1-15,0-2 0 0,6-4-1 16,3-3 1-16,4-5-1 16,5-2 0-16,1-5 2 15,1 0-2-15,0 0 2 16,5 0-1-16,8-9 2 15,4-3-3-15,7-3-1 0,5-2 1 16,3-2 0-16,0 2 0 16,-1 3 0-16,-6 2 0 15,-6 5 0-15,-6 1-1 16,-6 5 1-16,-5 1-2 16,-2 0-1-16,0 6-1 0,-8 7 4 15,-4 3 0-15,-6 3 0 16,-2 4 1-16,0 2-1 15,-1 2 0-15,4-5 0 16,2-1 0-16,6-5 1 16,3-4-1-16,2-6-1 15,4-3 0-15,0-3 1 0,0 0-1 16,9 0 2-16,1-1-1 16,4-8 1-16,2-2 0 15,4-2-1-15,1-4 1 16,3-1 0-16,0-1-1 15,0-1 0-15,-3 2 2 0,-2-1-1 16,-3 6-1-16,-6 2 1 16,-3 4-1-16,-3 3 1 15,-3 4-2-15,-1 0 0 16,-1 1-2-16,-9 10-7 0,-5 7 10 16,-2 4 0-16,-6 5 1 15,0 2-1-15,2-4 0 16,4-3 0-16,5-7 0 15,2-5 0-15,8-6 1 16,2-4 3-16,8-12-1 16,9-10-1-16,6-6-3 0,7-5 0 15,3-2 0-15,3-2-1 16,1 2 2-16,-4 3 0 16,-2 3 1-16,-6 5-1 15,-7 5 0-15,-9 3 0 16,-8 10 1-16,-1 5 1 0,-16 1-4 15,-10 11-1-15,-7 6-1 16,-6 8 3-16,-4 3 1 16,-1 3 0-16,2-2 0 15,5-4 0-15,8-5 0 0,7-6 0 16,9-5 0-16,8-8 1 16,5-1 2-16,4-4-2 15,11-12-2-15,7-4-2 16,3-4 3-16,4-4-1 15,1 0 1-15,-4-2 0 16,-5 0 0-16,-6 2 1 0,-6 1 0 16,-9 2 1-16,-7 4 0 15,-15 8-3-15,-10 4-4 16,-7 7 0-16,-7 2 3 16,-2 6 1-16,-3 10 1 15,2 5 0-15,3 1 2 0,8-1-7 16,9-2 5-16,9-2-1 15,14-6-3-15,6-6-17 16,18-5 8-16,10 0 12 16,7-12 1-16,5-5-1 0,2-2-2 15,0-3 0-15,-6 1 2 16,-8 1 2-16,-10 4-1 16,-6 1 3-16,-12 2 1 15,-3 2 1-15,-17 5-3 16,-11 3-1-16,-6 3-2 15,-9 2 0-15,-1 11 0 0,-4 6 3 16,5 2-2-16,4-3-1 16,11-3 2-16,11-5-1 15,13-7 3-15,9-3-2 16,21-12 4-16,16-10-3 0,9-4 0 16,5-5-2-16,4 2 1 15,-7 2-2-15,-8 5 2 16,-15 7-2-16,-11 8 1 15,-16 7 0-15,-15 14 0 16,-21 17-1-16,-15 12 4 16,-13 15-2-16,-10 11-2 0,1 8 0 15,4-1-35-15,12-10-162 16</inkml:trace>
  <inkml:trace contextRef="#ctx0" brushRef="#br0" timeOffset="101704.6401">17076 9978 66 0,'2'0'50'0,"-2"0"-30"16,1 0 7-16,-1 0-1 16,0 0 12-16,0 0-11 15,0 0 5-15,0 0 8 16,0 0-11-16,0 0-8 0,0 0 8 15,0 0-3-15,0-3-4 16,-4 2-1-16,1-2-3 16,-1 1 0-16,-1-2 0 15,-1 1-2-15,0-1 2 16,-2 2 1-16,1-1-1 16,0-2-6-16,-2 1-7 0,0 2 3 15,0-1 1-15,0 1-4 16,-2 1 1-16,1-1-2 15,-1 1 2-15,-3 1-3 16,1 0 1-16,-4 0 2 16,1 0-5-16,-3 0 3 0,2 1 3 15,1 2-5-15,1 0-1 16,1 1-1-16,0 1 1 16,0 1 1-16,1-1-2 15,1 3 1-15,-1-1 1 16,2 3 0-16,0-1 1 0,0 2-3 15,0 2 1-15,-3 1-2 16,3 0 2-16,-3 1 1 16,3 2 0-16,0-3 4 15,1 0-5-15,0 1-1 16,3-1 1-16,-1 0 5 0,1 0-2 16,2 4-3-16,0-2-1 15,1-1 1-15,2 2 0 16,0-2-1-16,0 1 2 15,2-1-2-15,0-1 1 16,0 2 0-16,0-1 0 0,0 1-1 16,0 0 2-16,2 0-2 15,2-1 1-15,-1-2 0 16,0-1 0-16,0 0 3 16,1-2-1-16,1-1 1 15,2-1-2-15,-1 1 0 16,1-2 4-16,1 1-2 0,0-1-3 15,1 0-2-15,0-2 4 16,0 2-4-16,2-1 2 16,-1-1 1-16,1-1-4 15,1-1 4-15,1 0-1 16,1-2 0-16,-1 1-1 0,4-2 3 16,-2 0 1-16,3 0-1 15,-2-3-1-15,3-2-1 16,-2-1 0-16,2 0 1 15,0-1-1-15,-2 0-1 0,1 0 0 16,-3 0 0-16,2-1 1 16,0-1-2-16,-1-1 3 15,2-2 0-15,-1 1-1 16,0-4-1-16,-2 1 2 16,1 0-1-16,-2 0-1 15,0-1 2-15,-2 1-2 0,1 0 1 16,0-2-1-16,-2 1 1 15,1 1-1-15,-3 0 0 16,0 0 0-16,-1 1 0 16,0 1 2-16,-3-1-2 15,-2 2 1-15,0 0 1 0,-2-1 0 16,-1-2 0-16,0 2-1 16,0-1 1-16,-1-1 0 15,-6-1 0-15,-2 3-1 16,0-3 0-16,0 1-1 15,-2 1 0-15,-2 1 0 0,2 0 0 16,-3-1 1-16,1 2-1 16,-3 0 0-16,2 0 0 15,-1 0 0-15,-1 0-1 16,-1 3 1-16,0 0-1 16,-2 2 1-16,1 1-1 0,-3 4 0 15,0 1 0-15,1 0 1 16,-1 0-1-16,-1 4-1 15,2 5 2-15,1 2-2 16,-1 3 0-16,3 2 1 16,-3 2-1-16,4 2 2 0,0-2 0 15,1 4 0-15,1-1 0 16,2 1-1-16,2-1 0 16,2 0 1-16,2 0 1 15,2 1 0-15,1-1-1 0,3-1 0 16,0 0 2-16,0 1-1 15,5-5 0-15,6-2-1 16,1 1-1-16,4-5 2 16,2 0-1-16,3-4 2 15,2-2 0-15,3-4-2 16,3 0 1-16,-1-2 1 0,2-7 2 16,-2-2-4-16,-1-3 3 15,-3-2-4-15,-2 1 2 16,-4 0 0-16,-3-1 1 15,-5 1 1-15,0-1-1 16,-4-1 0-16,-4 0 2 0,-2 1-2 16,0-2 1-16,0-1-1 15,-3 2 0-15,-5-1-1 16,-1 1-1-16,-1 1-1 16,0 3 1-16,-2 1 0 15,1 3-1-15,0 2 1 0,-2 1 0 16,0 2 1-16,-1 3-1 15,0 1-2-15,-3 0 0 16,1 1 0-16,-5 9 0 16,2 2 0-16,-4 4 2 15,0 3-3-15,-2 2 3 0,1 1 0 16,4 0 0-16,0 3-1 16,1 0 0-16,3-3 1 15,5 0 0-15,1-1-1 16,3-1 1-16,2-1-3 15,3 1 2-15,1-3 1 0,1 0-1 16,0 0 1-16,1-1 0 16,6 0-1-16,2-2 0 15,4-2 2-15,1-4-2 16,5-2 2-16,5-4 0 16,0-2-2-16,3 0 6 15,2-9-3-15,-2-2-2 0,0-1 0 16,-3-5 1-16,-4 3 3 15,-1-4-4-15,-3 0 1 16,-3 0 2-16,0-3-1 16,-2-1 0-16,-2 0-1 15,-2 1 0-15,-3 2 1 0,-1-2-1 16,-3 3 0-16,0 1 2 16,0 5-3-16,-7-1 0 15,-2 3 0-15,-2 2 0 16,-5 2-1-16,1 4-1 15,-6 2-1-15,0 0 0 0,-4 0 1 16,0 8 0-16,0 3 0 16,-1 3 0-16,1 1 0 15,5 3 0-15,2 0 1 16,5 1 0-16,1 1-1 16,4-2-1-1,6 0 1-15,2-2 1 0,0-1-1 0,0-1 0 16,8-2 2-16,3-2 0 15,3 0 0-15,1-2 1 16,3-2 0-16,3-1-1 16,0-5 0-16,3 0 2 0,-1 0 0 15,1-4-1-15,-1-6 1 16,-2-1-4-16,-1-1 5 16,-1-2-1-16,-2-2-1 15,-4-1 2-15,-2 0-1 16,-1 0 0-16,-3-2 0 15,-3 1 0-15,-1 1-1 0,-2 2 1 16,-1-2-1-16,0 3 1 16,-1 2-1-16,-6 0-1 15,-2 1-1-15,-2 4 0 16,-3 1 0-16,0 3-2 0,-3 3 0 16,0 0 0-16,-1 3 0 15,0 6 0-15,1 5 1 16,-2 1 0-16,3 4 0 15,2 1 1-15,3 1-1 16,3 1 0-16,1-1 1 0,3-1-1 16,2-2 1-16,2-2 1 15,0-3-1-15,2-1-2 16,8-2 4-16,2-2-1 16,3-2 1-16,4-1 0 15,5-5 0-15,1 0 2 0,0 0-2 16,2-9 1-16,-1-1-1 15,-1-2 1-15,-4-2-2 16,-2 1 1-16,-3 1 0 16,-5-5 2-16,-2 2 1 15,-1 0-2-15,-2-1 1 0,-4 1-1 16,-2 1 0-16,0-1 0 16,0 1-1-16,0 1 1 15,-5 2-2-15,-2 2-1 16,-2 2 0-16,-1 3-1 15,-1 3-1-15,-3 1-1 16,-1 0-1-16,-2 9 1 0,0 3 0 16,0 4 2-16,3 2 1 15,-2 1 0-15,6 0-1 16,1-1 1-16,3-1 0 16,4-3-1-16,2-1 0 0,0-2-1 15,2-4 1-15,9 0 2 16,3-5-1-16,3 0 3 15,1-2 0-15,4 0-1 16,1-4 0-16,-1-6 2 16,-2 1-3-16,-1-2 0 0,-5 0 1 15,-2 2 0-15,-2-1 0 16,-4 2 0-16,-4-3 0 16,0 4 0-16,-2-2-1 15,0 1-4-15,-4 0 0 16,-6 1 0-16,-5 3-1 15,0 1 1-15,-5 3 1 0,-1 0-3 16,-1 7 2-16,0 5 2 16,0 3-1-16,4 2 2 15,1-1 0-15,6-1-1 16,3-1-1-16,5-2 2 16,3-3-1-16,0-3-2 0,6-2 1 15,5-2 2-15,2-2 1 16,3 0 0-16,-3 0 1 15,1-7-1-15,-2 1 0 16,-3 1 0-16,-1 0-1 0,-3 1-1 16,-2 3-14-16,0-1-20 15,-3 2-45-15,0 0-42 16,-3 0-125-16</inkml:trace>
  <inkml:trace contextRef="#ctx0" brushRef="#br0" timeOffset="132453.2361">18121 10010 228 0,'-2'-3'26'0,"-2"-2"-25"0,0 2 13 16,1-1 14-16,-1 2-9 16,1-1-15-16,0 3 8 15,0-3 14-15,0 1-5 16,0-1-7-16,0 2 2 0,-1-2 1 15,-1 0-10-15,-2 2 0 16,-2 1-1-16,-2 0 1 16,-2 0-2-16,-3 0-1 15,1 0 3-15,-5 1-3 16,1 3 2-16,2 0 1 0,0 0 2 16,1-1-2-16,1 1 1 15,2 0 1-15,0 0-3 16,2 1-3-16,1-1 1 15,-1 1-2-15,3 3-1 16,-1 0-1-16,0 4 1 0,0-1-2 16,2 2 1-16,-1 2 2 15,1 3-1-15,0 2-2 16,0 1 3-16,1 1-2 16,-1 1 0-16,3 0 1 15,-2-3 1-15,3-2 3 0,2-2 0 16,1-2-2-16,0-3 3 15,0-1-3-15,0-1 1 16,5 3 5-16,3-1-5 16,0 0 2-16,2-1-6 15,3 0 7-15,0 0-3 0,3-3-2 16,1 0 2-16,1-3 3 16,0-1-3-16,1-2 1 15,0-1 2-15,-1 0-6 16,0 0 5-16,-1 0 0 15,-1-2 2-15,-2-3-1 0,-1 1-2 16,-1-1-1-16,0 0 0 16,-2-2-2-16,1-1-1 15,0 1 2-15,2-4-2 16,0 2 1-16,0-4-1 0,-1 0 1 16,2-2-1-16,-2-1-1 15,-1-1 0-15,0 0 1 16,-3-2-1-16,1 1 2 15,-4-1-1-15,-1 1 0 16,-2 1-1-16,-1 0 1 16,-1 0 2-16,0 3-4 0,-2 0 1 15,-6 2 2-15,-2-1-4 32,-1 2-1-32,-2 0 0 0,0 2 4 0,-2-1-1 15,1 1 1-15,-2 1 0 16,0 1-2-16,0 0 2 15,0 3-1 1,-1 1-2-16,0 2 0 16,-3 1 0-16,1 0 1 15,0 4-2-15,-2 2 1 16,1 3 0-16,-2 1 2 0,2 3-2 16,-1-1 3-16,2 3 0 15,-2 1-2-15,1 0 0 16,3 2 0-16,-2 1-1 15,3 1 2-15,1 2-2 0,2 2 2 16,1 0 5-16,3 0-8 16,2-1 4-16,2 1 1 0,3-4-1 15,2-1 0-15,0-1-2 16,0-1 4-16,6-2-1 16,3 0-3-16,5-3 1 0,3-1 2 15,1 0 3-15,5-6-1 16,1 0 1-16,2-3-3 15,1-2 2-15,0 0 1 16,1-2 1-16,1-6 0 16,0-3-3-16,0-2 4 15,-2-1-5-15,-1 0 3 0,-1-4-2 16,0 2-1-16,-4-2 2 16,-3-1-1-16,-2 0-3 15,-2 1 5-15,-3 1-4 16,-3-1 2-16,-3 0-3 15,-4 2 2-15,-1 0 1 0,0 0-1 16,-3 2-2-16,-8 0 1 16,-1 0-1-16,-1 2-1 15,-2 2 1-15,-1-1 0 16,-2 4 0-16,-2-2 0 0,-1 5-2 16,0 0 2-16,1 1 0 15,-3 3-1-15,3 0 0 16,2 0 1-16,2 0-1 15,1 0-1-15,0 4 0 16,3 3 0-16,1 3 0 0,2 3 1 16,2 1-2-16,1 3 1 15,0 3 1-15,4 0-3 16,2 4 1-16,0 1 1 16,0-1 2-16,3 0 0 15,6-2-1-15,0-2 1 16,3-2-1-16,3-2 0 0,1-1 2 15,3-4 1-15,2 0 0 16,0-5 1-16,4-3 3 16,-2-3-1-16,3 0 0 15,0 0-2-15,-1-8 3 16,1-1-2-16,-2-4-4 0,1 1 5 16,-3-2-2-16,-4 2-4 15,-1-3 4-15,-3 1-2 16,-2 0 1-16,-4-2-1 15,-3 1 3-15,-1-1-3 0,-3-2 1 16,-1 1-2-16,0-1 3 16,-5 0-3-16,-5 1 4 15,-4-1-4-15,0 0 0 16,-4 3-3-16,-2-2 3 16,-2 2 0-16,-2 4-2 15,0 1 0-15,-1 3 0 0,-1 3 2 16,2 2-3-16,-1 2 3 15,0 0-2-15,2 6 1 16,2 4-2-16,3 2 0 16,2 3 1-16,0 4 0 15,4 1-3-15,2 5 3 16,3 4 1-16,2 2-1 0,3 1 2 16,2-1 0-16,0 1 0 15,0-5-2-15,5-4 1 16,3-2-1-16,3-4 0 15,1-4-1-15,4-2 4 0,0-4 2 16,3-1-1-16,1-4 0 16,3-2 2-16,2 0 0 15,-1-4 2-15,2-6-6 16,-2-3 5-16,2-1-2 16,-3-4-1-16,-1 1-1 0,-2-1 0 15,-4-2 1-15,-2 1 1 16,-3-2-3-16,-5 0 3 15,-3-1-3-15,-3 3 3 16,0-2-3-16,-5 2 2 16,-7 2 0-16,-1 1-4 0,-4 2 0 15,-1 2 0-15,-3 2 2 16,0 2 0-16,-4 2-2 16,-1 2 1-16,-1 4 1 15,0 0-2-15,1 0 1 16,0 3-1-16,4 7-1 15,0 0 3-15,3 2-3 0,4 4 1 16,4 3 1-16,1 0-1 16,5 5-1-16,2-2 0 15,3 3 1-15,0-2 0 16,2-2 1-16,7-1 1 0,3-3-4 16,1-1 0-16,4-5 5 15,0-2 0-15,3-1 0 16,1-5 0-16,1-1 2 15,0-2-2-15,1 0 2 16,-3-2 1-16,0-5-1 16,0-3-2-16,-3-1 3 0,-1-2-3 15,-4-1 1-15,0-1 0 16,-2-2 1-16,-4 0-1 16,-3-1 1-16,-2 0-2 15,-1 1 0-15,0 2 1 16,-3 4-2-16,-5-1 1 0,-4 6-5 15,0 3 4-15,-2 0-2 16,-3 3 0-16,-1 0-1 16,-1 3 0-16,-2 6 2 15,2 4-1-15,0 2 1 16,1-1 1-16,5 1-1 0,2 0 0 16,3-1-2-16,5-1-2 15,2-1 5-15,1 0-3 16,0-1 0-16,8-2-2 15,5-2 3-15,1 1 5 16,3-4-3-16,1-1 2 0,2-1 0 16,3-2-1-16,1 0 0 15,-3 0 1-15,1-2 0 16,0-3 0-16,-6-1-1 16,-2-1 1-16,-4 1-1 15,-2 1 2-15,-3-4 2 16,-4 2-2-16,-1-2 0 0,0-2 0 15,-5 1-2-15,-6-1-2 16,-4 2-2-16,-1 1 3 16,-3 1-1-16,0 4 0 15,-1 1 0-15,1 2-1 0,1 0-1 16,1 7-2-16,4 2 7 16,0 2-4-16,4 3-1 15,4 0 1-15,2 2-3 16,3 1 3-16,0-2-1 15,8-2-1-15,5-2 1 0,2-3 0 16,4-3 5-16,1-5-1 16,1 0 1-16,0 0 1 15,-3-9 1-15,0-1 0 16,-5 0-2-16,-2-2 2 0,-4 2-1 16,-3-1 0-16,-3 3-1 15,-1-3 1-15,0 2-1 16,0 1 0-16,-7 1-3 15,-4 4-2-15,-1 1-2 16,-4 2 3-16,-3 5-3 16,-2 9 0-16,-4 7-3 0,0 4-12 15,-3 4-50-15,-1 4-66 16,-1-2-119-16</inkml:trace>
  <inkml:trace contextRef="#ctx0" brushRef="#br0" timeOffset="138643.2715">19259 10071 139 0,'0'-10'18'0,"0"-1"8"15,0 1 11-15,0 2 16 16,0 1-21-16,0 0-11 31,-2 1 7-31,-1 2 6 16,-1 0 0-16,-2 0-12 0,0 2-2 0,-2-1-7 16,-2 2-2-16,-2 1 0 0,-1 0-2 15,-1 0-5-15,-4 0 0 31,0 3-1-31,-2 2 1 16,0 3-2-16,-2-2 1 16,2 3-1-16,-1 0 3 0,2 1-2 15,-1-3 2-15,2 3-2 16,3-1 3-16,0 2-5 16,3-2 3-16,1 3 0 15,-2-1-3-15,5 2 2 16,-1 0-1-16,2 0-1 0,0-1 0 15,3 2-2-15,0 1 4 16,-1 0-2-16,3 2 3 0,0-2 0 16,0 2 1-16,1-3 2 15,1 1-4-15,0-2-1 0,0 0 1 16,6 1-2-16,2-2 1 16,3 0 3-16,2 0 2 15,1-2 10-15,5-2 1 16,1-1-11-16,1-2 1 0,1-3-3 15,2 0-2-15,0-2 1 16,-2 0 0-16,0 0-1 16,-1 0 1-16,-2-2-1 15,-2-2-1-15,-2-1 1 16,0-1-3-16,-2 0 3 0,1-2-1 16,-2-2 1-16,0-1-1 15,2-1 1-15,0-2-1 16,1-2-1-16,-2-1 0 15,1-3-1-15,-1-2 1 16,0 0-1-16,-3-2 1 0,-2 3-1 16,-3-2 1-16,-2 3 1 15,-3 2-1-15,0 1 0 16,-1 0 0-16,-9 1-2 16,0 2 0-16,-5 1 0 15,-1 3 0-15,-4-3 0 0,-1 6 1 16,-1 1 0-16,-2 2-1 15,1 0 0-15,-2 2 1 16,2 2-1-16,-2 0 0 16,1 0 0-16,-1 0 3 15,2 5-6-15,3 1 5 0,0 1-2 16,2 2-1-16,2 3 2 16,4 1-3-16,0 0 1 15,1 3 0-15,2 3 2 16,2-1-1-16,0 4-1 15,3-2 0-15,2 1 2 0,-1 0-1 16,3 0 0-16,0-2-1 16,0-2 2-16,1 0-2 15,7-4 1-15,4-2-1 16,1-4 2-16,2-1 3 16,4 0 1-16,3-3-2 15,3-3 2-15,-1 0 1 0,2 0 0 16,0 0-1-16,-1-3-3 15,-1-3 1-15,-3-2-2 16,1 1 0-16,-3-2 2 16,-1-1 0-16,-2-1 0 0,-1 0 0 15,-2-2-2-15,-3 1 3 16,-4-2 0-16,-2 1-1 16,-3 0 1-16,-1-1 0 15,0 0 0-15,-6-2-2 16,-5 4-2-16,-2-3 1 0,-1 4-1 15,-1 2 0-15,-1 1 0 16,0 4 1-16,0 1-2 16,-1 3 0-16,1 0 1 15,-1 0-1-15,2 3 0 16,-1 4 0-16,3 3 1 0,-1 2-2 16,3 2 0-16,0 2 0 15,2 1 3-15,1 4-3 16,1 0 2-16,2 1 1 15,2 0 0-15,2 0-2 16,1-1 1-16,0-2-3 0,2-1 3 16,7-2 1-16,1-2-2 15,4 1 0-15,2-5 3 16,2-2 1-16,3-4 2 16,0 0-2-16,1-4 1 15,2 0 0-15,-1-1-1 0,1-6 0 16,0-3 0-16,-1-1 0 15,-2-3 0-15,-3 2 0 16,-2-2-1-16,-5 1 2 16,-2-2-1-16,-5 2 3 15,-2-3-3-15,-2 1 1 0,0-1-2 16,-6 0 0-16,-5 1-1 16,-3-1-1-16,-1 4 2 15,-2 0-1-15,0 3 0 16,-3 2-1-16,2 3 0 0,0 1-1 15,-1 3 1-15,2 0-1 16,-2 1 1-16,1 8-1 16,0 1-1-16,0 5 0 15,2 1 3-15,-1 3-2 16,3 3-2-16,3 0 4 16,1 0-2-16,3 0 2 0,3-2-2 15,3-2 1-15,1-2-3 16,0-2 0-16,8-4 1 15,6-3 4-15,3-3 0 16,6-4 2-16,2 0 1 16,2 0-1-16,1-5 0 0,1-6-3 15,-2 2 3-15,0-4-3 16,-2 1 2-16,-3 1-3 16,-4 0 2-16,-3-1 1 15,-6 2 0-15,-2-2 2 16,-6 0 0-16,-1-2-1 0,-1 2 0 15,-12-3-2-15,-5 1-2 16,-2 0 2-16,-5 1-1 16,-3 2 0-16,0 3 0 15,-1 1-2-15,1 4 2 16,2 3-1-16,3 0-1 16,1 0 2-16,3 0-3 0,4 6 2 15,1 2-2-15,5 3 1 16,0 3 0-16,5 4-2 15,0 1-1-15,4 1 2 16,0 2 0-16,4-1 1 0,6-2-1 16,3-3 1-16,4-5 2 15,2-3 0-15,4-4 2 16,-1-2 0-16,2-2-1 16,-1 0 0-16,1-6 0 15,-2-2 1-15,0-3-2 16,-3 1 2-16,1-1 0 0,-7 0-2 15,0 0 2-15,-5 0 0 16,-5 2-1-16,-2-2 0 31,-1 0-1-31,-4 1-1 16,-9 1-2-16,-4-1 0 0,-4 4 0 0,-3 2 0 0,-1 4 0 16,-2 0-2-16,-2 9 2 31,2 3 0-31,1 4 0 15,2 1 4-15,4 2-4 16,4 0 2-16,8 0-1 0,4-2 0 0,4 0-2 0,5-2-4 16,14-5 6-16,4-4 4 15,8-4 0-15,5-2 3 16,3-3-2-16,-1-7-2 31,0-1 0-31,-4-2 1 0,-6 3-2 0,-6 3-6 0,-8 1-25 16,-12 3-97-16,-2 0-127 31</inkml:trace>
  <inkml:trace contextRef="#ctx0" brushRef="#br0" timeOffset="142800.2347">17982 10251 167 0,'0'-7'-8'16,"-1"-2"-16"-16,0-2 19 16,1 0 2-16,0-2-23 15,1-1-1-15,4 1 24 16,1-2 10-16,-1 3 11 16,0 1-4-16,-1 0 2 0,-1 2-14 15,-2 0-20-15,1 3 19 16,-1 2-1-16,-1 0 6 15,0 1 14-15,0 1 21 16,0 0 0-16,0 0 11 16,0 0-16-16,0-1-8 0,0 0 2 15,0-1-7-15,0 0-2 16,0-1-5-16,0 1 2 16,0-1 1-16,0 1 2 15,-2-1 8-15,-3 0-5 0,-1 1 2 16,-2-2-6-16,-4 2-8 15,-2 1-5-15,0 0-5 16,-4 3 0-16,1 0 0 16,-3 0-2-16,-1 2 1 15,-1 6-1-15,-1 3 0 16,-1 2 1-16,-1 2-2 0,2 2 0 16,1 1 0-16,0 1 1 15,4-2 1-15,1 1 1 16,3 0-2-16,3-3 0 15,4 2 0-15,3 0-1 16,4-1-1-16,0 1-1 0,6-1 2 16,5-1 4-16,2 0 0 15,1 0-2-15,2-2 1 16,1-2-1-16,2-1 0 16,0-2 1-16,0-1 2 15,2-4 0-15,0-1 1 0,0-2 1 16,2 0-1-16,0-2 4 15,1-6-1-15,-1-3-4 16,-1 0-1-16,-1-3-1 16,-2 0 0-16,-1-2-1 15,-4-2 3-15,-2-2-2 0,-4 2 3 16,-1-4 1-16,-3 1-4 16,-2 0 2-16,-2 1-1 15,0 0 3-15,0 1-3 16,-6 1 1-16,-2 0-2 15,-2 1 2-15,-2 1-2 0,0 1 0 16,-3 1 0-16,-1 3-1 16,-1 1 0-16,2 2-1 15,-2 4-2-15,1 0-1 16,-1 3 0-16,1 1 2 16,-1 0 0-16,1 9-4 0,-1 2 3 15,1 4 0-15,0 3 0 16,2 1 3-16,1 3-2 15,1 2-1-15,2 1 0 16,1 0 1-16,2 2-1 0,0 0 2 16,3-2 1-16,-1-4-2 15,4 2 1-15,1-3-4 16,0-4 1-16,2 1 2 16,7-3-1-16,3-1 1 15,3-3 2-15,1-2 0 0,4-2-1 16,1-3 2-16,3-2-1 15,0-1 1-15,0 0-1 16,-1 0 0-16,-1-5 1 16,-1-3-2-16,-1-2 2 15,-3-1 1-15,0-4-2 16,-3 1 1-16,-2-3 1 0,-3 0-2 16,-2-2 1-16,-1-2 0 15,-2-1 0-15,-3-2-2 16,0 1 1-16,-1 1-1 0,0-1 1 15,0 4-1-15,-3 3 1 16,-3 3-1-16,-3 0-2 16,-3 6-1-16,-1 1-1 15,-3 3 3-15,-5 2-2 16,0 1 2-16,-2 0 0 0,-1 6 0 16,-1 3 0-1,2 3-1-15,0-1 2 0,3 2-2 16,1 1 2-16,5 2-2 15,2-1 4-15,4 2-5 16,2 2 0-16,4 1 0 16,2 1-1-16,0 1 0 0,2-1 1 15,6-1 3-15,1-1-1 16,2-2 0-16,0-3 0 16,1-2 2-16,3-3-1 15,-1-2 1-15,2-4 0 16,1-2 1-16,1-1 0 0,2 0 0 15,-2-4 0-15,2-6 1 16,-1-2-1-16,-1-2-1 16,0-1 1-16,-3-2-1 15,0-2 2-15,-4-1-2 32,-2 2 0-32,-2-3 0 0,-2-1 1 15,-3 3-1-15,-2-2 0 16,0 3 0-16,-3 0-1 15,-6 3 1-15,0 1-3 16,-4 4 1-16,-1 2 1 16,-1 2 0-16,-2 5-2 0,1 1 0 15,-2 0-2-15,2 6 3 16,0 4-2-16,2 6 1 16,1 3 0-16,3 3-2 15,4 7 2-15,3-2-1 16,3-2 1-16,0-2-1 0,8-3-1 15,5-6-3-15,5-7 9 16,1-5-2-16,3-2 1 16,2 0 0-16,0-6 2 15,-3-2-2-15,-1-4 0 16,-3 2 1-16,-4 1-2 16,-3 1 1-16,-4 2-2 0,-3 3 3 15,-2 1-2-15,-1 2 1 16,0 0-4-16,-8 5-5 15,-2 10-4-15,-4 5 3 16,-3 6 2-16,-2 8-15 16,1-1-48-16,-2 1-67 0,1-1-184 15</inkml:trace>
  <inkml:trace contextRef="#ctx0" brushRef="#br0" timeOffset="149211.7956">25695 2089 242 0,'-8'17'0'15,"2"-3"-2"-15,0-4-1 16,1-6 4-16,1-1 1 15,1-3 41-15,1-4 37 0,-1-6-46 16,1-4-2-16,-4-3-3 16,1 1-15-16,-4-1-6 15,-1-3-2-15,-2 4 3 16,-2 1-3-16,1 2-3 16,-2 2 4-16,0 4 10 0,-2 4-10 15,-2 3-7-15,-2 4-3 16,-2 13 0-16,-3 8 2 15,0 11 1-15,0 11 0 16,0 10 1-16,3 11 0 16,3 3-1-16,9 0 1 15,6-3 0-15,5-4 0 0,2-11-3 16,17-12 0-16,8-10 6 16,5-10 0-16,7-13 17 15,7-8 1-15,4-8-7 16,4-15-5-16,3-8-4 15,0-6-1-15,-2-4-1 0,-3-3-1 16,-7-1 4-16,-3 1-5 16,-10 0-2-16,-5 4 2 15,-8 6-1-15,-5 5 1 16,-7 8 1-16,-5 7 4 16,-2 4 6-16,-2 7-9 0,-7 3-5 15,-7 2-4-15,1 11 2 16,-4 5 2-16,3 4-2 15,4 3 2-15,3-1-3 16,8-3 3-16,1-4-3 16,1-3-1-16,13-7 0 0,3-5 9 15,4-2 2-15,5-2-1 16,1-10 2-16,0-4-3 16,-1-1 2-16,-3-3-3 15,-4-1 1-15,-3 1-2 16,-4 0 2-16,-7 0 2 0,-4-1 0 15,-1 1-1-15,-1 0-3 16,-12-1-3-16,-1 2 2 16,-1 4 0-16,-3 3 1 15,-1 4-3-15,1 2-1 16,1 6-2-16,-2 0 1 16,1 9-4-16,4 5 4 0,2 3 1 15,0 7-2-15,7 0 1 16,4 3 0-16,1 0 0 15,3-2 0-15,11-4-2 16,2-6 3-16,6-5 4 0,4-8-1 16,3-2 4-16,1-9 0 15,0-8 1-15,4-4-2 16,-2-3-1-16,-3-2 0 16,-1 0 1-16,-5 1 3 15,-2 1-4-15,-1 1 2 0,-6 3 3 16,-4 3-4-16,-2 6-1 15,-2 2 2-15,-4 4-3 16,-2 4-2-16,0 1-7 16,0 8-12-16,-6 9 10 15,-3 4 10-15,-1 9 1 0,0 6 0 16,0 2-2-16,3-1 1 16,4-3-1-16,2-6-1 15,1-4 1-15,0-8-4 16,7-6 0-16,7-6 4 15,-2-4 6-15,3 0 1 0,2-10-1 16,2-4-1-16,-1-3 0 16,1 0-2-16,0-2-1 15,-2 1 1-15,-1-2 1 16,1 0-3-16,-1 0 3 16,-3 0 3-16,-1 2-2 0,-3-2-2 15,-1 1 1-15,-1 2 5 16,-1 2 0-16,-2 1-2 15,-2 4 1-15,0 1-3 16,-2 2-1-16,0 4-2 16,0 2-2-16,0 1-2 0,0 0-7 15,0 0-2-15,0 6 0 16,-5 5 10-16,-4 3 1 16,4 5 1-16,-5 2-1 15,4-1 0-15,-3 4 1 16,3-3-2-16,0-2 3 0,5-2-3 15,0-2 2-15,1-2-2 16,0-1-1-16,6-3 1 16,3 0 1-16,5-1 0 15,3-2 2-15,5 0-1 16,1-5 0-16,0-1 1 0,1 0 1 16,3 0-2-16,-1-7-1 15,-1-4 2-15,0-2-1 16,-2-1 1-16,0-3-1 15,-2 0 1-15,-1 1-1 16,-4 1 0-16,-3 4 0 0,-4 3 0 16,-2 3-1-16,-3 3 0 15,-3 2-2-15,0 0-4 16,-1 7-7-16,0 2 9 16,0 2 3-16,0 3 3 15,0-1 0-15,0-3-2 0,0-3 0 16,0-3 2-16,0-4 0 15,0 0 10-15,0 0 2 16,1-10 8-16,3-3-12 16,1-5-6-16,3 0-1 15,1-2 0-15,0 0 1 0,2 3-2 16,-1 1-5-16,-2 6 3 16,2 3-2-16,-3 3-2 15,-1 4-2-15,-2 0-3 16,1 11 2-16,1 4 1 15,-5 3 5-15,1 2-2 0,-2 3 4 16,0 0-1-16,0-1 1 16,0-1-2-16,4-5 2 15,-1-1-2-15,1-3-1 16,3-5-1-16,-1-3 1 16,2-1 4-16,-2-2-1 15,2-1 2-15,-2 0 0 0,2 0 0 16,-2-5 1-16,1-1-2 15,0-4 0-15,2-1-4 16,0-5-6-16,2-1-9 16,3-3-20-16,3-5-16 0,0-4-18 15,2-4-12-15,2-3-30 16,1-5 13-16,0-2-22 16,-2 2-9-16</inkml:trace>
  <inkml:trace contextRef="#ctx0" brushRef="#br0" timeOffset="149666.2452">27288 1778 58 0,'6'-26'211'0,"-4"2"-146"15,-2 8 11-15,0 4-15 16,0 3 3-16,0 3-17 16,-1 4-24-16,-1 2-17 15,1 0-6-15,1 9-8 16,0 7 4-16,0 7 3 16,3 8 5-16,8 3 4 0,1 7 1 15,3 3 2-15,-2 0-7 16,1 1-2-16,-1-3-1 15,-2-2-1-15,-3-6 2 16,-2-5-2-16,-4-5 1 16,-2-6-1-16,-2-4 5 0,-7-5-2 15,-4-6 1-15,-4-3 2 16,0 0-2-16,-2-9-2 16,0-8-4-16,-3-3 0 15,3-7-2-15,0 2-4 0,2-3-5 16,2 3 5-16,2 3 6 15,4 7 4-15,4 2 2 16,3 9 5-16,0 0 0 16,2 1 3-16,0 2 2 15,2-1 4-15,9-1-8 16,10 0-8-16,8-2 0 0,7-1 4 16,8-1 12-16,7-3 1 15,-2 0-4-15,2-2-6 16,-7 1-5-16,-4 0-4 15,-7 1 0-15,-10 3 0 16,-6-1-18-16,-3 2-76 0,-7 0-125 16</inkml:trace>
  <inkml:trace contextRef="#ctx0" brushRef="#br0" timeOffset="151589.7337">28186 1681 89 0,'0'0'142'0,"0"0"-115"15,0 0-10-15,0-1-9 16,0 1-2-16,0 0-2 16,0 0-2-16,0 0-4 15,0 0 9-15,0 0 9 0,0 0 1 16,0 0 4-16,0 0 6 16,0 1 7-16,0-1-5 15,0 3-4-15,0-2-1 16,0 1-3-16,0 1-5 15,0-1-3-15,0 1 1 16,0 3-5-16,0-2-1 0,0 5-1 16,2 2-2-16,-1 5-2 15,-1 5 3-15,2 9 12 16,-2 8-3-16,0 9 4 16,0 7-2-16,0 6-1 15,-5 5-3-15,-3 2-4 0,4 0-2 16,-1-5 0-16,1-5-2 15,4-9-2-15,0-7-1 16,0-7 0-16,7-6-1 16,1-6-2-16,1-2 2 15,3-3-1-15,-2-1-2 0,-3-2-12 16,0-1-91-16,-4-3-89 16</inkml:trace>
  <inkml:trace contextRef="#ctx0" brushRef="#br0" timeOffset="159218.6372">28111 1714 35 0,'0'-4'64'15,"0"-2"-43"-15,0 0 17 16,0-1-9-16,0 0-6 0,0 0-5 16,4 1 8-16,0-1-12 15,1 3-8-15,1-1-5 16,-1 3-1-16,-2 0 2 15,-1 0 0-15,-2 2-2 16,0 0 7-16,0 0 11 16,0 0 6-16,0 2 6 0,-4 4-3 15,-1 0-1-15,-2 2-5 16,2 4-5-16,-1 0-2 16,0 1-4-16,2 1-4 15,-2 3-3-15,2 2-1 16,0 1 1-16,1 4 4 0,-1 2-1 15,1 3 3-15,0 4-3 16,0 1-1-16,-2 2 1 16,3 3-1-16,-1 1 0 15,1 1 0-15,1-5 0 16,0 1-1-16,1-2-1 0,0-2 7 16,0-5 4-16,0 1-1 15,0-5-3-15,2 0-1 16,3-1-2-16,3-2-2 15,-2 0 0-15,3 0-1 0,-1-2-1 16,2 1 0-16,0-2-2 16,-1-2 0-16,1 1 0 15,2-3 0-15,-2-4 0 16,1 0 0-16,-2-3 2 16,1-4 1-16,2 0 3 15,-1-3 0-15,2 0 4 0,1 0-1 16,-1-4-2-16,2-2-5 15,-1-1 1-15,0 1-2 16,0-4 2-16,3 0 0 16,-2-1-2-16,2-3 1 15,3-3 2-15,0-3 0 0,3 0-1 16,-1-4 2-16,-1-3 2 16,0 0-2-16,0 0-1 15,-4-3 2-15,-1 3-5 16,-1-1 1-16,-1-1 2 0,-3 2 0 15,0 0 0-15,-1 1-3 16,-2 0 1-16,-1-1-2 16,-3 1 2-16,0-1-2 15,-2 0 2-15,-2 0-3 16,0 0 0-16,0 1 2 16,-4 0-2-16,-4 0 1 0,-3-1 0 15,-2 3-1-15,-2 0-1 16,-3 2 1-16,-1 3 0 15,-1 0 0-15,-3 2-1 16,-2 4 0-16,-1 1 1 16,1 3-1-16,-2 2 1 0,1 3 0 15,0 1-3-15,-1 1 3 16,1 2-2-16,4 0 2 16,0 0 0-16,-1 0-1 15,7 0 2-15,0 2-3 16,3 2 1-16,0-1-1 15,2 4 1-15,0 0-1 0,1 6 0 16,0 0 0-16,1 1-2 16,3 7-5-16,-2 2-10 15,5 7-34-15,-1-2-53 16,0 2-33-16,-1-3-187 0</inkml:trace>
  <inkml:trace contextRef="#ctx0" brushRef="#br0" timeOffset="162427.3929">16432 11237 248 0,'-1'0'44'15,"-1"0"-23"-15,2 0 5 0,-1 0-8 16,0 0-5-16,1 0-1 31,0 0 2-31,-1 1-3 16,0 2-5-16,-1 2-4 15,1-1-1-15,-1 3-1 16,0 3 0-16,-1-1-1 0,0 1 1 16,1 0 1-16,0 0 2 15,-2 0 9-15,1-1 5 16,-2-2-1-16,1 0-1 15,-1 0-5-15,-3 0-2 16,0 0-2-16,-4 0-3 0,-1-1 0 16,-1 0 1-16,0-2-3 15,-2-3 5-15,1-1 3 16,1 0 6-16,1-4 2 16,0-7-2-16,1-5-6 15,1-1 0-15,-2-2-2 0,4-2-6 16,0-1 3-16,1-1-2 15,0 0 0-15,3-2-1 16,1 2-2-16,0-1 1 16,2 0-1-16,0 0 1 15,2 1-1-15,0-2 1 16,0 1-1-16,0 0 0 0,1 3 1 16,4 0 0-16,0 4-1 15,-1 4 1-15,0 3 0 16,2 4-1-16,-3 2-1 15,1 3-4-15,1 1-2 0,1 0 3 16,0 1 3-16,3 3 1 16,-1 0 2-16,-1-2-1 15,0-1 0-15,0-1 2 16,0 0-1-16,-1 0 1 16,1-8 2-16,-1-1 2 15,1-2 0-15,-2-1-5 0,-1 0 2 16,-1 0-3-16,-1 3 3 15,0 1-2-15,-1 0 1 16,-1 1 0-16,0-2-1 16,0 1 0-16,0 0 0 15,0-1 1-15,-5-1-2 0,-1-1 0 16,-1 0-2-16,-1 0 2 16,-1 2 0-16,1-1 1 15,0 2 1-15,0 3-4 16,1 0 2-16,1 1 3 15,1 2-4-15,1 2-1 0,-1-1 0 16,3 1 0-16,1 0-2 16,1 0-1-16,0 0-1 15,0 0 2-15,0 0 3 16,0 0-3-16,3 1 3 16,0-1-2-16,1 0 2 0,0 0 3 15,0 0 0-15,0-5 3 16,1-3-2-16,-1 0-2 15,0-2 0-15,2 0 0 16,0-2-1-16,-1 0 2 0,1-1-3 16,-1 0 0-16,2-3 2 15,-2 1 0-15,-1-2 0 16,-2 1 1-16,0-2-2 16,0-1 0-16,-2-2 1 15,0 1-1-15,0 2 2 0,0-2-1 16,0 4-3-16,0 1 3 15,0 1-1-15,0 1-1 16,0 1 2-16,1 3-2 16,4-3 0-16,2 3 0 15,3 1-1-15,1 3 1 16,3-1-3-16,0 3 2 0,2 1 0 16,0 2 0-16,-1 0-2 15,-3 0 4-15,-1 5-1 16,0 1 0-16,-2 1-2 15,-2 1 1-15,0-1 5 0,2 1-1 16,0 0-3-16,1-1 1 16,4-1-20-16,1-2-50 15,4-4-65-15,4 0-136 16</inkml:trace>
  <inkml:trace contextRef="#ctx0" brushRef="#br0" timeOffset="163539.8337">28741 1657 365 0,'-11'0'3'16,"-7"6"-7"-16,0 5 3 0,-5 6 1 16,-5 6 0-16,-2 5 0 15,-5 5 7-15,-3 5 0 16,-5 3 5-16,-4 6 3 15,-4 0 10-15,-5 4-8 16,-2 3 1-16,-5 3 0 16,1 3-1-16,-3-2 1 0,5 3 0 15,2-2-1-15,7-2-6 16,3-4-5-16,10-5-4 16,5-3-1-16,6-7 0 15,10-6-1-15,4-5-1 16,7-8-1-16,4-8-1 15,2-1-2-15,4-9-27 0,11-1-10 16,6-4-22-16,4-13-49 16,10-7-168-16</inkml:trace>
  <inkml:trace contextRef="#ctx0" brushRef="#br0" timeOffset="163774.4846">29302 1836 482 0,'0'17'-6'16,"-9"5"-1"-16,-18 10 7 16,-6 12 0-16,-10 10 4 15,-9 6 1-15,-4 7-3 0,-3 8 0 16,-2 3-3-16,1 4-65 15,-3 0-74-15</inkml:trace>
  <inkml:trace contextRef="#ctx0" brushRef="#br0" timeOffset="165389.4585">17014 10230 163 0,'-1'1'31'0,"0"-1"-9"16,1 0 10-16,0 0 5 0,0 0-8 15,0 0-8-15,0 0-12 16,1 0-5-16,4 0 3 16,2-1 7-16,-1-1-3 15,2 0 2-15,3 1 4 16,0 0-5-16,3 1 4 0,3-1-6 16,3-1 1-16,1-1 6 15,4 0-9-15,0-1-2 16,2 1-5-16,1 1 1 15,0 0-2-15,1 2 0 16,1 0 2-16,0 0-2 0,-2 0 0 16,2 0 0-16,-3 0 0 15,-2 0 0-15,-1 0 1 16,-6 0-1-16,-2 0 1 16,-5 0-1-16,-3-1 0 15,-4 1-1-15,-2-2-8 16,-2 1-26-16,0-3-29 0,0-2-38 15,-5-1-98-15</inkml:trace>
  <inkml:trace contextRef="#ctx0" brushRef="#br0" timeOffset="165796.7614">17358 9939 430 0,'-5'-3'4'0,"2"0"1"16,2 2 9-16,1 1-1 16,0 0-10-16,0 0-8 15,0 4-6-15,4 5 9 16,5 3 3-16,2 4 0 16,4 1 2-16,-1-2-1 15,4 1 2-15,-1-1 2 0,2 0 2 16,-2-1-2-16,2 2-1 15,-1-3 0-15,-4 1-2 16,0 4-3-16,-2-1 0 16,-3 1 1-16,-1 4 0 0,-2 0 3 15,-3 1-4-15,-3 0 2 16,0 1 0-16,-1-1-1 16,-7-1 3-16,-3-2-5 15,-2 2 4-15,-1-4 5 16,0 0-3-16,-1-1 5 0,2-2-6 15,-1-2-2-15,1 0-4 16,2-4 2-16,0 2-6 16,0-2-44-16,-1-2-82 15</inkml:trace>
  <inkml:trace contextRef="#ctx0" brushRef="#br0" timeOffset="166893.5193">28938 1802 305 0,'-2'-3'52'0,"2"0"-51"16,0 2 1-16,0 1 1 0,0 0-1 15,0 0 3-15,0 0-1 16,0 1-2-16,0 11 3 16,5 3 24-16,5 4-10 15,6 9 2-15,3 3-4 31,8 3 7-31,1 6-15 0,3 0-5 0,3 4-2 0,-2 3-1 16,-2 0 1-16,-1 1-2 16,-2-3 1-16,-3-2 0 15,-6-4-1-15,0-7 2 32,-5-6-2-32,-3-9 0 0,-4-6-1 0,-2-4 1 0,-3-4-2 15,-1-3-19-15,0 0-16 16,0-12-56-16,0-6-88 15</inkml:trace>
  <inkml:trace contextRef="#ctx0" brushRef="#br0" timeOffset="167723.8781">29632 1694 163 0,'-3'0'50'0,"0"0"-42"16,1 0 38-16,0 0 4 0,2 0-7 16,-2 0 6-16,2 0-6 15,0-4-13-15,0-1-7 16,9 1-2-16,3-3-17 16,7-3-2-16,3 4 2 15,3-1 4-15,1 3 6 16,-3 1-6-16,1 3-6 0,-6 0-3 15,-4 3 0-15,-2 8-3 16,-4 5 1-16,-3 4 1 16,-5 4 1-16,0 6-2 15,-7 2 5-15,-7 5 0 16,-3 3 0-16,-4-1 0 0,-1-1-1 16,2-2 0-16,0-3 2 15,3-3 1-15,3-4 3 16,5-5 1-16,3-3 1 15,6-6-8-15,6 1-1 16,15-6 7-16,8-4 1 0,7-3 3 16,10 0-4-16,2-1-5 15,4-4-1-15,-3-2-2 16,-4 4 1-16,-6 3-2 16,-12 0-26-16,-10 6-82 15,-16 7-129-15</inkml:trace>
  <inkml:trace contextRef="#ctx0" brushRef="#br0" timeOffset="168835.5024">18245 10289 167 0,'0'0'47'0,"0"0"-30"15,0 0 19-15,0 0-3 16,0 0 3-16,0 0 1 16,0 0 3-16,0 0 0 15,0 0-7-15,0 0-12 0,0 0-5 16,0 0 1-16,0 0-6 16,3 0-6-16,6 0-4 15,5 0 3-15,7 0-6 16,2 0 6-16,6 0-3 15,0-3 2-15,-3 2-3 16,2 0-1-16,-2 0 4 0,-2-1-3 16,-1 2-2-16,-2 0 3 15,-1 0-1-15,-1 0 0 16,-2 0 0-16,1 0 0 16,-3 0 1-16,0 0-1 15,-2 0 0-15,0 0 0 0,-3 0-1 16,0 1 2-16,0 2-2 15,-4-3 1-15,-1 1-1 16,-2 0-1-16,-1 0-4 16,-1-1-13-16,-1 1-7 15,0-1-1-15,0 0-4 0,0 0-6 16,0-1-17-16,-1-6-22 16,-3-1-113-16</inkml:trace>
  <inkml:trace contextRef="#ctx0" brushRef="#br0" timeOffset="169258.0389">18488 10128 261 0,'0'1'89'0,"0"-1"-82"16,0 0 11-16,0 0-7 15,0 0-6-15,0 0-2 16,0 3-6-16,7-2-2 16,0 3 9-16,2 1-3 0,2 2 0 15,4-2-1-15,0 2 1 16,4 2 7-16,2-1 5 16,-2 0-1-16,2-1-1 15,1 3 7-15,-2-3-15 16,-1 1-2-16,-2 2 2 0,-2-2-3 15,-3 3 0-15,-1 0 0 16,-4 3-3-16,-3 0 1 16,-4 3 4-16,0 3 2 15,-5 0-2-15,-11 4 0 16,-1-2 2-16,-4 2-2 0,-2-1 3 16,0-1-4-16,1-2 0 15,1-5-1-15,6-1 1 16,1-4-9-16,5-4-49 15,3-6-45-15</inkml:trace>
  <inkml:trace contextRef="#ctx0" brushRef="#br0" timeOffset="170415.99">29999 1728 191 0,'0'0'49'16,"0"0"-45"-16,0 0-3 0,-4 0 8 15,-3 3 2-15,-4 1 3 16,-2 6 4 0,-3 0-2-16,-2 4-4 0,-7 5-3 15,-3 5 0-15,-8 8-2 0,-6 7-1 16,-5 9 1-16,-8 5 2 16,-7 5 0-16,-1 4-3 15,0 1 14-15,3-5-4 16,6-3-2-16,10-8-9 15,11-7-3-15,10-9-2 0,10-9 0 16,7-8-3 0,6-6-16-16,10-6-52 0,6-2-25 15</inkml:trace>
  <inkml:trace contextRef="#ctx0" brushRef="#br0" timeOffset="171370.9018">30431 1634 141 0,'0'0'8'0,"0"2"-6"16,0-1 25-16,0-1 11 16,0 0-9-16,0 0 7 15,0 0 6-15,2 0 6 16,10 0-1-16,0-3-9 16,7-4-17-16,3-3-8 0,6 3-1 15,2 0 1-15,-1 0 2 16,-2 3-8-16,-2 4-4 15,-4 0-3-15,-5 4-2 16,-7 6 1-16,1 4-1 16,-8 3 1-16,-2 4-2 0,-2 2 2 15,-12 3 3-15,-3-2 0 16,-6 0 1-16,-2-3-1 16,-2-1 1-16,0-3-1 15,5-4 1-15,-2 0 1 16,8-6 0-16,5 0-2 0,4-3 0 15,3-3 0-15,4-1 2 16,0 0-1-16,7 0-1 16,5 0-2-16,6 0-3 15,6-4 2-15,-1 3 1 0,6-1 1 16,2 2-1-16,-2 0 1 16,-1 0-2-16,1 6 2 15,-5 2-3-15,-4 4 0 16,-4 3 1-16,-1 3 0 15,-7 5 0-15,-2 1 1 16,-6 1-2-16,0 2 4 0,-2 2-2 16,-7-1 2-16,-7 0 0 15,-2-1 0-15,-1 0-1 16,-4 0 2-16,0-1-2 16,2 1 1-16,-4 0-2 0,0 3-1 15,-2 4-20-15,-2 1-49 16,-3 5-86-16</inkml:trace>
  <inkml:trace contextRef="#ctx0" brushRef="#br0" timeOffset="172858.1091">18957 10001 111 0,'2'-4'8'0,"0"1"1"16,0-1 5-16,-2 4-5 0,1-3 10 15,-1 2 1-15,0 1 8 16,0 0 7-16,1-1-3 16,-1 1-4-16,0 0-2 15,0 0-5-15,0 0 0 16,0 0-1-16,0 0-3 0,0-1-2 15,0-1 2-15,-1 2 0 16,-2-1 1-16,0 0-4 16,-1-1-2-16,-1-1-2 15,-1 2-2-15,-1-2-2 16,-3-1-3-16,-3 0-1 16,-2 1 2-16,-2-1-1 0,-2 1 3 15,-1-2-2-15,-4 2 0 16,0 1 0-16,-1-1-4 15,-1 1 2-15,-1 1-2 16,-1 0 0-16,0-1 3 16,0 1 0-16,-1-1 2 0,0-1-4 15,1 1 5-15,0 0-1 16,0 2-3-16,2-1 1 16,1 1 0-16,1 0-1 15,0 0-2-15,4 0 0 16,2 5 0-16,2 1-3 0,3 0 4 15,3 2-3-15,1 0 0 16,4-3-2-16,1 2 1 16,3-2 1-16,1 0-3 15,0-2-1-15,0-2-1 16,0-1-15-16,0 0-12 0,0 0-12 16,0-2-33-16,3-7-20 15,2-4-154-15</inkml:trace>
  <inkml:trace contextRef="#ctx0" brushRef="#br0" timeOffset="173296.7478">18482 9724 241 0,'-3'0'70'0,"-5"0"-65"15,-2 4 10-15,-3 1-8 16,-2 4 8-16,-3 3-7 16,-5 1 1-16,2 2 0 15,-4 4 6-15,0-1-5 0,1 2-3 16,1-2 3-16,3 0 8 16,0 0 0-16,6-1-10 15,1-3 4-15,4-1-7 16,5 0 1-16,2-2-3 15,2-1-3-15,0 0-4 0,8-3 8 16,5-1 4-16,3-1-3 16,7 0 0-16,-2-2-2 15,2 0 1-15,0-1-3 16,-1 0 0-16,-2-1 0 16,-3 1 0-16,-3 0 0 0,-1-2 4 15,-3 2-2-15,-3-2-1 16,-1 3-2-16,0-3 0 15,0 1 0-15,0 2-1 16,2-2-6-16,2 1-30 16,1-1-55-16,2-1-62 0</inkml:trace>
  <inkml:trace contextRef="#ctx0" brushRef="#br0" timeOffset="174205.907">30762 1634 208 0,'0'0'67'0,"0"0"-64"16,0 2 7-16,0 0 2 16,0 4 1-16,0 3 10 15,-9 2-4-15,-5 5-5 0,-6 5 5 16,-4 6-2-16,-13 10-7 16,-3 6-3-16,-8 7-3 15,-4 5-1-15,2 1-3 16,-1 0 2-16,4-8-3 15,7-4 3-15,5-10 0 16,8-5 14-16,4-8-10 0,8-5-3 16,3-5-2-16,6-1-1 15,2-6 2-15,4-2-7 16,0-2-68-16,8 0-67 16</inkml:trace>
  <inkml:trace contextRef="#ctx0" brushRef="#br0" timeOffset="174612.666">31061 1681 444 0,'2'-4'4'0,"-2"1"-3"16,0 3 17-16,-2 0-2 0,-9 0-8 16,-2 6-7-16,-3 6 0 15,1 4 3-15,-2 4 5 16,4 0 0-16,2 1 2 16,6-1 2-16,5-3 1 15,0-3 4-15,5-1 9 0,13-1-6 16,2-4-1-16,7-2 4 15,1-2-9-15,1-2-4 16,0-2-7-16,-1 0-3 16,-1 0 0-16,-3 0-2 15,-1 0 0-15,-2-5 1 0,-4 1-4 16,0-4-25-16,-1-1-27 16,2-3-15-16,-5-2-11 15,0-3-48-15,-1-3-138 16</inkml:trace>
  <inkml:trace contextRef="#ctx0" brushRef="#br0" timeOffset="174862.8062">31387 1497 482 0,'0'-1'9'0,"0"1"-5"0,0 1-2 16,0 11-3-16,-2 7 9 15,-4 9 19-15,-5 8 12 16,-3 10-10-16,-2 10-6 16,-4 5-4-16,-2 7-3 15,2 7-10-15,2-1-2 0,2 3-2 16,3-1-1-16,4 0-4 16,3-4-4-16,0 1-28 15,0 2-39-15,1 2-50 16,-7 1-140-16</inkml:trace>
  <inkml:trace contextRef="#ctx0" brushRef="#br0" timeOffset="179161.9921">17920 9838 189 0,'-1'1'59'0,"1"-1"-24"16,0 0 2-16,0 0-4 0,0 0-2 15,-1 0-2-15,0 0 1 16,-1-1-9-16,1-4-17 16,-1 0 0-16,2-4 8 15,0 1-5-15,0-5-3 16,3-2-4-16,7-3 1 15,6 0-2-15,4-3 3 0,3 0-3 16,4-1 4-16,2 1 0 16,2-2 1-16,0 3 3 15,2 0-6-15,0 0 3 16,-1 2-1-16,-1 2-3 16,1 3 4-16,-1 1-1 0,-2 0-3 15,0 4 4-15,0-2 1 16,-1 4-3-16,1 0 4 15,-1 2 2-15,-2 2 3 16,2 2-5-16,-2 0-3 16,-1 2 2-16,0 7-4 15,-3 1 0-15,-2 4 1 0,0 0-2 16,1 0 0-16,-3 5 0 16,2-2 1-16,-2 1-1 15,1 1 0-15,1 1 2 16,-2 1-1-16,-1-4 1 15,-1-1-2-15,0-3 2 0,-4-2 2 16,0-4-4-16,-4-1 2 16,-1-3 2-16,-3 0 0 15,-1 0-2-15,-1-3-1 16,-1 1 0-16,-1 0 0 16,0-1-1-16,0 0 1 0,1 0-1 15,-1 0 0-15,0 0-5 16,0 0-19-16,1 0-16 15,0 0-5-15,4 0-14 16,-1-2-18-16,1-7-33 16,1-2-74-16</inkml:trace>
  <inkml:trace contextRef="#ctx0" brushRef="#br0" timeOffset="179585.1192">18906 9467 304 0,'-10'-1'19'0,"-2"1"-4"15,1 0 6-15,-2 0-4 0,2 4-3 16,0 4-7-16,1 2 8 16,1 2 11-16,3-1-11 15,3 2-4-15,1-2-2 16,2 0-1-16,0 4 2 15,5-4 1-15,4 2 2 16,4-1-2-16,1 1-5 0,1-2-3 16,1 0 0-16,-3 2-2 15,3-2 2-15,-1 0-1 16,-2 1-1-16,-3-1 0 16,-2 2-1-16,0 0 1 0,-4 1-1 15,-2 1 2-15,-2 1-1 16,-1 2 4-16,-10 2 1 15,-6 1-3-15,-6 1 2 16,-1 1-1-16,-1-2-3 16,-2-2 1-16,1-3-2 15,2 0 2-15,2-5-2 0,2-2-4 16,3-5-41-16,6-4-62 16,5 0-126-16</inkml:trace>
  <inkml:trace contextRef="#ctx0" brushRef="#br0" timeOffset="180540.3006">31352 1670 256 0,'6'-3'14'16,"-2"3"6"-16,-2 0 1 16,-2 0-8-16,0 0 11 0,0 0-7 15,-8 0 0-15,1 7 6 16,-4 2-6-16,-4 6-6 15,-4 2-1-15,-2 10-1 16,-6 6 4-16,-7 7-4 16,-3 8-2-16,-7 3-3 15,-4 7-2-15,-2 1 0 0,-2-1 0 16,4-3-1-16,1-5 0 16,7-6 1-16,6-4-2 15,9-9 0-15,3-8 0 16,7-5 1-16,3-5-1 15,5-5-3-15,5-6-44 0,2-2-69 16,2-3-131-16</inkml:trace>
  <inkml:trace contextRef="#ctx0" brushRef="#br0" timeOffset="181228.7029">31799 1688 256 0,'-27'7'39'16,"-2"2"-37"-16,-4 1 13 15,-1 1 15-15,0 1-7 16,6-1 1-16,1 0-1 16,9 1-10-16,6-3-5 0,3-1-2 15,7-1-5-15,2 0-3 16,7-2 14-16,8 1 17 15,4 0-12-15,4 1-6 16,2 3-1-16,0 0-1 16,2 1-2-16,0 2 1 15,-4 1 1-15,-2 3 0 0,0 3-4 16,-8 3-4-16,0 3-1 16,-6 2 1-16,-5 0 1 15,-2-1 0-15,0 3 2 16,-8-3-2-16,-6 0 1 15,-2-4 1-15,-6-2 0 0,-3-1 4 16,-4-3-1-16,-2-4-2 16,-1-3 0-16,-3-3-3 15,4-3-1-15,-1-4-1 16,1 0-11-16,2-7-32 16,4-10-32-16,3-4-58 0,2-8-144 15</inkml:trace>
  <inkml:trace contextRef="#ctx0" brushRef="#br0" timeOffset="181463.8055">31474 1783 418 0,'1'-2'148'15,"5"-3"-143"-15,4-2 1 16,7 0 9-16,6-1-4 0,8-4-2 15,7 1-3-15,7 1 3 16,1-2-3-16,4 3-5 16,1-1 0-16,-4 3-1 15,0 1-2-15,-4 3 0 16,-6 3-21-16,-5 0-56 16,-5 0-48-16,-7 1-162 0</inkml:trace>
  <inkml:trace contextRef="#ctx0" brushRef="#br0" timeOffset="193139.3251">19085 10346 143 0,'1'14'-11'15,"3"-1"-36"-15,0 0 4 0</inkml:trace>
  <inkml:trace contextRef="#ctx0" brushRef="#br0" timeOffset="193843.8732">19201 10344 99 0,'-3'2'2'16,"1"-2"3"-16,0 0 17 0,2 0-5 16,0 0-8-16,0 0-2 15,0 0-6-15,0 0-4 16,0 0-1-16,3 0-21 16,-1 5-32-16</inkml:trace>
  <inkml:trace contextRef="#ctx0" brushRef="#br0" timeOffset="195222.4005">19139 11289 88 0,'-5'-1'6'16,"1"-1"2"-16,1 1 8 0,1-1-8 16,1 2 1-16,1-2 2 15,0 1 4-15,0 0-7 16,0 0-1-16,0-1-5 15,0 1-1-15,0 0-1 16,0 1 0-16,0-2 0 16,0 1 1-16,0 1 7 0,0-3 10 15,0 0 18-15,1-4-1 16,-1 3-11-16,0-2-4 16,0-1 6-16,0-2 1 15,0 1-4-15,-3 1-6 16,-5 0-5-16,-3 2-7 0,-2 3 0 15,-3 2-2-15,0 0 0 16,-5 8 0-16,-1 7-3 16,1 5 2-16,0 6-1 15,1 4 11-15,3 4 5 16,5 3-11-16,3 1 3 0,7-1-6 16,2-1-3-16,3-4 0 15,13-5 1-15,3-6 3 16,5-9 0-16,4-2 8 15,4-9 9-15,0-1-8 16,1-2-1-16,-2-10 1 0,-3-2-5 16,-2-3-5-16,-4-2 3 15,-5 0 0-15,-1-3 2 16,-5 1 1-16,-4-1-1 16,-3 0 1-16,-3-1-3 0,-1 2 3 15,-3-2-2-15,-9 3-3 16,-4 1-2-16,-3 1-1 15,-6 6 0-15,-4 4-3 16,0 4 3-16,-2 4-2 16,-1 2-3-16,0 10 0 15,4 7 7-15,-1 4-3 0,5 2-2 16,4 5-1-16,3 2 2 16,6 0-2-16,6 2 2 15,4-2-3-15,1-3 3 16,7-2-1-16,10-6 0 15,4-4-1-15,4-4 2 0,4-7 2 16,4-3 2-16,-1-3 2 16,0 0-2-16,-3-11 1 15,-1-3 0-15,-2-3 0 16,-5-2 0-16,-2-2-2 16,-1 2 0-16,-6-2-1 0,-2-1 0 15,-2 2 1-15,-5 2-1 16,-3 0 1-16,0 4-1 15,-2 1 0-15,-10 1 0 16,0 4 0-16,-5 2 0 16,-1 6-3-16,-4 0 0 0,-4 7 0 15,1 10-1-15,-2 4 2 32,1 5 0-32,2 6 0 15,3 4 1-15,8 1-4 16,6-2 4-16,7-2-3 15,3-7 1-15,16-9-2 0,11-10-1 16,9-7 7-16,7-10 3 16,5-11-1-16,0-5-1 15,2-4-2-15,-3 2-1 16,-8 1 0-16,-6 1 1 16,-10 7-9-16,-9 1-80 0,-12-2-93 15</inkml:trace>
  <inkml:trace contextRef="#ctx0" brushRef="#br0" timeOffset="196113.7422">31779 1760 290 0,'17'-9'30'16,"-1"-3"-31"-16,-3 1 14 15,-1 4 8-15,-3 0 15 16,-5 1-1-16,-4 1-9 16,0 3-5-16,0-1-4 15,0 0-5-15,-2 3-6 16,-3 0-4-16,-5 0-3 0,-4 7 0 16,-2 9 1-16,-8 7 0 15,-5 8 1-15,-7 10 1 16,-7 12 1-16,-4 6 0 15,-7 8 0-15,1 0-1 16,6 0 0-16,2-6-1 0,9-7 1 16,7-10-1-16,8-6 1 15,4-9-1-15,5-8 0 16,2-7-1-16,6-3 1 16,2-8-1-16,2-3 0 0,0 0-31 15,6-10-73-15,12-8-138 16</inkml:trace>
  <inkml:trace contextRef="#ctx0" brushRef="#br0" timeOffset="196895.6536">32231 1691 283 0,'4'-6'37'0,"-4"2"-27"16,0 4 16-16,0 0-12 15,-5 4-18-15,-11 9 7 16,-2 7-1-16,-4 8 8 0,-7 8 12 16,-4 7-9-16,2 5-6 15,-1 4-5-15,1 0 0 16,8-4 0-16,5-8-1 16,9-6 12-16,5-10-1 15,4-5-5-15,7-5 0 0,9-6 16 16,5-2 6-16,4-6-1 15,6 0-10-15,-1-6-12 16,-1-3-4-16,0-2 0 16,-5-1 0-16,-8 0 2 15,-4 2 7-15,-6 1 0 16,-6 0 2-16,0 4-2 0,-9 4-6 16,-11 1-8-16,-5 0-1 15,-6 8 1-15,-1 8 1 16,-3 7 0-16,-5 4-4 15,3 11-38-15,0 2-30 16,1 5-65-16</inkml:trace>
  <inkml:trace contextRef="#ctx0" brushRef="#br0" timeOffset="199119.4145">18067 11242 248 0,'-2'-4'63'16,"-2"0"-57"-16,0-1 23 16,-2 2-3-16,-1 2-1 15,-4 1-2-15,-3 0-14 16,-2 0 1-16,-5 10-3 0,-2 3 4 16,0 7-3-16,-1 1 5 15,-1 5 4-15,3 2-5 16,5 2-2-16,2 0-4 15,5 0 1-15,5-2-4 0,5-3 1 16,0-2-3-16,9-4-2 16,8-5 6-16,6-6 15 15,6-5 5-15,3-3-2 16,3-1-6-16,1-12-7 16,0-3-3-16,-3-3-1 15,-2-4 6-15,-5 1-6 0,-5-1 1 16,-3 1 0-16,-8 0 6 15,-4 1 3-15,-6-1-1 16,0 2-3-16,-4 0-3 16,-8 2-5-16,-6 1-2 15,-1 1-1-15,-4 6-2 0,-2 4 0 16,-3 5-1-16,0 1-1 16,0 2 1-16,-1 11-1 15,4 6 1-15,0 3 0 16,3 4 0-16,4 1 0 15,5 2 1-15,4-4 0 0,5 0-1 16,4-5 0-16,0-2-3 16,6-7 2-16,7-5-1 15,3-5 4-15,3-1 0 16,4-2 1-16,2-9 1 16,0-4-1-16,1-3 0 0,-4 0 0 15,0 0 0-15,-4-1-1 16,-4 3 3-16,-5 1-3 15,-2 3 0-15,-5 1 1 16,-2 3-1-16,0 3-1 16,-9 3-2-16,-6 2-5 0,-6 2-3 15,-2 12 3-15,-2 7-1 16,-5 6 2-16,0 4-8 16,0 2-14-16,3 3-10 15,6-1-16-15,7-7-29 16,8-8-89-16</inkml:trace>
  <inkml:trace contextRef="#ctx0" brushRef="#br0" timeOffset="200059.3211">32189 1887 231 0,'3'0'26'15,"-1"0"19"-15,0 0 9 16,-2 0-5-16,0 0 4 15,0 0-20-15,0 0-8 16,0 0-4-16,0 0-9 0,-2 5-8 16,-9 4-2-16,-7 4 1 15,-4 8 2-15,-7 3 2 16,-5 5-3-16,-8 3 1 16,1 5-2-16,-8 4 0 15,5-2 0-15,-1 1-2 16,5-2 0-16,4-5 1 0,7-1 0 15,4-9-2-15,6-2 1 16,3-5-1-16,7-3 0 16,0-6-1-16,2-3-38 15,7-4-47-15,0-1-53 16</inkml:trace>
  <inkml:trace contextRef="#ctx0" brushRef="#br0" timeOffset="200685.3671">32479 1886 277 0,'-8'-3'91'15,"2"-3"-91"-15,-1 4 9 16,1 0 15-16,3 0 6 16,-4 0 2-16,7-4 9 0,0 0-12 15,0-5-7-15,0-2-7 16,5-5-4-16,2 1-2 16,-1-3-1-16,-1 1-1 15,-1 5 2-15,-2 0-2 16,-2 4 3-16,0 4 2 15,2 5-3-15,-2 1-7 0,0 0-12 16,0 7-1-16,6 3 8 16,-2 1 3-16,7 2-2 15,3-3 4-15,3 1 4 16,1-4 7-16,2 2 1 16,0-5 1-16,-1-1-5 0,0 1-5 15,-3-1-3-15,-3 0 0 16,-4 0-2-16,2 0 1 15,-4 2-2-15,-3 3 0 16,-1 3-2-16,-1 1 1 16,-2 6 0-16,0 3 0 0,-3 6 2 15,-7 4 0-15,-7 3 0 16,0 4 0-16,-5 1 1 16,-3 2-1-16,-4-4 2 15,2 0 1-15,-1-6-3 16,-1 2 3-16,-1-6 0 0,1 1-1 15,0-2-1-15,0-2-1 16,6 2 1-16,-1-1-2 16,-1-1-10-16,7-1-95 15,-2 0-68-15</inkml:trace>
  <inkml:trace contextRef="#ctx0" brushRef="#br0" timeOffset="201843.4715">17973 11423 149 0,'1'-3'17'0,"-1"0"-6"16,0 1 15-16,0 1 18 16,0-2-7-16,0 3-11 15,0-1-4-15,0 1-3 16,0-1-7-16,0 1-4 16,0 0-5-16,0 0-3 0,0 0-2 15,-1 0 2-15,1 0-1 16,-1 0 1-16,0 0 1 15,1 0-1-15,0 0 1 16,0 0 3-16,0 0-3 16,0 0 2-16,-2 0 0 15,0 0-2-15,0 0-1 0,-2 0-11 16,-3 0-33-16,-1 0-48 16,-4 0-56-16</inkml:trace>
  <inkml:trace contextRef="#ctx0" brushRef="#br0" timeOffset="202955.827">32698 1920 162 0,'4'-10'7'0,"-2"3"20"16,0 0 30-16,3 1-17 15,-1 2-12-15,0-1 6 16,1 1-7-16,-2 3-1 0,-1-2-5 15,0 3-6-15,-2 0-11 16,0 0-6-16,0 4-5 16,-10 8 6-16,-3 3 4 15,-9 5 3-15,-7 4 9 16,-9 6 4-16,-7 4-5 0,-10 3-4 16,-6 3-4-16,-1 1 0 15,1 0-2-15,3-5 1 16,6-2-3-16,10-6-2 15,9-4 2-15,6-7-3 16,11-4 2-16,5-3-1 0,4-4-1 16,3-1 0-16,4-3-11 15,0-2-39-15,6 0-49 16,7-5-46-16</inkml:trace>
  <inkml:trace contextRef="#ctx0" brushRef="#br0" timeOffset="204067.6177">32948 1873 162 0,'-2'-4'46'16,"-3"-2"-35"-16,-4 2 31 0,0-2-12 15,-2 4-15-15,-5 1 3 16,-3 1 1-16,-2 0-1 16,1 0 5-16,0 2 5 15,-2 5-2-15,3 3-6 16,4 1-5-16,1 3-8 15,7-1-2-15,3 4-1 0,4 0 0 16,0 1 2-16,11 3-1 16,5-2 2-16,2 1 3 15,4 3 2-15,1-2-2 16,1 2 2-16,-6 1-6 16,0 0-2-16,-1 2-1 0,-5 1-3 15,-5-2 1-15,-1 4 0 16,-4-1-1-16,-2-2 1 15,0-1 0-15,0-1-1 16,-4-2 1-16,-3-5 1 16,-1 0-1-16,-6-5 0 0,-1-1 1 15,-3-4 2-15,-5-3-1 16,1-1 1-16,-5-3 0 16,5 0-2-16,-3-6 0 15,0-4 0-15,4-5 1 16,0-4-1-16,1-2 0 0,4-2 0 15,3-4 2-15,4 0 0 16,9 0 3-16,0 0 2 16,4-1-3-16,14-1 2 15,0 2-2-15,9-1-4 16,4-3-1-16,8 5-1 0,5-1 1 16,3 2 2-16,2 2 0 15,-2 0 3-15,-9 3-3 16,-5 0-1-16,-14 2 0 15,-10 2 0-15,-9 2 1 0,-5 1-3 16,-15 5-4-16,-9 2-3 16,-9 6 0-16,-9 4-17 15,-7 12-47-15,-13 5-41 16,-5 6-144-16</inkml:trace>
  <inkml:trace contextRef="#ctx0" brushRef="#br0" timeOffset="206728.8046">17217 11106 220 0,'-1'-9'56'16,"0"-2"-31"-16,1 1 15 16,0 2 16-16,-2 0-7 0,0 1-15 15,0 1-8-15,-1 1 4 16,-1-1-3-16,-4 1-8 16,0 0-7-16,-1 2-8 15,-5-2-2-15,-3 1 5 16,-5 1 1-16,-3 2-8 15,-4 1 1-15,-3 0 1 0,-2 0-1 16,-5 4-1-16,-1 4 0 16,-4 4 3-16,0 0-3 15,-2 2-2-15,3 2 3 16,-2 1 2-16,6 1 2 0,2 1 0 16,3 1 1-16,3 2 3 15,5 0-1-15,5 4-5 16,4 1-1-16,6 4 0 15,5 3-1-15,5 3 1 16,1 5-1-16,7 0 0 16,10 3 0-16,6-2-4 0,5-2 3 15,3-4 2-15,4-6-2 16,4-3 4-16,1-8-1 16,5-4 7-16,0-3 6 15,4-6-9-15,-2-4 6 0,2-3 3 16,-2 0-11-16,0-2-3 15,-4-8 6-15,0-3 3 16,-1-5-4-16,-3 0-1 16,-2-3-3-16,-5 0-2 15,-5-3 0-15,-1 1 3 0,-7-1-3 16,-3-1 5-16,-5-2-1 16,-5 0 0-16,-4-3-1 15,-2-1-2-15,-2-3 1 16,-10-1-3-16,-5-1 1 15,-6 0 2-15,-3 2-3 0,-3 2 0 16,-4 3-1-16,-2 4 0 16,-2 3 1-16,-1 5-1 15,-1 3-1-15,-4 3 1 16,0 2 0-16,-4 5-1 16,1 1 1-16,-2 3 0 15,1 0 1-15,-2 2-4 0,4 7 1 16,1 4 7-16,4 2-4 15,5 3-1-15,4 3-4 16,4 3 6-16,6 3-4 16,6 3 2-16,3 4-4 0,7 3 4 15,5 0 0-15,0 2 1 16,13 0-1-16,4-2-2 16,6-2-1-16,4-3 3 15,2-4 2-15,3-3-2 16,2-7 0-16,2-3 3 15,1-6-2-15,4-5 3 0,-1-4-2 16,-1 0 0-16,1-11-1 16,0-6 1-16,-2-5 0 15,0-5 0-15,-2 0 0 16,-3-3 1-16,-4 1 1 16,-6-1-5-16,-5 0 5 0,-8 2 0 15,-6-2-1-15,-4 2 1 16,-1 1-2-16,-10 1 1 15,-7 4-1-15,-1 3-1 16,-4 4-2-16,-3 4 1 16,0 5 0-16,-3 4 0 0,0 2-1 15,0 0 0-15,1 10 1 16,3 4-2-16,0 7 1 16,3 3 0-16,5 3 0 15,3 3 0-15,7 2 1 16,4 1-2-16,3-4 2 0,5-4 0 15,9-2-1-15,5-4 0 16,3-4 1-16,3-5 2 16,1-4-2-16,2-5 1 15,-2-1 2-15,3-1-1 16,-4-9 1-16,0-3 0 0,-4-3-1 16,-4-1 1-16,-2-1 0 15,-3-2 0-15,-4-1 1 16,-5-2-1-16,-3-1-1 15,0-1 1-15,-3-1 0 16,-9-1-2-16,-4 4 0 0,-1 2-1 16,-6 4 1-16,0 3-1 15,0 6-1-15,-1 4 1 16,-3 4 1-16,1 0-5 16,2 11 5-16,0 5-3 15,3 5 0-15,3 8 0 0,5 2 3 16,4 2-3-16,6 4 2 15,3-3 0-15,3 0 0 16,11-7 0-16,4-5-1 16,4-5 1-16,3-6 1 15,0-4 1-15,3-5 0 16,-1-2 1-16,2 0 0 0,-1-9 0 16,0-3-1-16,-4-3 2 15,-2-3-2-15,-4 1 2 16,-2-2-1-16,-6-2 0 15,-4 0 2-15,-4-4-3 0,-2 0 1 16,-2-1-1-16,-11 0-1 16,-5 2 0-16,-4 4 0 15,-5 3-2-15,-2 6 0 16,-1 6 2-16,-3 5-4 16,0 0 2-16,0 11 1 0,1 7-1 15,3 6-1-15,2 4-2 16,7 4 4-16,8 1-1 15,6 2-1-15,6-3-1 16,5-4 2-16,12-3-2 16,7-6 4-16,4-7 0 15,5-5 0-15,0-4 1 0,1-3 0 16,-1-1 1-16,-2-9 0 16,-3-3 0-16,-3-1-1 15,-5-2 2-15,-5-1-1 16,-5 0 0-16,-3-2 2 0,-5-2-2 15,-2-2 2-15,-3-1-3 16,-10-1 0-16,-2 0-1 16,-4 2-2-16,-1 5 1 15,0 6 0-15,-3 6-1 16,1 6-1-16,-2 2 2 0,-1 14-3 16,2 9 0-16,1 6 5 15,2 8-7-15,2 4 4 16,7-1-1-16,7-4 3 15,4-4 1-15,3-9-2 16,14-10-3-16,9-10 4 0,5-5 2 16,5-5 2-16,4-12-1 15,-1-3 2-15,1-1-6 16,-5-1 1-16,-3 3-3 16,-5 0-33-16,-7 1-62 15,-6-2-64-15</inkml:trace>
  <inkml:trace contextRef="#ctx0" brushRef="#br0" timeOffset="215687.6999">15697 11328 60 0,'2'-5'21'16,"1"1"-22"-16,1-1 2 0,-1-2 2 15,0 2-4-15,0 0-12 16,-2 1 5-16,0 0 9 15,0 1 7-15,-1 0 8 16,0 1 2-16,0 0-1 16,0 1-7-16,0-2-1 0,0 0 1 15,-1 2 9-15,-1-3 12 16,1 2-4-16,0 1 2 16,0-2 0-16,-1 0 0 15,-1 1 1-15,-2 1-7 16,-3 0-9-16,-2-1 0 15,-1 2 3-15,-1 0-12 0,-4 0-2 16,-3 3 0-16,-1 7 2 16,-2 1-4-16,-1 6-1 15,1 2 3-15,-1 3 4 16,4 3 0-16,5 0 1 16,2 2-4-16,7 1 2 0,4 1-4 15,1-3-3-15,8 1 1 16,9-5 1-16,5-1 2 15,7-9 1-15,3-3 2 16,3-5 10-16,2-4 2 0,-1 0-4 16,-2-7-4-16,-3-3-2 15,-3-3-1-15,-3-4 2 16,-5 0 2-16,-6-1-1 16,-1-2 1-16,-5 0-5 15,-6-3 0-15,-2 1-3 16,0-1-1-16,-3 0-2 0,-10 0 2 15,-1 2 2-15,-4 3-3 16,0 0-1-16,-6 4 3 16,0 5-1-16,-1 4-3 15,0 4 1-15,1 1-4 16,-1 4 3-16,1 8-3 16,3 5 2-16,2 5 1 0,3 3-1 15,3 2 1-15,4 3-2 16,4 1 1-16,5-1-1 15,2-3 0-15,11-1 1 16,7-5-5-16,5-5 0 16,4-4-21-16,0-6-21 0,1-3-53 15,-2-3-61-15</inkml:trace>
  <inkml:trace contextRef="#ctx0" brushRef="#br0" timeOffset="216407.9609">14524 11254 152 0,'-17'7'125'0,"-4"4"-123"0,-1 4 11 15,-3 5 5-15,-4 3 4 16,1 4-8-16,0 3 4 16,3 2 12-16,6 0-8 15,5 1-7-15,7 0-3 16,7-3-9-16,1-2-5 15,16-6 2-15,7-5 1 0,7-8 3 16,8-6 14-16,4-3 12 16,4-5-19-16,0-11 4 15,-2-5 2-15,-2-1-5 16,-6-4 7-16,-5 1-1 16,-9-2-3-16,-7 1-2 0,-4-1-3 15,-9 2 4-15,-3-1-3 16,-4 0-6-16,-12 1-5 15,-6 2 1-15,-9 3-1 16,-3 5-3-16,-4 2 3 0,-4 9 2 16,-1 4-6-16,2 3 2 15,2 14 0-15,0 5 0 16,3 8 1-16,6 5-5 16,5 2 5-16,6 3-2 15,8 1-13-15,8-1-34 16,3-3-17-16,6-6-12 0,12-4-5 15,4-8-12-15,3-10-42 16</inkml:trace>
  <inkml:trace contextRef="#ctx0" brushRef="#br0" timeOffset="217127.5005">13401 11188 302 0,'-10'-4'16'15,"-2"1"29"-15,-1 2-9 16,-3 1-8-16,-2 0-16 16,-2 10-8-16,-2 5 5 15,0 6-5-15,0 6-1 16,4 3 3-16,2 7 7 16,7 2-9-16,5-1-4 0,4 0 1 15,3-5-1-15,13-5-1 16,5-5 4-16,7-9 0 15,3-5 0-15,3-5 13 16,3-4 10-16,-2 0-11 16,-1-4 7-16,-3-7-10 0,-4-2 1 15,-2-2-5-15,-4-3 2 16,-4-2 1-16,-1-1-2 16,-3-2 4-16,-3-1-2 15,-5 1 1-15,-5-2-3 16,0 2 3-16,-4 2-4 0,-14 1-6 15,-4 2-2-15,-6 2 0 16,-8 7-2-16,-2 4-1 16,-4 5-1-16,-1 0 1 15,3 7 2-15,3 7-6 16,5 4-12-16,4 2-21 16,6 0-7-16,5 0-10 0,7-3-22 15,5-4-48-15,4-7-139 16</inkml:trace>
  <inkml:trace contextRef="#ctx0" brushRef="#br0" timeOffset="217988.6203">12168 11133 174 0,'-1'0'36'0,"-2"0"11"16,0 0 8-16,0 0-13 16,-2 2-14-16,-3 0-4 15,0 3 0-15,-1 1-10 0,-4 6-12 16,-1 3 0-16,-3 6-3 16,1 4 3-16,-3 6 1 15,3 5 4-15,1 2-4 16,4 0-1-16,5 1 1 15,4-1 1-15,2-4 2 16,5-2-5-16,9-3-1 0,6-3 2 16,4-2-1-16,4-3 20 15,3-4-6-15,1-2-7 16,1-4-2-16,0-3 7 16,-1-5 6-16,-3-3-14 15,-1 0 4-15,-3-3 15 0,-1-8-11 16,-3-3-7-16,-2-1 4 15,-2-4 4-15,-5-1-1 16,-1 0 2-16,-4-3-1 16,-2-1 0-16,-3-1-9 15,-2-1-1-15,0-2 0 0,0-4-3 16,-7 1 0-16,-4-3 0 16,-4 0-1-16,-3 0 1 15,-2 1-1-15,-1 5 1 16,2 2 0-16,-1 6-1 15,-1 5 2-15,2 3 1 0,0 4-1 16,1 3-4-16,-1 1 0 16,0 4 0-16,2 0-1 15,-1 4 0-15,3 7-1 16,-1 3-1-16,4 2-4 16,1 5-17-16,5 1-29 0,2 3-19 15,3 0-33-15,1-1-89 16</inkml:trace>
  <inkml:trace contextRef="#ctx0" brushRef="#br0" timeOffset="237908.2886">24487 6286 228 0,'0'0'57'15,"0"0"-14"-15,0 0-1 16,0 0-9-16,0 0-7 0,0 0-8 15,0 0-6-15,0 0-5 16,0 0-5-16,0 0-1 16,0 4-2-16,0 6 1 15,0 5 2-15,-3 5 2 16,-3 6 1-16,-2 4 1 16,-3 7 2-16,1 3 6 0,-2 5-5 15,2-1-6-15,1 3 0 16,3-2 0-16,0-5 1 15,5 0 1-15,1-6 1 16,0-4 0-16,4-6-2 16,4-3-1-16,3-8 3 0,2-3-2 15,0-6 0-15,4-4 3 16,1 0 3-16,3-6-4 16,2-11-1-16,0-4 2 15,2-4-5-15,2-4 0 16,-4-2-1-16,1 1 0 0,-2-4 0 15,-3 4 1-15,-3 3 0 16,-3 2-1-16,-4 5-1 16,-3 4 0-16,-2 2 2 15,-1 7 0-15,-3 0-1 16,0 4 1-16,0 2-1 0,0 1-3 16,0 0-3-16,0 1 1 15,-5 9-1-15,-2 3 3 16,2 6 0-16,-2 4 0 15,0 0 1-15,1 4 2 16,2 1-1-16,2 1-1 0,1-2 1 16,1 1 0-16,0-5 0 15,3 0 0-15,4-5 0 16,5-2 1-16,1-2-1 16,2-4 1-16,3-3 0 15,0-4 2-15,2-3 1 0,-1 0 1 16,2 0 0-16,-3-8-2 15,-1-4 0-15,-1-1-1 16,-3-1 0-16,-2-3 1 16,-2-2 0-16,-2 1-1 0,-3-3 0 15,-3 1-1-15,-1 0 0 16,0 0-1-16,0-1 2 16,-4 1-2-16,-4 3-2 15,1 3 4-15,0 1-2 16,2 4 0-16,0 1 0 15,1 3 1-15,2 3-1 0,0 0 0 16,2 1-1-16,-3 1 1 16,3 0-4-16,0 0-3 15,0 3 0-15,0 5 3 16,2 0 2-16,4 2 2 16,1-2 0-16,3-1 0 0,2-3 1 15,1-1 1-15,5-3 1 16,-1 0 2-16,5 0 2 15,2-9-1-15,1-3-2 16,0-4-1-16,2-4 0 0,-2-4-1 16,0-2-1-16,-1-4 1 15,-3-2-2-15,-2-2 2 16,-3-3-2-16,0 0 0 16,-7 0 0-16,-2 2 0 15,-3-1 0-15,-4 0 0 16,0 4 0-16,-5 3-2 0,-4 4 2 15,-2 4 0-15,-2 6-2 16,2 4 2-16,0 5-3 16,-2 5 2-16,2 1-1 15,-1 4-2-15,1 13-2 16,4 6 0-16,0 8 4 0,1 7-2 16,1 6 4-16,3 5-1 15,2 3 1-15,0 2 1 16,0-1-1-16,0-1 0 15,4-3-1-15,3-4 2 0,1-2-1 16,0-5 0-16,2-5-1 16,1-2 1-16,0-5 1 15,0-5-2-15,0-7 2 16,0-3-2-16,1-9 2 16,0-2 0-16,4-5 1 0,-1-10 4 15,1-6 0-15,-1-5-1 16,-1-1-3-16,2-1 0 15,0-1-1-15,-5 4-1 16,-1 2 1-16,-2 6-1 16,-2 6 0-16,-3 5 2 0,-3 2 0 15,0 4 0-15,0 0-6 16,0 3-5-16,0 8 2 16,0 2 7-16,0 4 0 15,4 0 0-15,0 1 0 16,1-1-1-16,3-2 1 0,0-4 0 15,1-1 1-15,2-2-1 16,1-2 1-16,-2-2 2 16,1-1 1-16,3-3 2 15,-1 0-2-15,3 0-1 16,0-6 0-16,1-3 0 0,-1-3-1 16,2-2-1-16,1-2 0 15,-2-1 0-15,0-1 0 16,-2 1 0-16,-1-2 0 15,-4 4 1-15,-2 2-1 16,-2 1 3-16,-2 3 5 0,-2 3 1 16,-2 3-4-16,0 3 0 15,0 0-2-15,0 0-5 16,-6 4 0-16,-2 6-2 16,1 2 2-16,-1 5 1 15,3 0-2-15,-2 2 1 0,4-1 1 16,1-1-1-16,2-1 1 15,0-1-1-15,0-2 0 16,3-3-1-16,6 1 1 16,0-4 1-16,0 0 0 15,5-2 1-15,1-1 0 0,1-4-1 16,2 0 1-16,1 0 1 16,0 0-1-16,2-10 0 15,0-3 0-15,-2-5 0 16,2-4-1-16,-2-4 0 15,0-3 1-15,-1-7-1 0,-1-2 1 16,-1-3 1-16,-3-5-2 16,-1-2 2-16,-5 0-1 15,1 1 5-15,-6 3 1 16,-1 4 4-16,-1 2 1 0,0 6 2 16,-5 7-7-16,-3 1-2 15,-1 8-5-15,-2 5 0 16,2 4 5-16,0 7-6 15,-1 0-4-15,2 14 1 16,1 7-3-16,0 9 3 16,2 7 2-16,1 3 2 0,4 2 0 15,0 1-1-15,0-1 1 16,0 0 1-16,6-1 0 16,-1 0-1-16,1-3-2 15,1 1 3-15,1-4-2 16,3-1 0-16,0-3 1 0,3-5 0 15,3-3-1-15,1-6-2 16,2-4 1-16,2-7 0 16,1-6 2-16,0 0 1 15,2-3-3-15,-1-10 1 16,0-4 2-16,-1-3-1 0,-2-3 0 16,-2 2 1-16,-1-3-1 15,-3 0 1-15,-2 1 0 16,-3 1-1-16,-2 1 0 15,-3 2 1-15,-3 1 0 16,-2 4-1-16,0-3 0 0,0 6-1 16,-5 1 0-16,-3 1-1 15,-2 3-1-15,-1 3-2 16,0 3 0-16,0 0 0 16,1 3 1-16,0 9 0 15,0 2-1-15,4 5 3 0,0 1 0 16,6 2 1-16,0 2 0 15,0-2-2-15,8 2 2 16,4-4 2-16,-1 0-1 16,0-2 0-16,1-1 1 15,2-2-1-15,-2-1 0 0,-1-3 1 16,-4-3-2-16,2-2 1 16,-2-2-1-16,-2-1-11 15,-1-3-14-15,1 0-16 16,0 0-3-16,1-1-14 15,-1-8-26-15,-2 1-44 0,-1-5-164 16</inkml:trace>
  <inkml:trace contextRef="#ctx0" brushRef="#br0" timeOffset="239391.7443">27181 6253 331 0,'-10'4'7'32,"0"5"-7"-32,5 2 1 0,1 5 7 0,2 8 3 0,2 3-1 15,0 4 0-15,6 6 3 16,3 0-12-16,0-3-1 31,3-3 0-31,0-6 0 16,-3-7 1-16,-2-7 3 0,-2-6 11 0,-1-1 2 0,-3-4 16 15,-1-3 22-15,0-8-14 16,-1-8-23-16,-5-2-13 31,1-6-3-31,-2-1-2 0,2-2 0 0,1 0-1 16,2 0 2-16,1 0-2 16,1 5 2-16,0 2-1 0,0 3 1 31,5 5 0-31,0 3 1 15,2 5-2-15,-2 3-1 16,3 4 1-16,-1 0-5 16,2 7 0-16,2 9 2 15,1 5 1-15,2 4 2 0,0 2 0 16,2 2 1-16,0-1-1 0,-1-2 0 16,1-4 2-16,0-3-3 15,-1-5 2-15,1-6 0 0,-1-4 5 16,1-4 11-16,0-3 2 15,4-10-5 1,0-3-7-16,-2-7-4 16,2-1-1-16,-3-1 0 15,0-1-1-15,-4 2-1 16,-2 1 1-16,-2 5-1 0,-4 4 0 0,-3 3 0 16,0 4 0-16,-2 3 1 15,0 4-2-15,0 0-1 0,-3 4-5 16,-3 11 3-16,-1 2 3 15,-2 7 0-15,4 1-1 16,3 1 1-16,2 2-1 16,0-2 0-16,3-5 0 15,10-2 2-15,1-5 2 16,2-4 0-16,4-6-1 0,0-2 2 16,1-2 4-16,-2 0 2 15,2-7 0-15,-2-5-3 16,-3-1-1-16,-2-2 0 15,-1-1 0-15,-1-2-1 16,-4-2 4-16,-3-3-3 0,-3 2-2 16,-2-5-1-16,0 1-1 15,-9 1 0-15,-7 1-2 16,-1 3 0-16,-4 3-5 16,-3 4-4-16,-2 6-6 15,-3 4-11-15,1 3-17 0,1 0-29 16,4 6-21-16,3-2-40 15,8-1-114-15</inkml:trace>
  <inkml:trace contextRef="#ctx0" brushRef="#br0" timeOffset="239673.4961">27740 5860 405 0,'0'0'13'0,"-4"1"-5"16,4 13-5-16,0 9 2 16,0 7 6-16,0 7 3 15,2 7 8-15,8 4-14 16,-1 5 0-16,3-1-5 16,-1-1-2-16,2-5-1 0,-1-8 0 15,-2-7-1-15,-1-7-2 16,-4-5 1-16,-3-7-2 15,-2-6 1-15,-2-4-2 16,-10-2-37-16,-5-3-34 16,-5-10-58-16</inkml:trace>
  <inkml:trace contextRef="#ctx0" brushRef="#br0" timeOffset="239845.7193">27568 6161 319 0,'6'-6'49'0,"12"1"-48"15,5 0 3-15,10 1 7 16,5-2 10-16,6 2 6 16,3 2-16-16,3 1-8 15,-4 1-2-15,0 0-10 16,-4 3-86-16,-4 5-111 0</inkml:trace>
  <inkml:trace contextRef="#ctx0" brushRef="#br0" timeOffset="242100.2078">28473 6158 286 0,'-20'-4'33'0,"3"4"-24"0,-1 0 12 16,-3 2-6-16,5 10-2 16,-2 3-1-16,-2 4-7 15,5 2 4-15,1 2-6 16,3 3-1-16,4-2 0 15,3 0-1-15,4-3 2 16,0-4-1-16,6-4 3 0,7-7 4 16,3-5 0-16,0-1 11 15,4-4 2-15,-2-9-7 16,-2-1-8-16,-2-2-4 16,-2 0 2-16,-5-1 1 0,-3 5 2 15,-3-1-5-15,-1 5-2 16,0 0 5-16,0 5 2 15,0 2-5-15,-1 1-1 16,-2 0-3-16,0 11-1 16,-1 4 0-16,4 6 0 0,0 2-1 15,0 2 1-15,10 2 2 16,5-4 0-16,2-3-2 16,7-5 1-16,0-7 0 15,2-7 1-15,1-1-1 16,2-10 3-16,-3-10 4 0,1-7 1 15,0-4 4-15,-4-6 1 16,-1-3-2-16,-5-4 5 16,-2-6-9-16,-4-2 2 15,-5-1-5-15,0-1-2 16,-4 0 0-16,-2 5 0 16,0 3 1-16,0 9 6 0,-4 6 2 15,-2 8-1-15,1 9 0 16,-1 4-1-16,1 9 0 15,-4 1-8-15,2 15-6 16,-3 11 1-16,-2 10 3 0,1 10 1 16,2 10 0-16,0 6 0 15,6 5 1-15,0 0 0 16,3-5-1-16,0-4-1 16,6-9 1-16,6-8 1 15,2-10 0-15,5-7-1 16,2-7 2-16,0-10 1 0,2-5 1 15,4-2 5-15,0-7-1 16,-1-8-1-16,-2-4-3 31,-1-1 0-31,-1-3 0 0,-6-1-1 0,0 1 1 0,-6 5-1 16,-3 1-2-16,0 5 0 31,-4 5 1-31,-3 3 1 0,0 3-1 0,0 1-2 16,0 0 1-16,2 0-5 31,0 0 0-31,4 1-5 0,1 5 8 0,3-1 2 16,1 1 1-16,1-3-1 0,2-2 1 31,-2-1 1-31,2 0 1 16,-2-5 6-16,-1-5 2 15,-1-3-2-15,1-3-2 0,-3-1 5 0,-1 0-2 0,-2-1-2 16,-1 1-1-16,-2 1-2 31,-1 3-2-31,0 3-1 16,-1 5-2-16,0 2 0 15,0 3-1-15,0 0-3 0,0 8-5 0,0 9 3 32,0 5 6-32,0 5-1 0,-1 4 1 15,1 0-1-15,0 0 1 16,0-2 0-16,0-5 0 15,0-7-3-15,4-3 2 16,2-5-1-16,-1-5 2 16,4-4 1-16,-2 0 3 0,4-5 1 15,1-8-1-15,-2-2-2 16,1-3 1-16,1-2-2 16,-2 0 1-16,-1-3-1 15,-3 1 2-15,-2-1-3 16,0-1 0-16,-4 0 0 0,0 2 0 15,-6 0 0-15,-6 3 0 16,-1 2 0-16,-5 4-5 16,1 6 0-16,-4 3 1 15,2 4 0-15,0 0 2 16,3 0-3-16,3 10 3 0,4 1 0 16,2 3-1-16,7 0-1 15,0 2-2-15,9 0 5 16,6-2 0-16,4 0 2 15,2-3-1-15,3-2 0 16,-2-3 0-16,2-5 1 0,-4-1 0 16,0 0 1-16,-3 0 0 15,-4-5 0-15,0-3 1 16,-2 0 1-16,-4 1-2 16,-1-1 3-16,-3 3-1 15,-1 2 3-15,-2 2-3 0,0-2-2 16,0 3-2-16,0 0-2 15,0 1-3-15,0 7-3 16,0 6 4-16,0 3 3 16,0 1 0-16,0 2 2 15,0-1-3-15,0-1 2 0,7-4-2 16,0-3 2-16,3-3-1 16,1-5 2-16,-1-3-1 15,1 0 2-15,3-1 3 16,-1-8-2-16,0-3 1 0,-1-2-2 15,1-1 0-15,0-3-1 16,-4 1 0-16,0 2 2 16,0 0-2-16,-4 4 3 15,-3 3-2-15,0 2 0 16,0 3 0-16,-2 3 0 16,0 0-6-16,0 0 0 0,0 9-4 15,-2 5 6-15,0 3 1 16,0 3 1-16,2 2-1 15,0 1-1-15,0 0 2 16,6-1-3-16,3-4 1 16,1-3 1-16,3-5 0 0,0-4 1 15,3-5 0-15,-1-1 1 16,5-2 0-16,-2-10 0 16,0-2 0-16,3-7 2 15,-1 1-2-15,-3-6 0 16,1-1 1-16,-3-1-2 0,0-6 2 15,-3 1-1-15,-7-4 0 16,1-1-1-16,-6-2 1 16,0 5-1-16,-2 2 0 15,-5 3 0-15,-3 10 1 16,-2 3 1-16,2 7-3 0,0 7-1 16,-1 3-1-16,2 0 0 15,2 6-2-15,1 11 1 16,-1 2-1-16,5 5 2 15,1 0 1-15,1 4 0 16,0-2-1-16,0-2-2 0,0-4-3 16,0-3 0-16,0-3 2 15,-2-3-1-15,-6-2-11 16,-1-5 1-16,-7-1 7 16,1-3-1-16,-1 0 7 15,0 0 4-15,2-4 1 0,3-4 2 16,3 1 4-16,6 0 13 15,2 0-4-15,6-1-5 16,11 1-8-16,6 0-1 16,8-2-2-16,3 3 0 15,6 1 0-15,1-1 0 0,-1 2-4 16,0 0-5-16,-2 2-46 16,-6-4-33-16,-5 1-44 15,-3-4-114-15</inkml:trace>
  <inkml:trace contextRef="#ctx0" brushRef="#br0" timeOffset="242789.7847">30439 5607 409 0,'0'-7'10'16,"0"4"10"-16,0 3 30 16,0 0-31-16,0 10-17 0,1 7-2 15,3 9 11-15,1 9 13 16,1 3-8-16,-1 6-7 16,3-1-1-16,-3 1-1 15,2-4-6-15,-3-6-1 16,-3-7 1-16,-1-3-1 0,0-8 0 15,0-7-1-15,0-3 0 16,-5-6 17-16,-4 0 2 16,-4-3-8-16,2-8-6 15,-3-2-1-15,1-4-3 16,1-3 2-16,6 2-3 0,3-1 2 16,3 2 2-16,0 0-1 15,5 2-2-15,11 2 0 16,3 0-2-16,4 2 0 15,2 1 1-15,2 4 0 16,0 2 1-16,-4 1-1 0,-6 3-1 16,-2 0 0-16,-3 7 0 15,-8 6-3-15,-4 1 2 16,0 6 1-16,0 0 1 16,-7 1 0-16,1-1 2 0,0 0-1 15,4-5 0-15,2-2 1 16,0-3-2-16,5-3 2 15,9-4 2-15,3-3 5 16,5 0 11-16,3-6-4 16,2-5-6-16,0-5-4 15,0-2 1-15,-5 1 6 0,0-1-1 16,-6-1-5-16,-7 0-5 16,-6 1 0-16,-3-3-1 15,-3 4-2-15,-13 0-2 16,-3 3-2-16,-8 5 1 15,0 6-3-15,-2 3-11 0,-2 0-29 16,4 10-34-16,4 2-35 16,8 3-91-16</inkml:trace>
  <inkml:trace contextRef="#ctx0" brushRef="#br0" timeOffset="244262.2203">31381 5773 381 0,'-3'-24'10'0,"-15"1"-14"16,-3 2 24-16,-4 2 6 15,-4 8-6-15,-1 2-8 16,-5 8-4-16,2 1-3 0,-1 5-3 15,3 10 0-15,4 6 4 16,2 5 2-16,7 2-4 16,9 3-3-16,7-2-1 15,2-2 1-15,7-3 0 16,11-4 5-16,4-7 1 16,4-4 2-16,-1-6 1 0,2-3 4 15,-2 0 4-15,-2-7-2 16,-4-6-5-16,-3-1 0 15,-3-3 4-15,-4-1 9 16,-4-2-3-16,-1 0-7 0,-4 1 0 16,0 1-3-16,0 4-7 15,0 4-3-15,0 2-1 16,0 4 2-16,0 4-2 16,0 0-4-16,0 12-6 15,0 4 6-15,5 4-2 0,5 8 7 16,2 3-1-16,-1 2 0 15,2 4 0-15,1 1-1 16,-1 2 1-16,-1 0 1 16,-3-2-1-16,1 0 0 15,-7-2-1-15,-1-5 3 16,-2-3-3-16,0-5 1 0,-7-3-1 16,-2-6 1-16,-5-3 1 15,-1-6-2-15,-3-2-5 16,3-3-3-16,-1-2-1 15,1-8 4-15,3-4 0 0,5-2-1 16,1-5-2-16,4 0 2 16,2-3 2-16,4-3 1 15,10-3 3-15,5 3 0 16,4-3-1-16,4 3 1 16,4-1-1-16,1 1 2 0,-1 4 0 15,-2-4 1-15,-2 5-1 16,-7 3 1-16,-4 2 0 15,-5 2 0-15,-5 4 3 16,-6 3 4-16,0 1 1 16,0 5-4-16,-4 2-2 0,-5 0-6 15,4 4 1-15,-1 9-1 16,1-1 1-16,5 5-1 16,0 0 2-16,12-2 2 15,5-1 0-15,6-3 2 16,1-3 0-16,1-4 2 15,0-2 3-15,-3-2-3 0,-2 0 1 16,-7-6 1-16,1-4-3 16,-6-1 0-16,-5-3-1 15,-3-2-1-15,0-4-1 16,-3 0 0-16,-10-3-2 0,-5 2 0 16,0-4 0-16,-3 6 0 15,-4 1 0-15,0 5-1 16,2 6 2-16,2 3-4 15,4 4 3-15,0 0-2 16,7 0 1-16,2 9-1 0,8 0-3 16,0 5 3-16,2-2 3 15,12 3-1-15,5-5 2 16,0 0-1-16,6-3 1 16,-2-4 0-16,6-3 2 15,-6 0-2-15,4 0 2 16,-2 0 5-16,0-7-4 0,-4-2 1 15,0-1 3-15,-1 0-2 16,-3-1 1-16,-3 0-2 16,-1-2 0-16,-6 2-1 15,1 2 3-15,-4-1-3 16,0 3 0-16,-4-3-2 0,0 6 1 16,0-1-1-16,0 3-4 15,0-1 1-15,0 3-1 16,0 0-2-16,-2 0 1 15,2 0-1-15,-2 0 2 0,2 0 0 16,-3 0 1-16,3 0 0 16,0 0 1-16,0 0 1 15,0 0 0-15,0 0 1 16,0 0-1-16,0 0 1 16,0 0-1-16,0 0 2 15,0 0 0-15,0 0 1 0,0 0 1 16,0 0-4-16,0 0 2 15,0 0-1-15,0 0 2 16,0 0-1-16,0 0-2 16,0 0 1-16,0 0-2 0,0 0 0 15,0 0 0-15,0 0 0 16,0 0 0-16,0 0-1 16,0 0 2-16,0 0-1 15,0 0 0-15,0 0-1 16,0 0-11-16,-5 0-30 15,3-5-59-15,-2-4-50 0,-5-1-222 16</inkml:trace>
  <inkml:trace contextRef="#ctx0" brushRef="#br0" timeOffset="246093.1783">27280 7191 284 0,'-23'21'46'0,"1"3"-48"0,0 4 2 16,1 5 10-16,0 6 3 15,4 4-8-15,2 4-4 16,3 1 0-16,6-2-1 16,4-5 2-16,2-4-1 15,0-7 9-15,9-9 5 0,5-8 2 16,3-6 6-16,6-7 8 15,2-2-1-15,4-13-11 16,1-9-10-16,1-3-5 16,0-5-2-16,-4-3 3 15,-3 0 3-15,-5 0 2 0,-6 1-4 16,-5 2-4-16,-7 1 1 16,-1 0-2-16,0 3 4 15,-11 3-1-15,-2 5-4 16,-4 1 4-16,-1 8 1 15,1 2-5-15,-3 5 0 0,7 4-1 16,-1 0 1-16,5 1-3 16,3 7 1-16,6 3 0 15,0 2-5-15,12 2 7 16,7 0 0-16,6-1 2 16,4 2-2-16,4-5 2 0,1-4 0 15,3-5-1-15,-3-2 2 16,2 0 2-16,-5-4-2 15,-2-5 2-15,-2-4-2 16,-5-3-1-16,-6 2 5 16,-3-3-3-16,-6 3 4 15,-3 1-3-15,-3 1 0 0,-1 4 0 16,0 2 3-16,-2 5-2 16,-5 1-6-16,0 0-3 15,-3 10-2-15,0 7 1 16,3 3 2-16,-3 6-1 0,5 3 2 15,0 4 0-15,3 2 0 16,2-2 0-16,0-2 0 16,0-3 1-16,6-5-1 15,1-5 0-15,4-7 0 16,0-4 2-16,1-6-1 0,1-1 2 16,5 0 1-16,-2-8 1 15,2-6 0-15,-1-3-1 16,1-1-1-16,-4-1 1 15,0-1 0-15,-2-1 0 16,-5 1-1-16,2 3 1 0,-4 4-1 16,-3 1-1-16,-2 4 0 15,2 5 1-15,-2 0 0 16,0 3-1-16,0 0-1 16,0 0-3-16,0 0 0 15,0 9-2-15,0 3 1 0,0 3 0 16,0 3 1-16,8 1 3 15,1-2 0-15,5-2-1 16,-1-1 1-16,4-3-1 16,0-5 1-16,3-3 1 15,0-3 0-15,1 0 1 0,3-8 2 16,-1-5-1-16,-1-1 1 16,-2-5-2-16,2-2 1 15,-4 0 2-15,-3-3-4 16,0-2 5-16,-3-2-5 15,-3-4 2-15,-4-2-2 0,-2-1 0 16,-3-5-1-16,0 3 0 16,-6 1 0-16,-5 4 1 15,1 5-1-15,-2 4 0 16,2 8 1-16,1 5 2 16,-1 6-2-16,5 4-3 0,-1 0-1 15,2 8-3-15,2 5 1 16,2 7-1-16,0 5 3 15,0 4 2-15,4 3 1 16,2 2 0-16,1 1-1 16,-1-3 1-16,-5-2-5 15,-1-4-2-15,0-2 2 0,-7-6 4 16,-4-2-3-16,-2-8-1 16,-5-2 4-16,1-5 2 15,1-1-1-15,1 0 4 16,4-4 1-16,5-4 1 0,6-2 6 15,0 0-2-15,11-4-7 16,13 2-4-16,6-2-2 16,10 1 0-16,8 0-4 15,2 1-14-15,9 0-16 16,0 3-32-16,0-2-74 0,4 0-155 16</inkml:trace>
  <inkml:trace contextRef="#ctx0" brushRef="#br0" timeOffset="246969.2764">29153 7104 310 0,'-30'11'5'0,"2"2"-2"16,3 2 32-16,6 1 2 15,5 4-19-15,5-2-12 16,9 0 7-16,0 0 1 0,13-4 3 16,7-1-8-16,9-3 9 15,3-6-3-15,1-4-6 16,2 0 0-16,-3-4-4 15,-5-10 3-15,-4 1 6 16,-6-4-3-16,-7 0-1 0,-4-3 3 16,-6 1 2-16,0-3 0 15,-12 2-7-15,-1-2-1 16,-5 1-1-16,1 3-5 16,-2 2 2-16,3 5-3 15,5 2 0-15,4 4-2 0,3 3 2 16,4 2-4-16,0 0-4 15,5 0-5-15,10 4 13 16,9 1 1-16,5-4-1 16,3-1 2-16,6 0-2 15,5-10 0-15,-1-5 2 16,3-4-1-16,-5-3 2 0,-4-1 6 16,-3-4 4-16,-6-3-2 15,-5-4 0-15,-6 0 0 16,-4-2-3-16,-4 1-3 15,-3-1 4-15,-3 2-6 0,-2 5 0 16,0 7-2-16,0 3 0 16,0 7-1-16,-3 4 0 15,-3 8-3-15,-1 1-2 16,-4 16-3-16,0 9 1 16,-3 9 5-16,-1 13 1 0,-3 9 0 15,2 8 0-15,-4 5 1 16,3 5-1-16,0 2-1 15,2-2 1-15,1-3 1 16,4-5-1-16,5-5 0 16,-2-6 1-16,5-5 0 15,2-5-1-15,0-5 1 0,0-7-1 16,5-7 1-16,4-4-2 16,0-9 1-16,1-7 1 15,2-6 0-15,1-1 2 16,1-7 5-16,-1-8-1 15,-1-8 1-15,-2-1-3 0,-5-5-2 16,-3-1-3-16,-2 1-2 16,0-1-20-16,0 6-30 15,-8 1-29-15,-3 6-22 16,1 4-18-16,1 5-180 16</inkml:trace>
  <inkml:trace contextRef="#ctx0" brushRef="#br0" timeOffset="247861.434">30254 6502 240 0,'-3'0'75'0,"-3"4"-74"16,0 7 2-16,-1 8 13 15,0 8 14-15,2 8-8 0,1 6 2 16,2 9-1-16,0 8-6 16,2 5-6-16,0 2-10 15,0 2 4-15,6-3-1 16,-1-7-2-16,4-9 3 15,-2-8-2-15,1-12 2 0,-3-8-1 16,-3-10 4-16,3-7 2 16,-2-3 24-16,0-6 17 15,0-14-30-15,3-4-12 16,1-5-4-16,4-6-4 16,0-2-2-16,2 3 1 15,4-3-1-15,3 6 1 0,1 4-1 16,2 3 1-16,0 5-2 15,1 6 1-15,-4 8 1 16,0 2-2-16,-6 3-2 16,1 10 0-16,-2 7 1 15,-2 3 1-15,-5 6 1 0,2 5 0 16,-5 3 0-16,-3 3 1 16,0-2 0-16,-1-2 0 15,-9-3 0-15,-4-6 1 16,-2-3 1-16,-6-6 5 0,-3-4 0 15,-4-5-3-15,-2-2 0 16,0-4 0-16,-1 0-1 16,1 0-1-16,4-5-1 15,7-3-2-15,3-2-5 16,8-1-10-16,7-1-20 0,2-1-26 16,11 3-9-16,11-1-31 15,5 4-26-15</inkml:trace>
  <inkml:trace contextRef="#ctx0" brushRef="#br0" timeOffset="248284.7101">30789 7020 215 0,'0'-2'61'0,"0"2"-47"16,-1 0 7-16,-8 0-15 15,3 8-4-15,-3 2 7 16,3 7 10-16,-2 4 4 16,4 2-3-16,2 1-9 15,2 1-2-15,0-3 1 0,2-1-6 16,10-4 6-16,0-5 13 16,4-5-6-16,-1-5 4 15,2-2-3-15,2-3 2 16,0-9-4-16,-2-4 0 15,1-2-3-15,-7-4 1 16,1-3 3-16,-6 0-2 0,-3-3 1 16,-3 0-6-16,0-2 0 15,-9 2-6-15,-7 1-3 16,-1 3-1-16,-6 3-4 16,-4 7-1-16,-2 3-1 0,-3 7-8 15,-1 4-4-15,1 0-6 16,-1 8-11-16,4 8-2 15,2 1-7-15,5 3-37 16,8 0-9-16,6 1-28 16</inkml:trace>
  <inkml:trace contextRef="#ctx0" brushRef="#br0" timeOffset="249129.5154">31179 6871 288 0,'0'0'55'0,"-6"0"-52"16,-5 0 20-16,2 8-8 0,0 4 5 16,0 1-3-16,2 4 1 15,1 3-9-15,3 3-2 16,3 2-3-16,0-1-1 31,0-2-1-31,7-3-1 0,2-5 0 0,0-2 2 16,5-8 4-16,-2-3 1 0,3-1 3 15,0-4 5-15,1-9-7 32,-3-2-1-32,3-3-3 0,-3-3 0 0,-2 3 2 31,-2-5 7-31,0 3-5 0,-5 2-4 0,0 1-2 0,-3 5-1 15,-1 2-1-15,0 6 7 16,0 4-3-16,-7 0-7 16,-1 10 0-16,-2 6-2 15,1 6 3-15,3 4-1 32,1 4 0-32,1 0 0 15,4-3 2-15,0-2 0 0,2-6-2 16,5-4-2-16,6-6 1 15,1-9 2-15,3 0-1 16,1-7 3-16,2-8 1 16,-4-3 1-16,6-4 0 0,-4-1 3 15,-2 1-2-15,1 0 6 16,-1 2-2-16,-3 4-4 16,-1 5 0-16,-5 2 0 15,1 6 4-15,-3 3 0 16,-2 0-10-16,1 5-1 0,-2 9 2 15,0 4 1-15,0 4 0 16,-2 0 1-16,0 0 1 16,0-1-2-16,1-4 0 15,1-6-2-15,0-5 1 16,2-3-2-16,3-3 4 16,0-4 4-16,2-8-4 0,2-3 2 15,3-3-2-15,-2-3 2 16,2 0-2-16,0 1 3 15,-2 0 2-15,2 3 0 16,-1 4-5-16,-5 3 0 0,0 5 0 16,-1 3-2-16,0 2 0 15,-1 4 0-15,2 9-2 16,0 3 3-16,3 3 0 16,1 5 1-16,1 1-2 15,5-1 1-15,-1-1-4 0,4-2-33 16,2-5-37-16,-2-6-47 15,2-6-97-15</inkml:trace>
  <inkml:trace contextRef="#ctx0" brushRef="#br0" timeOffset="250178.2476">32152 6861 132 0,'-21'-9'177'0,"0"2"-175"16,-4 1 0-16,4 2 18 15,-5 1-7-15,4 2-9 16,1 1 2-16,1 0 6 16,1 0 6-16,4 7 1 15,3 2 7-15,-2 1-6 0,7 1-4 16,1 6-6-16,3 1-2 15,-1 4-2-15,4 0 2 16,0 3-4-16,6-1 0 16,3 0-3-16,5-3 0 15,-1-3 0-15,3-3 1 0,2-8 1 16,0-2 3-16,-1-5 3 16,2 0 1-16,-2-2 0 15,-1-8 3-15,-1-5 0 16,-1-1 0-16,1-3 2 15,-1-4-1-15,-3-3-3 0,3-3-3 16,-1-5 0-16,-2-3-5 16,1-3-1-16,-2-2-2 15,-3-2 0-15,2 1 0 16,-4-2 2-16,-3 5 1 16,-2 0 2-16,0 7-1 0,0 5 1 15,-6 1 1-15,-2 7 0 16,1 6-1-16,-3 4-2 15,1 6-3-15,-1 4-2 16,0 0-2-16,-4 14 0 16,3 6 0-16,2 7 1 0,1 2 2 15,0 6-1-15,4 4 2 16,4 1-2-16,0 0 1 16,0 0 1-16,2 1 0 15,8-3 1-15,0-1-2 16,1-3 2-16,3-3-1 0,-1-3 0 15,3-6 0-15,-1-1 1 16,1-6-1-16,-2-4 1 16,0-4 0-16,1-1 1 15,-3-6 1-15,1 0 0 16,0 0 3-16,-2-4 4 0,2-6-2 16,0-3 1-16,3-1-4 15,0-2 2-15,0-2-3 16,4-2-1-16,-3 1-1 15,0 1-2-15,0 1 0 16,3 2 0-16,-5 0 0 16,-1 2 0-16,-1 5 0 0,-5 1 1 15,0 1-1-15,-3 2 1 16,1 2-1-16,-2 2 0 16,2 0-1-16,3 0-1 15,-1 0 0-15,-1 3 1 0,4 6 0 16,-2 0 0-16,-4 4-1 15,1 3 0-15,2 1 2 16,-4 3-1-16,-4 2 1 16,0 1 2-16,0 0-2 15,-2 1 3-15,-8-1-3 0,-1 0 3 16,-5-3-2-16,-4-2 1 16,-4-1 4-16,-1-4-2 15,-4-3 1-15,-4-3-3 16,1-3 0-16,-1-4-2 15,-1 0-4-15,-1-3-9 16,1-8-12-16,-1-4-29 0,4-1-39 16,1-3-42-16,1-3-154 15</inkml:trace>
  <inkml:trace contextRef="#ctx0" brushRef="#br0" timeOffset="251008.3813">26913 5661 143 0,'-5'13'12'0,"-4"2"17"16,2 5 32-16,-1 3-33 15,-3 5-8-15,2 3 4 16,-2 5 4-16,0 4-10 16,-2 8-3-16,1 5-4 0,2 6-4 15,1 2-2-15,1 6-1 16,5 1 1-16,3 0 4 15,0-3 3-15,0-3 0 16,10-1-4-16,3-6 1 16,4-4 1-16,2-5-4 15,4-5-3-15,4-3 2 0,1-2-1 16,0-5-1-16,2-1-2 16,3 1-1-16,1-7 0 15,4 2-1-15,2-3-20 16,4-1-50-16,2-3-96 15</inkml:trace>
  <inkml:trace contextRef="#ctx0" brushRef="#br0" timeOffset="251790.9417">32764 6349 154 0,'-8'-31'1'0,"-2"3"-3"0,4 3 4 16,1 2 9-16,1 3 13 15,2 3-1-15,0 2-7 16,2 4 1-16,0 0 2 16,0 1-1-16,0 4-2 15,0 2-1-15,0 1-1 0,0 2 5 16,0 1-5-16,0 0-4 15,0 0-4-15,-3 3 11 16,0 2 10-16,1 2-3 16,2 2-6-16,0 1-3 15,0 1-2-15,8 3 6 16,5 3-1-16,7 4-8 0,5 2 1 16,6 2 4-16,7 3-7 15,4 2 3-15,-2 4 6 16,3 0-6-16,-3 4-2 15,-7 3-1-15,-4 5-1 16,-8 5-1-16,-10 8-1 0,-11 4-4 16,-2 5 2-16,-23 2 1 15,-11-1-1-15,-8-3 1 16,-8-1-2-16,-6-7 1 16,0-2-3-16,2-4 1 0,5-3 2 15,4-4-2-15,7-2-2 16,8-5 0-16,3 0-2 15,4 2-43-15,6-1-49 16,1 0-64-16,2-3-191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4-03T16:03:45.4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24812 1323 422 0,'0'0'15'0,"1"0"-14"16,-1 9-2-16,0-1 1 0,0 5 6 15,0 7-4-15,-1 1 3 16,-6 5 4-16,0 5 1 16,0 3 2-16,-3 7-2 15,-2 5 3-15,0 5 3 0,-2 3 0 16,1 7-1-16,1 4 3 15,0 5 5-15,1 2 0 16,1 4-3-16,4 3-5 16,2 5-4-16,0 1 0 15,3 0-1-15,1 5-6 16,0 1-2-16,0-2 0 0,0-1 1 16,-1 0-2-16,0-1 1 15,-1-6-1-15,0-5 2 16,-1-7 4-16,-1-8-4 15,-1-7-3-15,1-13 0 16,-1-7 2-16,1-10-3 0,0-7 1 16,-1-5 0-16,-1-7-5 15,-4-5-19-15,-2 0-29 16,0-18-34-16,1-12-44 16,0-11-112-16</inkml:trace>
  <inkml:trace contextRef="#ctx0" brushRef="#br0" timeOffset="2364.1978">24780 1400 297 0,'6'1'20'0,"0"-1"16"16,1 0 13-16,3 0-15 16,1 0-11-16,4 0-5 15,6-1-4-15,2-5 0 16,8-1-3-16,5 0 4 0,5-2 1 15,5 1 1-15,4-2 4 16,5-1-1-16,6 2 0 16,3-4-6-16,6 0 4 15,4 1-5-15,1-5-4 16,6 2-3-16,1 0-3 0,-1 1 2 16,3-1-2-16,2 0-1 15,1 2-2-15,-3 2 0 16,0-5-1-16,0 6 1 15,-2 0 0-15,-3-1 1 16,-2 0-1-16,1-1 1 16,0 1-1-16,-2 1 2 0,2-2 0 15,-4 0 0-15,5 2 0 16,-4-3-1-16,3 3 2 16,-2-1-3-16,0-1 2 15,2 4-3-15,-1-2 1 16,2 0 1-16,-1 1 1 0,-3 2 0 15,2 0 0-15,-6-1-2 16,-3 0 2-16,-3 3-1 16,-4-2-1-16,-3-2 4 15,-2 3-4-15,-4-1 1 16,1 0 0-16,-3 0 1 0,-1 0 0 16,-2-1-1-16,-1 2-1 15,-3-1 0-15,-3 0 0 16,0 0 1-16,-6 0-1 15,0 1 0-15,-4 0 0 16,-4-1 0-16,-5 3 2 0,-3 1 0 16,-5 0 0-16,-6 2 2 15,-1-2 5-15,-4 3-2 16,-2 0 5-16,0 0 0 16,0 0-4-16,0 0 1 0,0 0 2 15,0 0-6-15,0 0-5 16,0 0 0-16,0 0-1 15,0 3-1-15,0 1 0 16,0 4 2-16,0 1 0 16,0 2-1-16,0 2 1 0,0 1 0 15,0 3 0-15,0 2 0 16,0 2-1-16,0 3 2 16,-2 5-2-16,-1-1 2 15,0 7-1-15,0 3 0 16,1 1 1-16,-1 4 1 15,2 0 1-15,-1 3 0 0,0 3-1 16,2-1 2-16,0 2 0 16,0 1-2-16,0 0 1 15,0-1 0-15,0-2-1 16,0 2 0-16,2-1-2 0,2 0 2 16,0-1-1-16,-1 1 0 15,4-1 0-15,-3 1 1 16,1-2-1-16,0 3-1 15,-1-3 3-15,-2 2-3 16,3 1 0-16,-1-2 1 0,-2 1 0 16,1-1-2-16,-1 0 1 15,2-1 1-15,-2 0-1 16,0-3 1-16,1-3 1 16,-1 2 0-16,2-2 2 15,0-2-1-15,-2 3-1 0,2-1-1 16,0-1 0-16,0 2-1 15,-1 0 1-15,1-1 0 16,0-1 0-16,1-2 0 16,-2-1 0-16,1 0 0 15,0-4 1-15,-1-1-1 16,1-2-1-16,1-3 1 0,-1-1 0 16,1-1-1-16,-1-1 1 15,0-1 1-15,-1 0 0 16,3-5-2-16,-3-1 1 15,-1-3-2-15,2-2 2 16,-2-5 0-16,1-1 1 0,-3-1-2 16,2-2 0-16,-2-2 1 15,0 1 0-15,0-2 1 16,0 0 1-16,0 0-1 16,0 0 0-16,0 0 3 15,0 0 0-15,1 0 0 16,-1 0-2-16,1 0-1 0,-1 0 1 15,0 0-2-15,0 0 0 16,0 0 1-16,0 0 0 16,0 0 0-16,0 0-1 15,0 0 1-15,0 0-1 0,0 0 1 16,-4 0-3-16,-5-4 1 16,0 2-1-16,-4-2 0 15,-3 3 0-15,0-3 0 16,-8 2 0-16,-1 0 0 15,0 0-2-15,-6-1 2 0,-2 1 1 16,-1-2-3-16,-4 3 4 16,-1-2-1-16,-3 0 0 15,-2-1 0-15,-3 1-1 16,0 0 2-16,-4 2-3 16,1-1 2-16,-1 1 1 0,-1-2-2 15,-3 1 2-15,4 0 7 16,-1-1-17-16,-1 2 9 15,0-2 0-15,3 0 0 16,0-1-2-16,0 2 1 16,0-1 1-16,0-1 0 15,1 1 0-15,0 0-1 0,2 0 1 16,-1 1 0-16,-1-1 2 16,1 1-2-16,-2 1 0 15,0-1-2-15,0 0 2 16,-1-1 1-16,2 3-1 0,-1-3-1 15,2 2 1-15,1-2 1 16,0 0-1-16,0 0-1 16,2-1 2-16,-4-1-1 15,6 1 0-15,-3 0 0 16,-1 1 1-16,0-1 1 0,-3 2-4 16,2 1 2-16,-3 1-1 15,1-3 2-15,0 3-3 16,-3 0 3-16,4 0-1 15,-1 0 1-15,0 0-2 16,1 0 0-16,-2 0 2 16,5 0-1-16,-4 3 0 0,-1 0 0 15,0 0-1-15,-1 0 2 16,0 2-1-16,-1-1 1 16,0 1-2-16,1-1 0 15,3-1 3-15,-1 1-2 16,0-1 0-16,4 0-1 0,0 0 2 15,4 0-1-15,1-1 0 16,2 0 2-16,0-1-1 16,1 1-1-16,0 0-1 15,-3 1 2-15,1 0-2 0,2 0 1 16,-3 1-2-16,2 2 4 16,4 0-2-16,0-2-2 15,2 3 2-15,2-3 2 16,4 2-2-16,6-4-2 15,4 0 4-15,4 1-2 16,5-3 0-16,5 0-2 16,2 0-5-16,1 0-16 0,0 0-11 15,0 0-2-15,0 0-12 16,0 0-40-16,5 0-39 16,4 0-17-16,1 0-62 15</inkml:trace>
  <inkml:trace contextRef="#ctx0" brushRef="#br0" timeOffset="3852.2402">24494 3228 171 0,'4'-11'27'0,"1"1"-15"0,-2 1 42 16,1 2 24-16,-3 1-14 15,-1 2-8-15,0 3-7 16,0 1-13-16,-6 0-1 16,-5 4-21-16,0 10-11 0,-3 6-2 15,-1 5 5-15,2 8 2 16,2 4-3-16,3-1 0 16,5-1-2-16,3-2 0 15,0-5-3-15,9-5-2 16,6-6 5-16,1-7 4 15,3-6 17-15,1-4-5 0,0 0-6 16,1-4-3-16,-4-9-5 16,-1-1 2-16,-4-6 1 15,-1 0-1-15,-4-1 1 16,-2-2-3-16,-3-2-2 16,-2 0 0-16,0 2-1 0,-2 1 0 15,-6 4-1-15,-3 2 1 16,0 7 2-16,-2 5 3 15,-5 4-5-15,-2 0-4 16,-3 7-2-16,-2 11 2 16,-1 3 1-16,2 4-1 0,1 3 2 15,7 2 0-15,2-1 0 16,8-1 0-16,5-1-3 16,1-4 0-16,7-2 0 15,9-4 1-15,5-8-2 16,3-2 4-16,4-7 3 0,3 0 0 15,1-7 0-15,-2-6-1 16,-2-4 2-16,-1-3 0 16,-6-1 0-16,-4-2 2 15,-5 0-1-15,-5-1 3 0,-5 1-1 16,-2 1 0-16,0 2-4 16,-9 1-1-16,-3 4 0 15,-4 5-1-15,-3 4-1 16,-1 6 1-16,-3 0-4 15,-1 6 0-15,1 8-1 16,1 6 1-16,2 2 2 0,6 2-1 16,3 1 1-16,5-2-2 15,6-2 1-15,0-4 0 16,4-3-2-16,7-6 0 16,4-3 2-16,3-5 6 0,0 0 0 15,4-2 1-15,-2-9-1 16,1-5 1-16,-1 1 0 15,-4-2-2-15,1 1-1 16,-4-1 1-16,-2 0-1 16,-2 3 1-16,-3 1 1 0,-3 2 0 15,-3 2 2-15,0 2-1 16,0 3-2-16,-9 1-3 16,-6 3-4-16,-2 0-2 15,-5 14 1-15,-3 3 1 16,1 4 1-16,-1 5 2 15,4 0 0-15,4-1 0 0,5-1-2 16,8-5 1-16,4-2-1 16,0-6-2-16,13-2-1 15,8-9 3-15,3 0 5 16,3-3-2-16,3-8 2 16,-2-5 1-16,-2-1 0 0,-3-2-1 15,-3 1 2-15,-7-2 3 16,-2 4-2-16,-6 0-1 15,-2 0 1-15,-3 3 0 16,0 0-2-16,-2 3-1 16,-6 3-2-16,-5 3-3 0,-2 4-2 15,-6 0-1-15,-3 10 0 16,-2 10 1-16,-1 5 3 16,0 5 0-16,2 4 1 15,5-1-1-15,5-3 1 16,7-8-1-16,7-6-2 0,1-6-2 15,13-9-5-15,6-1 5 16,5-9 7-16,4-7 2 16,3-10 2-16,-2-1 1 15,-2-4 0-15,-3 3 1 0,-7 2-2 16,-4 2 2-16,-6 8 3 16,-5 1-4-16,-2 8-3 15,0 1 1-15,-4 6-1 16,-6 0 1-16,-7 11-8 15,0 8-2-15,-3 5 3 16,0 3 2-16,3 0-3 0,3 0 2 16,4-4-24-16,9-5-14 15,1-5-46-15,9-5-59 16,7-6-51-16</inkml:trace>
  <inkml:trace contextRef="#ctx0" brushRef="#br0" timeOffset="6967.711">21411 3311 243 0,'-2'5'7'16,"2"-1"-7"-16,0 6 23 16,0 4 1-16,0 6 2 15,0 6-1-15,3 5 4 16,1 6-2-16,1 3-5 0,0 4-5 15,-1 1-5-15,0 2 0 16,2 0-5-16,0 1 2 16,3-2-3-16,-1 0 5 15,3-1 10-15,1-4-14 16,1-6-7-16,3-5 0 0,1-6-2 16,4-7-1-16,-2-7 2 15,4-8 4-15,0-2 2 16,1-12 15-16,-2-8 6 15,0-7-14-15,-3-2-5 16,-2-4-3-16,-2-2-2 0,-5 3-1 16,-2 2 0-16,-2 7-2 15,-3 5 1-15,-2 4-1 16,-1 7 2-16,0 4 1 16,0 3 1-16,0 0-2 15,-2 7-6-15,-2 7 1 0,-3 10 3 16,2 5 0-16,1 5 0 15,1 1 1-15,2-2 1 16,1-2-2-16,0-4 0 16,4-5 0-16,4-7-1 15,2-3 2-15,3-5-4 16,0-7 8-16,5 0-2 0,-1-5 10 16,1-10 0-16,1-4-3 15,-4-3-6-15,0-1 2 16,-5-5-3-16,-4-1 1 15,-4 0 1-15,-2 1-3 16,-3 0-1-16,-9 1 0 0,-4 7-4 16,-1 4-1-16,-3 5 3 15,-1 8-2-15,1 3 1 16,0 0-1-16,4 5 2 16,2 6-1-16,5 0 1 15,6 2 0-15,3 0-3 0,5-2 0 16,10-1 0-16,7-3 4 15,4-1 0-15,2-6 3 16,2 0-3-16,-1 0 3 16,-2-6 0-16,-4-4 0 15,-3-1 0-15,-3 1 2 0,-6-3 4 16,-2 3-2-16,-5 0 5 16,1 3 2-16,-4 3-6 15,-1 1-1-15,0 1-2 16,0 2-3-16,0 0-5 15,0 5-3-15,0 9-3 0,-4 4 11 16,2 7-1-16,1 3-1 16,1 2 1-16,0-2 0 15,0-2-2-15,8-5-4 16,1-5 3-16,0-5 1 0,4-7 2 16,0-4 1-16,3 0 1 15,-3-7 7-15,3-7 5 16,-2-5-4-16,1-3-3 15,-1-2 1-15,-3 0-1 16,0 1-3-16,-2 3-3 0,-3 1 0 16,-2 7-1-16,-2 2 0 15,-1 6 0-15,-1 2 0 16,0 2 2-16,0 0-6 16,0 10-4-16,0 3 7 15,0 4 0-15,0 4 0 0,0 3 1 16,0-1 0-16,0 0-1 15,6-5 1-15,0-1 0 16,2-1 0-16,1-6 0 16,2 0-1-16,0-2 1 15,2-2 2-15,1 0-1 16,1-4-1-16,2-2-1 0,0 0 2 16,1 0 1-16,0-5-1 15,-2-6 1-15,2-1 0 16,-3-3 0-16,-1-4 0 15,0-1 0-15,-1-4 1 16,-3 1 0-16,-3-1 3 0,-1 3-3 16,-3 1 0-16,-2 3 5 15,-1 3 1-15,0 2 1 16,0 4-4-16,-3 2-3 16,-2 0-1-16,-1 4-3 15,-1-1-2-15,1 3 0 0,-1 0-1 16,2 0 1-16,1 0 0 15,2 3 2-15,2 1 0 16,0 0-2-16,0-1 0 16,7 2 1-16,4 0 3 0,2-2 3 15,5-2 0-15,2-1 4 16,2 0-3-16,2 0 2 16,-1-1-3-16,3-5-3 15,-4-1 1-15,-1 0 3 16,-3-2-7-16,-2-1 4 15,-3 2-1-15,-4-5 1 0,-2 3-1 16,-4-1-2-16,-3 1 0 16,0 0 2-16,0 1-2 15,-2 2 0-15,-5 3 1 16,-4 0-3-16,-1 4-2 16,-2 0 2-16,0 0-2 0,-1 4 3 15,1 6-1-15,1 4 2 16,1 2-1-16,3 2 0 15,2 2 1-15,2 2 0 16,2 0 2-16,3 0-2 16,0-1 0-16,0-4 1 15,5 0-1-15,3-2 1 0,0-3-3 16,1-1 4-16,2-2-2 16,-1-2 2-16,1-4-2 15,2-3 1-15,0 0 0 16,3-1 4-16,-1-8 0 0,1-3-2 15,-1-2-2-15,0 0 2 16,-2-2-2-16,-1 1 2 16,-2 0 0-16,-1 0 0 15,-1 2-2-15,0-1 0 0,-2 3-1 16,0 1 2-16,-2 1-2 16,0 2 2-16,0 1-3 15,1 2 1-15,-2 1 0 16,3-1 0-16,-2 4-3 15,1-3 3-15,0 3 1 16,1 0-1-16,-1 0-1 0,1 2 2 16,-1 6-1-16,-1 2 1 15,2-1 0-15,-1 2 0 16,-1 3 1-16,1 0 0 16,0-1 1-16,2 1 0 15,0-1 0-15,3-2 3 0,1 1 2 16,1-2-5-16,1 0 0 15,0-3 0-15,1 0 1 16,0-1-3-16,1-1 1 16,-4-2-8-16,-1 0-42 15,-1-1-67-15,-5-2-84 0</inkml:trace>
  <inkml:trace contextRef="#ctx0" brushRef="#br0" timeOffset="7781.4012">23151 3093 261 0,'-2'-6'60'16,"1"2"-33"-16,0 1 30 15,1 0 3-15,0 3-23 16,0-1-14-16,0 1-9 0,0 0-6 16,0 0-4-16,0 0-5 15,-2 7-1-15,0 4 4 16,0 5 6-16,1 5 2 15,0 7 2-15,-1 5-2 16,1 6-5-16,0 5 2 16,-1 7-4-16,0 7 0 0,0-1-3 15,1 4 1-15,-1-1 0 16,0-4 1-16,2-4-1 16,0-6 1-16,0-9 2 15,0-6-1-15,0-6 2 0,0-10-2 16,0-2-2-16,0-7 0 15,0-4 0-15,0-2 4 16,0 0 7-16,4 0 10 16,1-8-1-16,3-2-12 15,3-3-9-15,3-1 0 0,4 1-2 16,0 3 0-16,2 2-1 16,1 5 1-16,-2 3 2 15,1 0-4-15,0 0 2 16,-2 0 1-16,3 0 1 15,-4 4 1-15,1 1-1 16,-1-1 0-16,-2-1 0 0,-1 0 1 16,-2 1-2-16,-2-4 2 15,-1 3-2-15,-3-3-2 16,-1 1-20-16,-1-1-21 16,0 0-15-16,-1 0-10 15,2 0-26-15,0 0-35 0,-1-1-68 16</inkml:trace>
  <inkml:trace contextRef="#ctx0" brushRef="#br0" timeOffset="8282.2796">23597 3682 350 0,'0'2'58'15,"0"-2"-51"-15,0 0 26 16,10 0-8-16,-1-6-8 0,2 0-10 16,3 0 0-16,-2-3 1 15,1 0-1-15,-2-2-3 31,-1-1 2-31,-1 0 4 0,-2 0 0 0,-3-1 0 16,-1 1 4-16,-3 2 2 16,0 0 1-16,0 0-12 15,-7 3 0-15,-5 4-4 0,-1 1-6 16,-3 2 1-16,-1 0 1 31,-1 9 1-31,0 4 0 0,0 1 1 0,0 5 0 16,2 2 0-16,4-1 1 15,2 1-1-15,2 0 0 0,5-1 1 16,3-1-2-16,0-5 0 31,0 0 4-31,10-4-2 16,5-3 0-16,0-4 0 0,5-2 2 0,1-1-6 0,3-1-17 16,1-8-17-16,2-5-3 31,1-1-30-31,0-7-26 15,1 0-26-15,0-4-66 16</inkml:trace>
  <inkml:trace contextRef="#ctx0" brushRef="#br0" timeOffset="8610.8269">23966 3286 332 0,'-13'-14'56'16,"-4"1"-32"-16,-1 3 12 0,-2 3 2 15,0 0-10-15,1 4-8 16,0 3-1-16,2 0 3 16,0 9-13-16,6 5-5 15,-1 6 9-15,4 4 2 16,5 3-8-16,3 6 0 0,0 0-4 16,7 3 0-16,3-1-1 15,4-2 1-15,0-1 1 16,2-1 0-16,-3-6-3 15,0 2 1-15,-2-7-1 16,-1 0-1-16,-2-4-12 16,-4-2-18-16,-1-4-15 0,-3-3-1 15,0-4-10-15,-6-3-39 16,-6 0-43-16,-3 0-53 16</inkml:trace>
  <inkml:trace contextRef="#ctx0" brushRef="#br0" timeOffset="8768.0298">23736 3631 35 0,'0'-7'295'0,"0"0"-283"16,10 0-5-16,7-3 29 15,0 0-12-15,4 0-6 0,4-3-5 16,2 2-1-16,-2 1 1 16,-1 0-9-16,0-1-4 15,-6 3-3-15,-2 0-22 16,-3 1-56-16,-1 0-64 15</inkml:trace>
  <inkml:trace contextRef="#ctx0" brushRef="#br0" timeOffset="9237.6812">24009 3181 338 0,'-1'-3'31'0,"0"3"-4"16,-2-1 34-16,1 1-23 0,-2 0-23 15,-1 4-14-15,0 9 0 16,-1 5 5-16,-1 5 2 16,1 5-2-16,1 5 0 15,1 1 2-15,2 2-5 16,2-2 0-16,0-2 1 0,0-2 3 16,0-3 2-16,0 0-3 15,3-6-1-15,3-2-2 16,2-2-1-16,1-3-1 15,-1-5-2-15,2 0 1 16,0-3 1-16,-2-3 0 16,1 0-1-16,-3-2-2 0,1-1-12 15,-2 0-38-15,-1-1-22 16,-1-5-30-16,-3-5-83 16</inkml:trace>
  <inkml:trace contextRef="#ctx0" brushRef="#br0" timeOffset="9394.8732">23923 3445 309 0,'0'0'87'0,"0"0"-84"0,9 0 20 16,6 0 17-16,6-4-22 16,8-2-15-16,7-1-1 15,5 0-2-15,8-2-1 16,7-3-54-16,4-1-178 15</inkml:trace>
  <inkml:trace contextRef="#ctx0" brushRef="#br0" timeOffset="11023.7532">28712 883 176 0,'-7'-10'59'15,"-1"1"-57"-15,-2 1 26 16,4-2 25-16,-1 0-17 15,1 1-2-15,1 3-10 0,1 1-7 16,-1 4-2-16,0 1-4 16,-1 0-7-16,1 1-1 15,-3 11-2-15,-2 4 6 16,2 2 8-16,1 0-1 16,2 1-8-16,3-3-3 0,2-4 0 15,0-1-2-15,7-5-1 16,4-3 3-16,3-3 3 15,3 0 3-15,3-6 0 16,-2-8 2-16,0-3 0 16,2-1-2-16,-6-1 2 15,-1-1-3-15,-8-1 3 0,-3 1-1 16,-2 3 2-16,-4 0-2 16,-8 4-3-16,-1 3 0 15,-1 3-3-15,-3 7-3 16,-1 0-2-16,0 6-3 15,0 9 1-15,2 5 0 0,0 3 2 16,7 5-2-16,3-2 3 16,1 0-1-16,5-3 1 15,0-4-3-15,11-5 1 16,1-4-1-16,4-6 3 16,5-4 2-16,0 0 0 15,3-4 1-15,-1-10 2 0,1 0 5 16,-1-6-4-16,-5 1 3 15,-1-2-6-15,-5 3-1 16,-4-2 1-16,-5 0 1 16,-3 3-2-16,0-4 0 15,-3 3-2-15,-8 3 1 0,-4 2-2 16,-1 6 0-16,-4 6 0 16,-4 1-3-16,-1 11-1 15,-2 9 2-15,-1 3 1 16,3 6 0-16,0 3 2 0,7-3 0 15,2 3-1-15,4-7 1 16,6-1-1-16,6-5 1 16,0-5-4-16,7-7 0 15,11-5 3-15,2-2 2 16,2-6 2-16,1-8 2 16,5-3-2-16,-3-6 1 0,0 2 2 15,-7-2 1-15,0-1-3 16,-7 0-1-16,-4 1 1 15,-6 0 0-15,-1 3-2 16,-2 3-2-16,-10 0 1 16,-3 9 1-16,-6 2-2 0,-2 6-3 15,0 0 0-15,-4 14-1 16,1 6 2-16,1 6 0 16,1 2 1-16,4 3 0 15,6-2 0-15,3-2 1 16,9-5-1-16,2-3 0 0,0-5-2 15,11-7-1-15,5-5 3 16,2-2 3-16,6-5 3 16,-4-9 8-16,3-4-5 15,1-2-2-15,-6-2 1 0,-2 1-2 16,-5 0-2-16,-1-2 1 16,-6 2-1-16,-4 2-1 15,0 1-1-15,-1 5-2 16,-12 3 0-16,0 6 0 15,-6 4-2-15,-2 4-4 0,-4 13 3 16,2 5 2-16,0 6 0 16,5 1 1-16,3 3 0 15,7-1-1-15,7-2 0 16,1-4 1-16,9-1-7 16,10-2-23-16,5-7-26 15,2-2-31-15,3-5-67 0,2-5-129 16</inkml:trace>
  <inkml:trace contextRef="#ctx0" brushRef="#br0" timeOffset="13999.8711">29320 456 217 0,'-7'7'40'0,"-4"4"-26"16,2 6 21-16,3 4 1 16,-1 6-14-16,2 7 0 0,2 3-3 15,3 6 1-15,0 5-6 16,0 0-8-16,2 2-3 16,4-3-1-16,3-3 0 15,0-7 2-15,4-6-3 16,-2-8 7-16,0-3 8 15,5-9-6-15,-1-2-5 0,1-6 1 16,2-3 6-16,-2 0 3 16,4-5-2-16,-1-9-4 15,-2-2-2-15,4-6-2 16,-3-4 1-16,-3-2 9 16,0-2 1-16,-3-6-7 0,0 1-6 15,-5-5-2-15,0 3 0 16,-2 0 0-16,-1 6-1 15,-2 4 0-15,-1 7 1 16,-1 6-1-16,0 4 2 16,0 6 3-16,0 4-3 0,-1 0-4 15,-5 0-3-15,1 11 2 16,-2 5 0-16,1 2 1 16,-1 5 2-16,1 4-1 15,0 1 1-15,0 2-1 16,4-2 0-16,1 1 1 0,1-3-1 15,0-1 1-15,0-1-1 16,7-4 1-16,3-1 1 16,1-2-1-16,2-5 1 15,5-2 1-15,2-3 0 16,-2-2 2-16,5-3 0 0,-1-2 0 16,1 0 0-16,0 0-1 15,-4-5-2-15,2-5 2 16,-3 0 0-16,-2-3 6 15,-3-1 5-15,-2 0-5 16,-1-2-4-16,-1-1-2 0,-1 0-1 16,-3 3 0-16,2-2 1 15,-1 1-2-15,-1-1-1 16,2 2 0-16,-1 1-1 16,3-3 2-16,-2 1-1 0,-1-1 0 15,-1 2 0-15,1 1 1 16,-2-1-1-16,-2 4 1 15,0 3 0-15,-2 3 2 16,0 1 2-16,0 2-2 16,0 1-3-16,0 1-3 15,0 10-5-15,-4 5 5 0,2 8 2 16,-4 6 0-16,0 5 2 16,4 5-2-16,-3 4 0 15,1 4 2-15,1-2-1 16,0 2 0-16,-1-3 0 15,2-5 0-15,2-5 0 0,-2-6 0 16,2-6 0-16,0-6 1 16,0-7-1-16,0-4 0 15,-2-5 1-15,2-1 3 16,-1-7 7-16,-1-9-4 16,0-6-5-16,0-7-1 15,2-8-2-15,-2-4 1 0,2-3-1 16,0-3 1-16,0-1 0 15,0 1-1-15,0 3 0 16,0 3-1-16,6 8 0 16,3 5 0-16,5 6 1 0,1 6-2 15,3 7 1-15,-1 5-1 16,2 4 1-16,0 1-1 16,-4 13 0-16,1 6 0 15,-3 7 2-15,-2 5-1 16,-6 3 1-16,-3-1 0 15,-2 0 1-15,0-3-1 0,-10-5 1 16,-5-6 0-16,-3-6 1 16,1-6 1-16,-2-5 1 15,-2-3 0-15,0 0-1 16,1-3 1-16,4-7-1 16,2 2 1-16,2-1-3 0,7 4 0 15,1-1 0-15,4 3 0 16,0 3-4-16,0 0-2 15,4 0-5-15,5 6 9 16,4 4 0-16,5-1 2 16,3 0-1-16,2-2 1 0,2-4 0 15,4-3 0-15,1 0 0 16,1-3 1-16,0-11 1 16,-2-1 0-16,-2-5 0 15,-4-2 0-15,-2-3 0 0,-4 1 1 16,-2-3 0-16,-2 1-2 15,-4 2 1-15,-2 4-1 16,-2 5 0-16,-3 3-1 16,0 6 1-16,-2 6 2 15,0 0-7-15,0 3-4 0,0 13 2 16,-2 5 4-16,-5 8 1 16,2 5 1-16,-3 6 0 15,2 2 0-15,-1 2 0 16,0 0 0-16,2-1 0 15,1-8 0-15,1-6 1 16,1-6-1-16,0-8 1 0,2-5 0 16,-2-8 8-16,2-2 9 15,0 0 10-15,0-9 12 16,0-8-25-16,0-3-12 16,4-7-3-16,1-3 0 0,1-4 0 15,4-4 0-15,-1-2 0 16,1 2-1-16,-1 1-1 15,5 3-2-15,-5 5 0 16,5 4 0-16,-3 6 2 16,-3 6 0-16,2 5-2 15,-1 3 2-15,-3 4 0 0,-2 1 0 16,1 2-3-16,-1 9 1 16,-1 6 1-16,1 4 0 15,-2 2 2-15,-2 4 0 16,0-4 1-16,0-2-1 15,0-1 0-15,-2-6 0 0,-7-4 1 16,4-3 0-16,-5-4 1 16,-4-3 2-16,1 0-1 15,-1 0 1-15,-3-1-1 16,-2-5-2-16,4-1 1 0,4 3-3 16,2 1 2-16,2-1-1 15,3 4 0-15,3 0-2 16,1 0-2-16,0 5-7 15,3 5 3-15,7 0 6 16,6 0 1-16,2 3 2 0,7-5 0 16,2-1-1-16,0-2 2 15,6-3 0-15,0-2 1 16,-1-2-2-16,4-7 3 16,-3-5-1-16,-2-3 0 15,-2 0-1-15,-4-2 2 0,-3-2-1 16,-6 2 0-16,-2-2 1 15,-3 4-1-15,-5 0 1 16,0 0-2-16,-5 5-1 16,-1 3-2-16,0 2 0 15,-5 4-2-15,-3 3-2 16,-1 0 0-16,0 4 2 0,-1 9 1 16,0 2 1-16,3 4 0 15,1 2-1-15,3 2 1 16,3-2 1-16,0-2-1 15,5-1 2-15,6-5 0 16,-2-3 1-16,2-3 0 0,-2-1 0 16,2-5 2-16,0-1 0 15,-2 0 1-15,0-1 0 16,2-8 1-16,-2 0-2 16,-2-3 0-16,1-1-1 0,-2-4 1 15,2-1-2-15,-1-2-1 16,2-3 1-16,2 0-2 15,-2 1 1-15,4-1-1 16,-3 3 0-16,2 6-2 16,-1 1 0-16,-1 6 0 0,1 3 0 15,1 2 0 1,-2 2 1-16,-1 0 0 0,0 10-1 16,2 2 1-16,-4 4 0 15,-1 4 1-15,-1 3 0 16,-3 4 1-16,3-1 0 15,-2 1 0-15,-1-3 0 0,2-3 1 16,3-1-1-16,1-4 0 16,0-2-3-16,3-4-27 15,1-2-40-15,2-1-16 16,-1-6-34-16,3-1-79 16</inkml:trace>
  <inkml:trace contextRef="#ctx0" brushRef="#br0" timeOffset="14876.634">31298 616 355 0,'-9'-3'2'15,"3"3"19"-15,1 0 26 16,0 4-27-16,3 8-6 16,0 6 3-16,1 5-3 15,-1 4-3-15,2 7 2 16,-2 4-5-16,0 1 0 16,0 2-2-16,-2-3-3 0,2-4-2 15,-1-4 0-15,1-7 0 16,-2-5-1-16,4-8 1 15,-3-3 1-15,3-7 16 16,-3 0 25-16,1-3-1 0,-2-8-20 16,0-6-7-16,2-6-9 15,2-2-1-15,0-8-1 16,0-4-3-16,4-5 1 16,5-4-3-16,5-2 1 15,0-2-1-15,3 2-1 0,2 3 0 16,0 3 1-16,3 7 0 15,1 5 0-15,-2 4 0 16,0 7 2-16,1 4-2 31,-4 4 2-31,0 2-2 0,0 2 1 0,0 4-2 32,-3 2 2-32,1 1-2 0,4 0 1 15,-4 11-2-15,0 5 0 16,-1 5 1-16,1 4 0 15,-3 4 1-15,-5 2 1 16,-5 2-1-16,-3 0 1 0,-2-2-1 16,-11-4 1-16,-8-3 0 15,-4-5 0-15,-6-4 2 16,-2-3-2-16,-5-5 2 16,0-5-1-16,2-1-1 15,1-1 3-15,4 0-2 16,6-2 0-16,6-2 0 0,6 2-1 15,2-2 0-15,8 4 0 16,3 0-2-16,0 0-2 16,0 5-4-16,3 3 5 15,6 6 2-15,2 3 0 16,0 2 1-16,7 1 0 0,0 1 0 16,0 2 0-16,7-1 0 15,-1-3 1-15,3 1 1 16,1-3-2-16,0 0 2 15,-1-3 0-15,2-1-1 16,0-2 0-16,-4 1 0 0,1-3 0 16,-3 0-1-16,-3 1-1 15,-2-3 0-15,-3-3-17 16,-1 1-36-16,-1-5-16 16,-1 0-17-16,1-2-33 15,-3-11-65-15</inkml:trace>
  <inkml:trace contextRef="#ctx0" brushRef="#br0" timeOffset="15049.4634">31816 789 302 0,'-6'12'3'16,"2"3"18"-16,2 4 29 15,-6 1-28-15,4 2-12 16,-1 4-2-16,-1-2-4 0,1 0-4 15,-1-4-10-15,4-2-58 16,-1-8-53-16,3-4-79 16</inkml:trace>
  <inkml:trace contextRef="#ctx0" brushRef="#br0" timeOffset="16349.286">32029 783 146 0,'-5'-1'92'15,"-3"1"-32"-15,2 0 10 0,0 0-26 16,0 7-17-16,-1 2-8 15,3 5-5-15,4 2-2 16,0 2-1-16,0 2-5 16,4 1-3-16,5-1 1 15,0 0 0-15,2 0-1 16,0-2 0-16,0 2 0 0,-1-1-2 16,0 1 2-16,-3 2 1 15,0 2 2-15,-2 5-3 16,-1 2 1-16,-2 3-3 15,-2 0 1-15,4 3-1 16,-4-1-1-16,0-2 1 0,0-4 0 16,-2-5-1-16,-6-5 0 15,-8-6 1-15,2-7 2 16,-8-3 1-16,-1-4 9 16,1 0 6-16,-2-11-3 15,3-3-3-15,1-3 1 16,5-4 2-16,4 2-7 0,3-5-5 15,4-1-2-15,4-4 2 16,0 2-6-16,10-1-1 16,3 0 2-16,7 0-4 15,0 3 3-15,7 1 0 0,4-2 1 16,0 2 0-16,3-2 1 16,-1 1 1-16,-2-2 0 15,-4-3 0-15,-2 0 2 16,-5-4-1-16,-4-2-1 0,-4 0 1 15,-4 0-2-15,-1 1 0 16,-7 3 0-16,0 7 0 16,0 4 0-16,0 6 0 15,-3 4 0-15,-1 5 2 16,-2 5-1-16,0 1-1 16,0 4-3-16,-3 13-4 0,1 10 3 15,0 4 0-15,4 9 3 16,1 1 1-16,1 2 0 15,2-2 0-15,0-4-1 16,7-7-1-16,3-6 2 16,3-8 0-16,1-5 2 0,-1-5-1 15,2-6 2-15,1 0 2 16,-1-3 0-16,3-6-1 16,-2-3 0-16,-1 0-2 15,-1-2 0-15,-3 4-2 16,-2 1 1-16,-3 2-1 0,0 3-1 15,-2 4 0-15,-2 0-1 16,0 0-6-16,1 6 4 16,3 3 2-16,1 0 1 15,4 4 0-15,2-3 2 16,4 0-1-16,0-2 1 0,3-5-1 16,1-1 1-16,-2-2 1 15,2 0 1-15,-2-3 2 16,-1-7 5-16,-5-3 4 15,3-4 1-15,-3 0 2 0,-1-3-5 16,-1-4-5-16,-2-2-3 16,0-2-3-16,-4-3-1 15,-1 2 0-15,-2 1-1 16,-2 3 1-16,0 3-1 16,0 7 1-16,0 3-1 15,0 5 1-15,0 4 0 0,0 1 0 16,0 2-2-16,0 0-5 15,0 5-2-15,0 6 4 16,0 3 2-16,0 5 2 16,0 4 1-16,4 1 0 15,-3 5 0-15,3 2 1 0,-2 1-2 16,-2 0 1-16,3 0 1 16,-3-5-1-16,0-4 0 15,0-5 0-15,2-5 0 16,-2-3 0-16,0-4 0 0,0-2 2 15,0-3-2-15,0-1-4 16,0 0 4-16,0 0-35 16,0 0 35-16,0-5-104 15,0-5 104-15,-5-1-252 16,-4-1-50-16</inkml:trace>
  <inkml:trace contextRef="#ctx0" brushRef="#br0" timeOffset="16646.461">32416 810 278 0,'7'2'88'0,"3"-2"-65"0,6 0 75 15,4 0-30-15,7-2-34 16,4-1 0-16,5-1-5 16,5 3-14-16,-8-2-9 15,0 1-4-15,-3 0-2 16,-6 2 0-16,-8 0 0 16,-4 0 0-16,-2-3 0 0,-8 3-4 15,-2-1-35-15,0-1-57 16,-10 1-90-16</inkml:trace>
  <inkml:trace contextRef="#ctx0" brushRef="#br0" timeOffset="23591.8537">25487 1853 104 0,'-10'0'11'0,"1"1"-8"15,0 2 14-15,-2 0 13 16,0 0-1-16,1 0-3 15,1 1 2-15,1-1 11 0,0 1-7 16,2 0-10-16,-2 1-2 16,3 0-1-16,-1 2 6 15,1-1-8-15,1 2-7 16,2 1-3-16,2-2-1 16,0 2-3-16,0-5 2 15,4 3 0-15,5-7-1 0,3 0 7 16,3 0 13-16,0-3-1 15,3-7-1-15,-2-2-8 16,-3-1-7-16,-3-1 4 16,-6 1 4-16,2 0 0 15,-6 3-6-15,0 1-6 0,0 4 0 16,-8 1-1-16,-3 2-3 16,2 2-3-16,-4 2-2 15,-1 7 1-15,-1 4 3 16,3 6 1-16,0-1 2 15,1 2-2-15,3 0 0 0,5-3 1 16,2 0-2-16,1-4 1 16,0-3 0-16,5-3 0 15,4-4-1-15,1-3 2 16,3 0 3-16,0 0 3 16,1-7 0-16,-1-3-4 0,-1-1 4 15,-4-1-1-15,-2-1 4 16,-3 2 6-16,-1 0-4 15,-2 1-7-15,0 0-1 16,-5 4 0-16,-4 0 0 0,-4 3-4 16,-2 3-3-16,-1 0 0 15,-1 3 0-15,-1 8 2 16,3 2-1-16,-1 6 2 16,4-3 0-16,4 4-2 15,2-2 1-15,6-1 0 0,0 0 0 16,0-4-1-16,12-5 0 15,1-1-1-15,5-4 5 16,0-3 3-16,1 0-1 16,-1-7 4-16,1-3-3 15,-3-1 1-15,-4-5 0 16,-4 2 1-16,1 1 1 0,-6-1 3 16,-2 1-5-16,-1 2 4 15,0 1 0-15,-4-1-4 16,-5 2-3-16,0 2-1 15,-4 2-2-15,-1 3-3 0,-1 2 0 16,-1 3-1-16,0 7 1 16,-1 5 3-16,3 0-1 15,1 2 0-15,4 0 0 16,4-2 0-16,3-4 0 16,2-2 0-16,0-1-2 15,1-5 0-15,7-1 0 0,3-2 5 16,2 0 4-16,0-3-1 15,2-8 1-15,-2-1-2 16,1 1-1-16,-2-2 3 16,-3-1-2-16,-1 1 3 15,-4 0-2-15,-4 1-1 0,0 0 2 16,0 1-4-16,-8 2 1 16,-2 2-1-16,-1 4-3 15,-3 3-2-15,-1 0-1 16,1 4-1-16,1 8 2 15,2 5 3-15,1 1-3 0,6 0 2 16,3 0-1-16,1-4-1 16,5-1 0-16,9-6-3 15,1-4 2-15,2-3 6 16,2 0 2-16,-2-3 0 0,-3-6 0 16,-2 1 2-16,-5-2-1 15,-3 0 1-15,-3-1 0 16,-1 4 0-16,0-1-4 15,-6 3-2-15,-4-1-1 16,-2 5-1-16,-3 1-17 16,-3 1-60-16,0 9-97 0</inkml:trace>
  <inkml:trace contextRef="#ctx0" brushRef="#br0" timeOffset="43697.4601">23118 4039 144 0,'0'0'71'0,"0"0"-46"16,0-2 10-16,0 2-3 0,0 0-12 15,0 0-4-15,0 0-4 16,0 0 1-16,0 0 5 16,0 0 2-16,0 0-3 15,0 0-3-15,0 0-5 16,0 0-2-16,0 0-2 16,0 0-3-16,-1 2 0 0,-1 4-2 15,-1 2 6-15,1 6 2 16,0 3-2-16,-2-1 0 15,3 4 2-15,-1 1 1 16,0 0-1-16,-1 2 0 16,2 1-1-16,-1 3 0 0,0 0-2 15,1 3-1-15,-1 4-2 16,0 0 2-16,0 4 9 16,-1 2-5-16,-1 3-2 15,1 0 2-15,0-2-3 16,0-4 2-16,1-3-4 15,0-4 2-15,0-6 0 0,1-4-1 16,0-6-2-16,0-1 0 16,1-4 0-16,0-3 0 15,0-3 0-15,0 0 1 16,0-3-2-16,0 1 1 0,0-1 1 16,0 0 0-16,0 0-1 15,0 0-1-15,0 0-1 16,0 0 0-16,0 0-14 15,0 0-16-15,0-7-22 16,0-4-27-16,0-6-55 0,8-6-90 16</inkml:trace>
  <inkml:trace contextRef="#ctx0" brushRef="#br0" timeOffset="44558.5082">23281 4414 30 0,'-1'2'67'0,"0"0"-59"15,-1-1-7-15,1 2 16 0,0 0-1 16,0 1-3-16,1-1 0 15,0 1 6-15,-1-1 1 16,1 0 4-16,0 0 9 16,-1-3-2-16,1 0 3 0,0 0-1 15,0 0 7-15,0 0 4 16,0 0-8-16,0-4-7 16,0-3-15-16,0-3-6 15,1 0-3-15,4-4-2 16,2 1-2-16,-1 1 0 15,4 1 0-15,-3 0-1 0,1 1 0 16,-1 3 0-16,0 1 0 16,-1 2 0-16,-3 1 1 15,1 0-1-15,-2 2 1 16,0 1 0-16,0 0 0 16,-1 0 0-16,3 0-2 0,-1 0 1 15,3 0-1-15,0 5 1 16,1 1-1-16,0 3 1 15,2 0 0-15,0 4 0 16,0 0 1-16,-1 3-1 16,0 1 3-16,0 0 0 15,-2 1-1-15,0 1 3 0,1 2-1 16,-1 0 1-16,0-1 0 16,-1 0 2-16,0 0 3 15,1-3 0-15,1 0-1 16,0-1-1-16,-1-2-6 0,0-2 1 15,0 1 0-15,1-1-2 16,-1-2-1-16,-1-2 1 16,-1 1-1-16,-2-2 2 15,1-3-2-15,-2 0 0 16,1-1 1-16,0-3 0 0,-2 0 0 16,2 0 0-16,-2 0 0 15,0 0-6-15,0 0-16 16,0 0-14-16,0-3-13 15,0-5-30-15,-2-5-52 16,-2-4-127-16</inkml:trace>
  <inkml:trace contextRef="#ctx0" brushRef="#br0" timeOffset="45200.7807">23620 4235 195 0,'0'0'29'0,"0"0"-7"16,0 0 9-16,0 0-15 15,0 0-8-15,0 1 0 16,0-1-1-16,0 3-2 16,0 1-2-16,0 2 11 0,-4 1 9 15,-2 3-3-15,-2 1-3 16,-1 1-2-16,-2 2 1 15,-3 4-1-15,1 0 6 16,-3 3-5-16,1 0-8 16,-1 0 3-16,0 4-4 0,-1 0 2 15,2 0 1-15,-2 3-3 16,2-3-1-16,-1 2-2 16,2-2 1-16,0-1 4 15,2-3 3-15,1-1-6 16,1-5 0-16,1 0-1 15,1-1 3-15,-1 0-3 0,0-1 0 16,1 1-1-16,1 0-1 16,-2-1 1-16,2 1 1 15,-1-1-2-15,3-2-1 16,-1-5 0-16,3 1 0 16,2-6 0-16,1 1 0 0,0-2 3 15,0 0 0-15,0 0-3 16,0 0-1-16,0 0-1 15,3 0-3-15,4 0-18 16,-1 0-39-16,3 0-38 16,-1 0-60-16,0 0-147 0</inkml:trace>
  <inkml:trace contextRef="#ctx0" brushRef="#br0" timeOffset="45654.948">24107 4587 59 0,'4'-1'141'0,"-1"-1"-132"0,-1 2-3 15,1 0 11-15,1 1 12 16,0 7 8-16,1 3-5 15,-3 2-3-15,1 4-7 16,-3 1 0-16,0 3 0 16,0 1-3-16,-2 1-5 15,-8 1-6-15,-1-3-5 0,-3-2 4 16,-5 2-4-16,0-6-1 16,-2-2 1-16,0-1-1 15,-2-5-2-15,4-5-14 16,0-2-57-16,2 0-55 15</inkml:trace>
  <inkml:trace contextRef="#ctx0" brushRef="#br0" timeOffset="47330.2129">22842 4868 133 0,'3'0'50'0,"-1"0"-30"0,0 0 39 15,4-1-15-15,1-6-5 16,3-3-9-16,1-4 4 16,3-2-2-16,3-1-7 15,1-4-10-15,-1 1-3 16,4-2 2-16,-3 0 4 15,2-1-4-15,-3-4 2 0,-1 3-2 16,0-3-2-16,-1-3 1 16,-1 3 1-16,-2-4-10 15,0-1 1-15,0 1 5 16,-3-1-4-16,1 0-1 16,0-2 0-16,-2 2-1 0,-2-1-2 15,-2 0 0-15,-1 2-1 16,-2 0 0-16,-1 2 0 15,0 2 0-15,0 0-1 16,-3 1 1-16,-2 1-1 16,-2 0 1-16,0 1-1 0,-3 1 0 15,2 3 0-15,1 0 0 16,1 4 0-16,-2 4 0 16,4 0 0-16,-1 4 0 15,3 5-2-15,-1-1 1 16,0 4-2-16,-1 0 0 0,-1 0-4 15,-2 11 1-15,-1 5 2 16,-2 5 1-16,0 6 2 16,0 4-1-16,0 5 4 15,-1 2-2-15,1 4 0 16,0 0 0-16,-1 1-2 0,0-1 1 16,1-2 1-16,0-2-1 15,0-2 0-15,1-4 1 16,2 1 0-16,-1-2 1 15,2-1-1-15,3 0 0 16,2 1 1-16,1-1-2 16,0 1 1-16,3 3 0 0,7-5 1 15,2-2-1-15,1-4 0 16,3-4 1-16,-1-3-1 16,0-6 0-16,-4-2 2 15,-2-3-2-15,-2-1 1 16,-2-3 0-16,-4 1 0 0,0-2 2 15,-1 0 2-15,0 0 1 16,0 0-3-16,-1 0-3 16,-4-4-27-16,-1-1-34 15,2-1-42-15,-1-1-111 0</inkml:trace>
  <inkml:trace contextRef="#ctx0" brushRef="#br0" timeOffset="48378.9015">24340 4745 270 0,'0'0'81'15,"0"0"-69"-15,1-10 26 16,9-4-2-16,1-2-6 16,5-7-14-16,0-1 5 15,4-3 3-15,-1-2-1 16,2-4-3-16,0-1-2 16,-2-1-2-16,2-1 0 0,-3-1-4 15,-1-3 0-15,-1-1-5 16,-3-1 1-16,-2-2-4 15,0 0-2-15,-4 0-1 16,-3 3 1-16,-2 3-2 0,-1 5 1 16,-1 5 0-16,0 5-1 15,0 5 0-15,-4 3 0 16,-3 3-1-16,1 5 2 16,-4 2-2-16,1 2 1 15,-3 3-3-15,-2 3-1 0,0 7 1 16,-2 7-1-16,-1 3 2 15,2 4 0-15,1 2 2 16,1 5-2-16,3 1 1 16,1 4 2-16,1 3-4 15,4 3 2-15,1 2 0 0,3-1 0 16,0 1 1-16,0-2-1 16,0-2 1-16,4-2 0 15,4-5 0-15,-1-4-2 16,0-5 2-16,2-6 0 15,1-4 0-15,0-2 0 0,-1-5 0 16,2 0 2-16,0-4-1 16,-2 0-1-16,1-2 1 15,1-1-1-15,0 0-11 16,2 0-34-16,2-2-14 16,1-7-28-16,2-3-49 0,1-5-70 15</inkml:trace>
  <inkml:trace contextRef="#ctx0" brushRef="#br0" timeOffset="49271.5074">24835 4336 288 0,'0'0'75'0,"-2"0"-69"15,-3 1-7-15,-1 7 1 16,-1 4 1-16,1 1 2 0,-1 4-2 15,4 0 3-15,0 2 0 16,1-1 2-16,2-1-2 16,0-3 1-16,0-4 2 15,0-2-1-15,7-3 6 16,0-3 4-16,0-2 11 16,1 0-2-16,1-5 0 0,2-5-8 15,0-4-8-15,-2-2-2 16,4-1-2-16,-3 0 0 15,0 1-1-15,-1-1 0 16,-2 3-2-16,-1 0 5 16,-1 2 8-16,-1 1 2 0,-2 4-7 15,1-1-3-15,0 2 0 16,-2 0 0-16,-1 3-1 16,1 2-4-16,-1-2-1 15,0 3 1-15,0 0-1 16,0-1 1-16,0 1 2 15,0 0 1-15,0 0-2 0,0 0 2 16,0 0-1-16,0 0 2 16,0 0-1-16,0 0-3 15,0 0-1-15,0 0 0 16,0 0-1-16,0 0 0 0,0 0-1 16,0 0-1-16,0 0-1 15,0 4-3-15,0 4 4 16,0 2 2-16,0 3 0 15,1 3 0-15,1 1 0 16,2 3 0-16,0 2-1 0,2 0 2 16,-2 3-1-16,4 1 0 15,-2 2 0-15,1 1 0 16,-1 1 0-16,0-1 0 16,1 1 0-16,-3 2 1 15,2-1 0-15,-2 0-2 0,-1 0 1 16,0-2 1-16,-1 3-1 15,-1-2 0-15,-1 0 0 16,0-2 1-16,0 1-2 16,0-5 2-16,0 0-1 15,0-1 0-15,0-5 1 0,-4 1-1 16,-2-5 1-16,0-3-1 16,-2-1 2-16,-3-4 1 15,-2-2-1-15,-1-4 2 16,-1 0 0-16,-3 0 1 15,1-11 0-15,-2-6-3 0,3-3 1 16,2-3-1-16,4-5 0 16,3-2-1-16,7 0 0 15,0 2 0-15,6-2-2 16,10 0 0-16,6 2 0 16,5-1-1-16,4 5-2 15,3 0 1-15,-1 3-12 0,-1 5-38 16,-2-1-51-16,-6 3-88 15</inkml:trace>
  <inkml:trace contextRef="#ctx0" brushRef="#br0" timeOffset="52387.873">29591 1578 229 0,'-5'0'28'0,"1"2"33"0,1-2-4 16,3 0-19-16,0 0-15 15,0 0-12-15,0 2-3 16,0-1-4-16,0 2-3 15,0 3 2-15,0 1 4 0,0 4 4 16,0 2-2-16,0 2 6 16,-2 5 1-16,2 2-3 15,0 1-2-15,0 2-5 16,0 3-2-16,0-1-2 16,2-1-1-16,5-5 0 15,2-1-1-15,4-6 2 0,1-5 0 16,1-2 1-16,4-7 0 15,1 0 0-15,1-7 0 16,0-6-1-16,2-1 0 16,-2-6 0-16,0 0 0 15,-3-4-1-15,-1 1 2 0,1-2 6 16,-5-1 0-16,-3-1-2 16,-1 0-4-16,-3 0-1 15,-1 2-1-15,-3 1-1 16,-2 2 1-16,2 4 0 0,-2 2 2 15,0 3 1-15,0 6-2 16,0 0 2-16,0 3-2 16,0 1-1-16,0 3-1 15,0 0-1-15,0 0-1 16,0 0-3-16,-2 8-1 16,0 8 5-16,-3 0 0 0,1 8 0 15,0 1 1-15,-1 7-1 16,-2-1 2-16,4 4-1 15,-3 2 0-15,2-1 1 16,2 1 0-16,0-2-1 0,1 1 1 16,1-4-1-16,0 0 1 15,0-3-1-15,0-3 1 16,0-3-1-16,0-6 1 16,0-1-1-16,0-8 0 15,0-1 2-15,0-4-2 0,0-2 2 16,0-1 3-16,0 0 6 15,0-9 7-15,0-6-2 16,0-6-12-16,-4-3-2 16,0-6 2-16,1-4 0 15,0-3 0-15,3-3-3 16,-1-1-1-16,1 1 0 0,0-1 0 16,3 1 0-16,7 3 1 15,1 5-1-15,3 0 1 16,3 4-1-16,0 2 0 15,-2 5-1-15,3 3 1 0,-3 2-1 16,-1 6 1-16,-3 0-1 16,0 6 0-16,0 4 0 15,-4 0-1-15,2 0-3 16,1 13 2-16,-2 1 1 16,0 6 1-16,-3 2 0 15,1 1 1-15,0 1-1 0,-4-1 1 16,0-3 1-16,0-3-1 15,-2-3-1-15,0-1 1 16,0-3 0-16,-2-3-1 16,-2-1 1-16,-6-3-1 15,2-1-1-15,-3-2-16 0,-1 0-21 16,1 0-8-16,0 0-13 16,-1-5-32-16,3-5-31 15,1-1-153-15</inkml:trace>
  <inkml:trace contextRef="#ctx0" brushRef="#br0" timeOffset="53248.7675">29215 1617 288 0,'-2'-1'48'16,"2"-2"-11"-16,0 3 12 16,0 0-25-16,0 0-18 15,0 0-5-15,0 7-2 16,0 6-1-16,6 5 1 15,-1 2 2-15,3 7 4 0,-1 0 9 16,3 3-4-16,0-2-5 16,1 1-2-16,-1-5-1 15,1-3 0-15,3-4 0 16,-2-4 2-16,2-9 7 16,0-4 12-16,1 0-3 0,1-4 5 15,3-13-2-15,0-1-13 16,1-7-2-16,2-3 2 15,0-2 1-15,-1-2 0 16,0 0-8-16,-4-2-1 16,-3 2-1-16,-4 3-1 0,-3 2-1 15,-3 4-3-15,-1 5-24 16,-2 8-21-16,0 3-20 16,1 3-64-16,5 1-139 15</inkml:trace>
  <inkml:trace contextRef="#ctx0" brushRef="#br0" timeOffset="54610.1813">30169 1533 54 0,'0'-1'24'0,"0"-1"11"16,1 2 2-16,-1-2 4 15,0 2-12-15,2 0-7 0,-2 0-13 16,0 0-6-16,0 0-2 15,0 0 0-15,0 0-1 16,0 0 0-16,0 0 0 16,0 0 1-16,0 0 0 15,0 0 0-15,0 0-1 16,0 0 0-16,0 0-1 0,0 0 1 16,0 0-1-16,0 0 1 15,0 0 0-15,0 0 0 16,0 0 0-16,0 0 0 15,0 0-1-15,0 0-2 16,0 0-6-16,0 0-4 0,0 0 8 16,0 0 1-16,0 0-4 15,0 0-15-15,0 0-3 16,0 0-14-16,0 0-5 16</inkml:trace>
  <inkml:trace contextRef="#ctx0" brushRef="#br0" timeOffset="55851.5192">29593 1685 183 0,'-59'16'40'15,"1"0"-35"-15,2-2 46 16,6 1-2-16,7-2-3 0,11-3-8 16,12-3-6-16,9-2-6 15,11-3-12-15,11 0-6 16,16-2-4-16,15 0-1 16,9 0-2-16,10-5-1 15,9-4 1-15,1-3 1 16,3-1-2-16,-2-2 1 0,-6 1-1 15,-8 2 0-15,-17 1 2 16,-10 2 0-16,-15 4 5 16,-16 2 9-16,-4 3 8 15,-25 0-9-15,-8 0-13 16,-10 0-2-16,-8 4 1 0,-8 5 0 16,-4-1 2-16,-2 2 5 15,-1-3 6-15,1 2 0 16,2-2-4-16,6 0-5 15,8-1 5-15,13-2 3 16,13 0-3-16,12-4 1 0,11 2 3 16,5-2-5-16,23 0-9 15,10-5-2-15,17-5 2 16,10-4-2-16,10-3 4 16,6-3-2-16,1-1 0 15,0 0 0-15,-7 1 0 0,-12 3 0 16,-14 2 0-16,-14 5 1 15,-18 6 0-15,-13 4 1 16,-21 0-4-16,-18 3 3 16,-11 10 0-16,-11 3-2 15,-11 2 0-15,-4 5 1 0,1-1 1 16,2 1-1-16,12-2 0 16,10-5 1-16,15-3 1 15,13-3 3-15,21-9-3 16,9-1-3-16,30 0 1 15,14-8 0-15,17-8 1 0,11-1 1 16,8-1-2-16,-1-1-2 16,-2 4-10-16,-8 3-45 15,-13 5-16-15,-12 6 6 16,-15 1-58-16,-14 0-76 16</inkml:trace>
  <inkml:trace contextRef="#ctx0" brushRef="#br0" timeOffset="57120.115">30326 1599 302 0,'0'-3'9'0,"0"-1"0"0,0 1 43 16,2 1-4-16,0 1-19 15,-2 0-10-15,1 0 1 16,-1 1-6-16,0 0-6 15,0 0-4-15,0 0-4 16,0 8 4-16,0 3 6 0,1 2-3 16,-1 4 0-16,2 1-2 15,-1 2 1-15,3 3 2 16,0-3-1-16,0 0-4 16,4 0-1-16,-1-5-1 15,1-1 1-15,1-1 0 0,3-4 2 16,-1-4 6-16,5 0 4 15,-1-3-4-15,3 0-3 16,-1-2 0-16,0 0-2 16,0 0-4-16,3-3 2 15,-3-1-1-15,-2-5 2 0,1 1-3 16,-1-4 2-16,-1 1 0 16,-1-2 5-16,-2-1 2 15,0-3-1-15,-4 3-1 16,0 0-4-16,-3-2 0 15,0 3-1-15,1 0 0 0,-2 2 0 16,-3 1-1-16,2 0-1 16,0 3 0-16,-2 1-1 15,0 2 0-15,0 3 0 16,0-1 0-16,0 2 0 16,0 0 0-16,0 0-1 0,0 0 1 15,0 0 0-15,0 0 0 16,0 0 1-16,0 0-1 15,0 0 0-15,0 0 0 16,0-1 1-16,2 1 2 16,-2 0 1-16,0 0 2 0,0 0-2 15,0 0 0-15,0 0-2 16,0 0-1-16,0 0 0 16,0 0-1-16,0 0 0 15,0 0 0-15,0 0 1 16,0 0 0-16,0 0 1 0,0 0-1 15,0 0 1-15,0 0 0 16,0 0-1-16,0 0 0 16,0 0-1-16,0 0 1 15,0 0-1-15,0 0 1 16,0 0 0-16,0-3 1 0,0 3 1 16,0-4-2-16,0 1 1 15,0-1 1-15,0 1-2 16,0-1 1-16,0 1 0 15,0-3 1-15,0 3-2 16,0-1 1-16,0 0-1 0,0 2 0 16,0-1-1-16,-2 2 1 15,2 1-1-15,0-1 0 16,0 0-1-16,0 1 1 16,0 0-1-16,-2 0 0 15,2 0-2-15,-2 0-2 0,0 0 0 16,-4 5 3-16,4 2 0 15,-3 0 1-15,-1 4 1 16,2 1-1-16,-1 2 1 16,-2 3 0-16,3-1-1 15,1 2 1-15,-3 2 0 0,2-1 0 16,3 2 0-16,0-3 0 16,0 2 0-16,1-4 1 15,0-2-1-15,0-3 1 16,1-1 0-16,3-3-1 15,4 0 2-15,-1-4 0 16,5 0 0-16,-1 0 0 0,1-3-1 16,-2 0-2-16,3 0-15 15,3 0-30-15,-3 0-38 16,3-6-25-16,0-5-52 16</inkml:trace>
  <inkml:trace contextRef="#ctx0" brushRef="#br0" timeOffset="57464.715">30876 1644 135 0,'-3'-3'48'0,"3"2"-39"15,0 0 17-15,0-1 0 16,0 2-21-16,0-1-22 16,5-1-6-16,1 1-17 0,-1-2-44 15</inkml:trace>
  <inkml:trace contextRef="#ctx0" brushRef="#br0" timeOffset="57872.2955">30869 1538 257 0,'0'-3'14'16,"0"0"19"-16,0 1 41 15,0 0-10-15,-1 2-25 0,1 0-9 16,0 0-8-16,0 0-12 16,0 0-6-16,5 3-3 15,5 7 4-15,3 4 15 16,3 2-7-16,3 3-2 16,4 4 0-16,1 0-2 0,-1 1 1 15,-1-1-6-15,0-1-3 16,-4-2 0-16,-4-3 0 15,-2 0 0-15,-2-5 0 16,-3-1-1-16,-3-1 1 16,0-4-1-16,-2-2 1 15,-1 0-1-15,-1-3-3 0,0 0-22 16,0-1-28-16,0 0-14 16,0-5-48-16,-3-6-89 15</inkml:trace>
  <inkml:trace contextRef="#ctx0" brushRef="#br0" timeOffset="58154.0229">31058 1518 257 0,'-4'-5'134'0,"2"1"-128"0,2 3 31 15,-2 1 10-15,0 0-41 16,1 5-8-16,-5 8 2 15,-2 6 0-15,-4 5 0 16,-1 3 1-16,-2 4 2 16,-1 2 4-16,-1-2-1 0,2-3-4 15,1-3 0-15,7-7-2 16,-1-2 2-16,4-5-3 16,3-1 2-16,1-3-2 15,0-4-30-15,3 0-66 16,8-3-55-16</inkml:trace>
  <inkml:trace contextRef="#ctx0" brushRef="#br0" timeOffset="58827.7045">31406 1852 143 0,'-1'1'59'16,"-1"-1"-46"-16,0 0 46 16,0 0-16-16,2 0-16 15,0 0-2-15,0 0-7 0,0 0-4 16,0 0-4-16,0 0-2 16,0 0 0-16,0 0 3 15,0 0 2-15,0-3 5 16,0 3-1-16,0-1 0 15,0 1-3-15,0 0-3 16,0-1-3-16,0 1-3 0,0 0-2 16,0 0-1-16,0 0-1 15,0 0 0-15,0 0 0 16,0-2 0-16,0 2 0 16,0 0 0-16,0 0 2 15,0 0-1-15,0 0 2 0,0 0-3 16,0 0 3-16,0 0-3 15,0 0 0-15,0 0-1 16,0 0 0-16,0 0 0 16,0 2-1-16,4 3 2 15,-2 1-2-15,-1 2 2 0,1 1-2 16,-2 2 1-16,0 1 1 16,0 2-2-16,-5 1 1 15,-9 5-1-15,-1-4 1 16,-5 5 0-16,1-1-7 0,-4-3-37 15,4 0-30-15,-1-7-44 16,5-6-94-16</inkml:trace>
  <inkml:trace contextRef="#ctx0" brushRef="#br0" timeOffset="59719.4119">31685 1604 135 0,'0'-3'31'15,"0"1"8"-15,0-1 27 16,0 3-12-16,0 0-14 16,0 0-12-16,0 0-9 15,-4 0-7-15,3 3-7 0,-3 5-1 16,-1 5 3-16,0 4 2 15,1 6-5-15,2 1 0 16,0 2-1-16,2 2-1 16,0-2 1-16,4-1-1 15,3-5-1-15,4-6 2 0,2-1 2 16,3-7 4-16,0-3 7 16,4-3 1-16,0 0-5 15,0-6-3-15,3-3-3 16,0-6-2-16,-4 2 2 15,-1-3 2-15,-1-1 2 0,-3 0-2 16,-5-4 3-16,0 2-3 16,0-1-1-16,-6-1-3 15,-1 1 0-15,2 0-2 16,-4 3-1-16,0 2 0 16,2 3 1-16,-2 5 0 0,0 2 2 15,0 2-1-15,0 1-1 16,0 2-3-16,0 0-2 15,0 0-2-15,0 3 1 16,-4 4 1-16,2 5 2 16,0 5-1-16,1 0 2 0,1 3-1 15,0-2 1-15,0 2 1 16,0-1-1-16,3-2 1 16,7-2 1-16,-3-2 0 15,5-2 0-15,1-1 0 16,-1-3 1-16,1-2-1 15,-1 0-2-15,2 0 0 0,-3-4 0 16,1 2-11-16,1-2-31 16,-4-1-24-16,2 0-68 15,-4-1-103-15</inkml:trace>
  <inkml:trace contextRef="#ctx0" brushRef="#br0" timeOffset="60769.1638">32181 1518 220 0,'-2'0'73'0,"-1"0"-69"16,-1 0 12-16,2 0 12 15,-1 8-15-15,3-1-1 16,-2 5 10-16,2 5-4 0,0 1-8 16,0 4 0-16,0-1 0 15,5-3 0-15,4 1-3 16,2-2-1-16,2-3 1 16,1-4 1-16,2-6 1 15,1-1 0-15,-1-3 4 16,4 0 0-16,0-5-1 0,1-6-4 15,-4 0 1-15,1-3-1 16,-5-2 1-16,1 1 0 16,-3-4 2-16,-5 3 2 15,-1-2-1-15,0 1-4 16,-3 3 2-16,-2 0-1 0,2 2 1 16,-2 5-3-16,0 0-2 15,0 4-3-15,0 0 0 16,0 2-2-16,0 1 1 15,0 0-3-15,0 0-1 16,0 0-1-16,-2 1 0 0,2 5 1 16,0 1 3-16,0 2 0 15,0 1 0-15,0 1 0 16,2 3 0-16,1 3 1 16,3 0 1-16,0 3-1 15,-3 3 0-15,6 1 0 0,-2 0 0 16,-1 2 0-16,3 1 0 15,1-3 0-15,-2 3-1 16,-3-4 1-16,3 4-1 16,2-2 0-16,-4 2 0 15,1 0 2-15,2 0-2 0,0 0 0 16,-2-1 1-16,3-1-1 16,-1 1 1-16,1 2-1 15,1-2 0-15,-1 1 0 16,0 0 0-16,-3 1 0 15,1-1 1-15,-2-1-1 0,-4-3-1 16,-2-1 2-16,0-1-1 16,-3 0-1-16,-11-3 0 15,-4 0 1-15,1-4 1 16,-8-1 0-16,-2-4-1 16,0-4 4-16,-2-4-1 15,-4-1 0-15,3-5 1 0,1-9 10 16,4-4 7-16,2-7-4 15,7-2-6-15,7-5-1 16,7-1-1-16,2-4-1 16,17 0-6-16,10 0-3 0,12-1 0 15,7 4-2-15,8 1 1 16,6 2 0-16,-3 3 1 16,-2 2-2-16,-3 6-9 15,-5 1-28-15,-9 5-43 16,-11 2-43-16,-10-1-129 0</inkml:trace>
  <inkml:trace contextRef="#ctx0" brushRef="#br0" timeOffset="70563.2597">24825 323 30 0,'0'-11'-2'16,"0"0"2"-16,0 1 0 16,0 2 0-16,0-1-1 15,0 4 7-15,0 1 2 16,1 1 9-16,0 1-2 15,-1 0 1-15,0 2-2 0,0-2 3 16,0 1 2-16,0 1-5 16,0 0 8-16,0 0-4 15,0 0-7-15,0 0 3 16,0-1 0-16,0 0 7 16,-1 1-1-16,1 0-7 0,0-1 0 15,-1 1-1-15,1 0-6 16,0 0-5-16,0 0 0 15,0 0 0-15,0 0 4 16,0 0 2-16,0 4-1 0,0 4-3 16,0-1 1-16,0 0 0 15,0 3-2-15,0-1-2 16,0 2 2-16,0 1-1 16,1 3 0-16,0-1 17 15,0 4-14-15,-1 1 3 16,0 1 2-16,0-2 2 15,0-1-1-15,0 2-1 0,0-2 1 16,0-2-3-16,0 1-3 16,0 0-1-16,0-1-1 15,1-2-1-15,0 3 1 16,-1-3 2-16,0 0 2 0,0 2 0 16,0-2 3-16,0-1-2 15,0 0-1-15,0 2 1 16,-3-4 1-16,1 1-2 15,0 2-2-15,0-2-2 16,1-1-1-16,0 2-1 0,0-1 1 16,1-1-1-16,-1 4 0 15,0-4 1-15,1 2-1 16,-2 1 1-16,1-1-1 16,-2 2 1-16,2-1 0 15,-2 0 1-15,0-2 1 16,1 1 2-16,0-1 0 0,-1 2-1 15,1-2-2-15,1-1-1 16,-1 0 0-16,2 0 0 16,-2-1-1-16,2-1 0 15,0 1 1-15,-1-1-2 16,0 1 2-16,1 0-1 0,-2 0 0 16,0 2 1-16,0-1-1 15,1 3 1-15,-1-3 0 16,-1 1 0-16,1 1 2 15,0-1 1-15,-2 0-1 16,3-1-1-16,-1 2-2 0,0-4 1 16,0 5 0-16,0-4-1 15,1-1 1-15,-2 2 0 16,2 0-1-16,-1 0 0 16,0-2 1-16,1 2 0 0,-1 0-2 15,0-1 1-15,0 1 2 16,0-2-2-16,1 1 0 15,-1-3 1-15,0 2-1 16,-1-1 1-16,1 0 0 16,-1-2 2-16,2 1 4 0,-1 0-1 15,0 0-2-15,1 1-1 16,0-1-4-16,-1 1 2 16,0 0-1-16,2 0 0 15,-4 0 0-15,2 2 1 16,0-1-2-16,0 2 1 15,0 0 1-15,-2 0 0 0,2 0 0 16,-2 0-1-16,1 0 1 16,-1 0 2-16,0 0 1 15,0-2 2-15,0 1-3 16,2 1 0-16,-1-3 1 16,1 0-4-16,0 0 0 0,2 0 0 15,-1-1 0-15,0 1-1 16,1 0 2-16,0 0-1 15,0 0-1-15,-2 0 3 16,2-1-3-16,-2 1 1 16,0 0 1-16,1 2-1 0,-1-1 2 15,1 0-2-15,-2 1 0 16,2-2 0-16,-1 2 0 16,0-2 0-16,2 2 0 15,-2-1 0-15,1 2 0 16,-1-3 1-16,1 3-2 0,0 0 2 15,0-1-1-15,0 0 0 16,-1 1 1-16,2 3-2 16,-2-3 2-16,0 0-1 15,-1 0 2-15,1 4-1 16,0-2 1-16,-3-1 3 0,1 0 0 16,3 2-2-16,-2-2-1 15,1-1 0-15,-1 3 0 16,1-3-2-16,0 2 1 15,1 0-1-15,-1-2 1 16,1 4-1-16,0-1 2 0,-2 0-3 16,2 0 2-16,-2 1-1 15,1 0 1-15,1 0 2 16,-1 1-2-16,0-1 3 16,0 1 0-16,0-2 1 15,0 3-1-15,-1-2 2 0,1 0-3 16,0 3 2-16,0-5-5 15,1 2 1-15,0 0 0 16,0-1 0-16,0 0-2 16,1 1 2-16,0 0 0 15,-2-1 0-15,2 1-1 0,-2 0 2 16,0 2 1-16,0-2 2 16,0 1 1-16,0 1-1 15,0-3-3-15,-1 1 3 16,2 0-5-16,0-1 0 15,0-3 0-15,0 1 0 0,1-2 0 16,0 2 1-16,0-1-2 16,-1 3 2-16,1-2-1 15,0 1 0-15,-1 2 0 16,1-3 0-16,0 4 0 16,-1-3 0-16,1 1 0 0,-1 3 0 15,0-2 0-15,0 2 1 16,-1-1-1-16,2-2 1 15,-1 1-1-15,0-2 1 16,0 0-1-16,0 0 0 0,-1-1 1 16,2 0-1-16,-1-1 1 15,0 2-1-15,1-2 2 16,-1-2-1-16,0 2 0 16,0 0 3-16,0 0-1 15,-3 0 1-15,3 1 1 16,0 1 0-16,-1-1-1 0,1-1-2 15,-1 1 0-15,2 1 1 16,-1-2-3-16,0 3 0 16,-1-2 0-16,2 3 2 15,-2 0-2-15,2 0 1 16,0 2-1-16,-1-2 1 0,0 3 0 16,0-1 0-16,-1 1 1 15,-1 0-1-15,2-1 2 16,-1 1 0-16,-1-3-1 15,1 0 2-15,0-1-1 16,1 1 2-16,-1-1-2 16,1-3-2-16,0 1 0 0,0 1-2 15,0-1 2-15,1-1-1 16,0 0 0-16,0 3 0 16,0-2-1-16,0 0 1 15,0-1 1-15,0 3-2 0,0-2 1 16,0 1 1-16,0-1-1 15,0 0 2-15,0-1-2 16,0 2 1-16,0-2 0 16,0 1 0-16,0 1 2 15,-2-1 1-15,2 0-2 0,-1-1-1 16,1 0 1-16,0 0-2 16,0-1 0-16,0 0 0 15,0 0 1-15,0-2-1 16,0 2 0-16,0-1 0 15,0-1 0-15,0 2 0 16,0-1 2-16,0 2 1 0,0 0-2 16,0 0 1-16,0 0-1 15,0 2 2-15,0-1-4 16,0-1 4-16,0 1-2 16,0-1 2-16,0 3-1 0,0-2 0 15,0-1 1-15,0 1-3 16,0 1 2-16,-1-2-1 15,1 0-1-15,0 1 0 16,-1 2 1-16,1 0-1 16,0 0-1-16,0 2 2 15,0 1 0-15,0-2-1 0,-1 0 0 16,1 3 0-16,-1-1 0 16,1-2 0-16,0 3 1 15,-1-3-1-15,0 0 1 16,1 2-1-16,-1 0 1 15,0-1 0-15,-2 2 0 0,3-1 0 16,-2 1 1-16,2 0-2 16,-1-1 0-16,1 2 0 15,0-1 0-15,-1 3 0 16,0 0 0-16,1 0 0 16,0-3 0-16,0 1 0 0,0 1 0 15,0-2 0-15,0 1 0 16,-1 1 0-16,1 1 0 15,-1-1 1-15,1 0-1 16,-1 1 0-16,0-3-1 16,1 1 2-16,-1-2-1 0,0 1 0 15,1 0-1-15,0-3 2 16,0 2-1-16,-1 1 0 16,1 0 0-16,0-2 0 15,-1 3 0-15,1-1 0 16,0 1 0-16,-2 0 0 0,2 1 0 15,-1 1 0-15,1-2 1 16,-2 2-2-16,2 1 2 16,-2 0-2-16,1 1 1 15,0 1 0-15,-1-1-1 0,1 3 2 16,0 0-1-16,-1-3 0 16,0 6 0-16,2-5 0 15,-1 5 1-15,1-1-2 16,0 2 2-16,0 1-1 15,0-2-1-15,0 3 1 16,0-4 0-16,0 1 0 0,0-1-1 16,3 0 1-16,0-2 0 15,0 2 0-15,0-1 0 16,0 0 0-16,1 1 0 16,-1 1 0-16,-1 1 0 15,0-2 1-15,0-2-2 0,-2-2 2 16,1 0-1-16,-1-5 1 15,0-2-1-15,0-2-1 16,0-2 2-16,0-2-1 16,0-5 0-16,0 1-1 15,0-3 2-15,0-2-2 16,0-1 1-16,0 0-1 0,0 0 1 16,0 0-7-16,0-4-1 15,0-9 1-15,-1-5 6 16,-3-5 2-16,0-5 0 15,-2-4 0-15,0-2-4 16,-1-3 4-16,0 0-2 0,-1-5 0 16,0-1 1-16,0-2 1 15,0-2-1-15,1 1 1 16,-1 1-2-16,2-3 1 16,-2 2-2-16,4 1 2 15,-1 2 1-15,0 1 0 0,1 0-2 16,0 4 0-16,-2 1 2 15,2 3-1-15,2-2 0 16,0 4 0-16,0 1-2 16,-2-1 4-16,4 0-2 15,-1 2 0-15,0-1 1 0,1-1-2 16,0 4 0-16,0-2 0 16,0 1 2-16,0 1-2 15,0 1 0-15,1 0 0 16,0 0 1-16,1 2 0 0,0-2 0 15,-2 1 1-15,0-1-2 16,0 2 2-16,0 2-1 16,0-1 0-16,0 2 0 15,0 3 0-15,0-1 0 16,0 1 0-16,0 1-1 0,0 2 2 16,3-4-1-16,0 3-1 15,1-1 0-15,2-1 0 16,-2 1 0-16,-1-1 1 15,1 1 0-15,0-3 1 16,-1-1-2-16,1 1 2 16,-1 0-1-16,0-3 0 0,2 4 1 15,-3-3-2-15,1 0 2 16,-1 2-1-16,0 1 0 16,1-1 0-16,0 1-1 15,1 1 1-15,1 1 1 16,0-2-2-16,0 2 1 0,0-1 0 15,1 0 0-15,0 0-1 16,-1-1 2-16,2-3-1 16,-2 0 0-16,1-2 0 15,0 1 1-15,-1-3-1 16,3 1-1-16,-2-2 1 0,0 1 1 16,0 0-1-16,1 0 1 15,0 0-2-15,-1-1 3 16,-1 0-3-16,0 0 2 15,1 0-1-15,-1 2 1 16,0-2-1-16,-1 5 0 0,0-1 0 16,1 1 0-16,-2 0 0 15,1 1-1-15,-1-1 3 16,2 0-2-16,-2-4-1 16,1 3 2-16,-1-5-1 15,1 1-1-15,0-3 2 0,0 2-2 16,-1 0 2-16,4-1-1 15,-3 0 1-15,1-3-2 16,1 1 2-16,1-1-2 16,0-1 2-16,1-2-1 15,-1 2 0-15,0 2 1 16,1 1 0-16,-2 1-1 0,0 4-1 16,-1-1 1-16,0 3 2 15,-1 0-2-15,1 1 1 16,-1-4-1-16,-2 2 1 15,2-4-1-15,-1-1 1 0,2-1-1 16,0-3 0-16,1 3-1 16,1-1 1-16,-1 1 0 15,1 1-1-15,-1 2 1 16,2 0 1-16,-2 1-1 0,0-3 1 16,-1 4-1-16,3-5 1 15,-2 1-1-15,0 1 0 16,0-3 0-16,-1 2 2 15,-1 0-2-15,-1 1 0 16,1 0 0-16,-1-1 1 16,-1-1 0-16,2 1-2 15,-1-1 1-15,1-2 2 0,2-1-1 16,-1 0 0-16,4 1 0 16,-1 1-2-16,-1 0 2 15,0 3-1-15,1 2 2 16,-4 1-1-16,1 2 1 0,-2 0 0 15,-1 1 1-15,-1-2-1 16,-1-1-1-16,0 0 1 16,0-5-2-16,0 3 1 15,0-3 0-15,0 1-2 16,0 3 2-16,0 0-2 0,2 1 1 16,-2 1 0-16,0 2 0 15,0-1 0-15,0 0 0 16,0-1 0-16,0 1-1 15,0-1 1-15,0-1 0 16,0 1 0-16,2 2 0 0,-2 0 0 16,0 6 0-16,0 4 1 15,0 1-2-15,0 6 0 16,0 0 1-16,0 3 0 16,0 2 0-16,0 1 0 15,0 0 0-15,0 0 1 0,0 0-1 16,0 3-1-16,0 8 0 15,1 5-1-15,0 6-3 16,0 4 1-16,0 1 2 16,1 7 2-16,-1 0 0 15,0 5 0-15,-1 2 0 16,0 1 1-16,0 3-2 0,0 0 2 16,0-1-2-16,0 3 3 15,-1-2-3-15,-4-1 1 16,1 3 1-16,-1 0-1 15,0 1 0-15,0-4-1 0,0-1 1 16,0-5 1-16,1-1-1 16,1-3-1-16,0-2 1 15,2-4 0-15,-1 2 1 16,0-2-2-16,0-1 2 16,1 1-2-16,-2 0 2 0,-1 2-1 15,1 0 1-15,-2 3-1 16,0 3 1-16,-1-1 0 15,1-2-1-15,0 0 1 16,0-4-1-16,-1-1 1 16,2-3-1-16,0-1 0 0,1 0-1 15,0-2 1-15,0 0 1 16,1 1-2-16,-1 1 1 16,1-1 0-16,-1 1 0 15,0 2 1-15,-2 1-1 16,2-2-1-16,-3 4 2 0,0-1 1 15,-2 1-2-15,1-1 2 16,-1 0-1-16,0-2-1 16,-1 1 1-16,3-3-2 15,0 0 2-15,1-1-1 16,1-1 0-16,0 0-1 0,2-1 1 16,-2 0 0-16,3-2 0 15,-2 2 0-15,1 0-1 16,0-2 1-16,-1 4 0 15,1-1 1-15,-2 4-1 16,-2 2 1-16,0-1 0 16,0 2-1-16,-2 1 1 0,0 0 0 15,-1-1-2-15,0 1 3 16,-1 0-2-16,4-2 0 16,-3 1 0-16,3-4 1 15,-1 0 0-15,3-1-2 0,0-3 3 16,0 0-2-16,0 1 0 15,2-3-1-15,0 1 0 16,0 0 3-16,0 0-3 16,-1 1 2-16,1 0-2 15,-1 1 2-15,-1 3 0 16,-1 0 0-16,-1 2 0 0,-2 1 1 16,3 2 3-16,-4 1 0 15,2 3-4-15,-1-3 1 16,2 1-1-16,-1-1 0 15,2-3-1-15,-2-1 2 16,2 0-2-16,1-1 0 0,0-1 1 16,1 1-1-16,-1 1 1 15,2-3-1-15,-2 3 1 16,1 0-1-16,1-1 1 16,0-1-1-16,1 1 1 15,-1 1 0-15,0-2 0 0,-2 1 0 16,2-2 0-16,0 3 0 15,-1-4-1-15,1-2 2 16,-2-1-1-16,3 1 1 16,-2-2 0-16,1-1-1 15,0 3 0-15,0 1-1 0,2 1 0 16,-1 2 0-16,0 2 0 16,1-1 0-16,0 3 0 15,0 1 1-15,0 1-2 16,0 1 1-16,0-1 0 0,0 0 0 15,0-1 1-15,0-2-1 16,0-2-1-16,0 1 2 16,0-4 0-16,0 1 0 15,-2-3-1-15,1-1 1 16,0 3-1-16,-1-5 1 0,1 4-1 16,-1-1 1-16,0 2 4 15,1-2-2-15,0 3-2 16,-1 1 0-16,1 1 0 15,-1 1-1-15,0 0 1 16,-1 1-1-16,2 0 1 16,0-2-1-16,0-1 0 0,0 0 1 15,1 2-1-15,0-4 0 16,0 0-1-16,0 1 1 16,0 0 1-16,0 3-1 15,2-1 0-15,0-1 0 0,1 1 0 16,-2-2 1-16,0-3-1 15,0-2 0-15,-1-1 1 16,0-1-1-16,0 0 2 16,0-3-1-16,0 2 0 15,-3 0 0-15,-1 2-1 16,1 0-1-16,0 2 0 0,1-1 1 16,0 1-5-16,2-5-1 15,-1-2-9-15,1-3-8 16,0-6-8-16,0-4-27 15,3-5-40-15,2-17-46 0,-3-8-15 16,-2-9-227-16</inkml:trace>
  <inkml:trace contextRef="#ctx0" brushRef="#br0" timeOffset="82598.573">24429 5266 171 0,'0'-6'27'0,"0"2"-7"0,0 1 19 15,0 2-7-15,0 1-16 16,0 0-9-16,0 0-2 16,0 0 1-16,0 0 3 0,0 0 0 15,0 0 3-15,0 0 7 16,0 0 1-16,0 0 4 16,0 0-2-16,0 0-1 15,0 0-6-15,0 0-6 16,0 0-6-16,0 0-3 0,0 0 0 15,0 0-1-15,-2 0-7 16,0 0-25-16,-1 0-18 16,-1 0 1-16,0 0 5 15,-1 0-33-15,-2 0-18 16,0 0-12-16</inkml:trace>
  <inkml:trace contextRef="#ctx0" brushRef="#br0" timeOffset="82865.1672">24373 5246 17 0,'0'0'109'0,"0"0"-58"15,0 0-11-15,0 0-1 16,0 0-11-16,0 0-12 0,0 0-3 16,0 1-9-16,0 7 0 15,0 3 30-15,0 4-10 16,0 2 4-16,0 2 1 16,0 1-3-16,0 1-9 15,0-1 1-15,0 0 0 16,0-3-5-16,0-3-2 0,0-1-3 15,0-1-6-15,0-3-2 16,0-2 1-16,0 1-1 16,2-1 0-16,0 0 0 15,1 0-7-15,0 3-41 0,3-3-49 16,0 0-43-16</inkml:trace>
  <inkml:trace contextRef="#ctx0" brushRef="#br0" timeOffset="83977.2806">24337 6418 300 0,'0'4'18'16,"0"-3"-4"-16,0-1 18 15,0 0 1-15,0 0-7 16,0 0-8-16,2-2 1 16,6-6 9-16,0-5 4 15,1-3-19-15,5-4-1 16,-1-4 9-16,0-5 1 0,3-3-1 15,0-1-3-15,0-4 3 16,1-1-2-16,-2-2-3 16,-1 0-5-16,1-4-3 15,-2 3 3-15,-1 1-1 16,-2 3-4-16,0 3 1 0,1 4-4 16,-3 3-2-16,0 2 2 15,0 1-2-15,-2 2-2 16,-3 2 3-16,3-2-3 15,-2 2 2-15,-2 1-1 16,-1 1 1-16,-1 2-1 0,0 2 1 16,0 1-1-16,0 3-1 15,0 4 2-15,0 2-2 16,0 3 0-16,-1 0 1 16,-3 1-4-16,0 0 1 15,-3 0-4-15,-2 7 2 0,0 4 2 16,-2 3 0-16,0 5 1 15,0-1 1-15,1 5 0 16,-2-3 1-16,2 1-1 16,0 2 1-16,2 0 0 15,-1-1-1-15,3 2 0 0,-1 0 1 16,2-1 1-16,-1 1-3 16,2 1 3-16,1-1-2 15,3-2 0-15,0 1 0 16,0 0 1-16,0-1 0 15,4 0-1-15,4-1 1 16,-1-2 0-16,1 2 1 0,-1-4-1 16,4-1 0-16,-2-2 0 15,0-3 0-15,3-2 1 16,-1-2 3-16,1-3 1 16,2-1 2-16,0-3 0 0,2 0 0 15,-1 0-1-15,0 0-2 16,-2-6-1-16,-1 2-1 15,-2-3-1-15,-2 0 1 16,0 0-1-16,-4-2 0 0,2 2-3 16,-4 1-10-16,1 2-20 15,-2-2-27-15,0 2-34 16,-1 0-14-16,0 1-79 16</inkml:trace>
  <inkml:trace contextRef="#ctx0" brushRef="#br0" timeOffset="84666.5312">24810 6043 221 0,'-6'7'24'0,"2"1"13"15,0-1 13-15,2-2-22 16,2-2-10-16,-1 1-5 16,1-4 7-16,-1 0 5 15,1 0-1-15,-1 0 2 0,1 0 2 16,0 0 1-16,0-6-7 15,0-2-5-15,0-2-3 16,3-2-4-16,2-2-1 16,1-2 1-16,3 0 2 15,-1-2 0-15,1 0-3 0,2 1-2 16,1 0-2-16,-3 3 0 16,3 0-2-16,-2 5-1 15,-1-2 0-15,-1 5-1 16,-1 0 0-16,0 2 1 15,-1 1-2-15,-1 2 0 0,3-1 0 16,-4 2 1-16,1 0-2 16,1 0 0-16,0 3 1 15,0 3 0-15,0 2 0 16,1 2 1-16,-1 3 0 16,0 0 2-16,2 1 3 0,-2 2 8 15,1 1-7-15,-1 0-6 16,1 2 1-16,1 0 1 15,-1 1 0-15,-1 0-1 16,2 1-1-16,-2-1 0 16,3-4 0-16,-3 1 1 0,2-5-1 15,0-1-1-15,-2-3-1 16,1-1 1-16,-1-1 0 16,-1-3-1-16,2-1-3 15,-2 0-13-15,-1-2-15 16,1 0-25-16,0 0-19 0,-2-7-10 15,1-2-49-15,-1-3-136 16</inkml:trace>
  <inkml:trace contextRef="#ctx0" brushRef="#br0" timeOffset="85121.0843">25193 5770 229 0,'0'0'74'0,"0"-3"-53"15,0 3 29-15,0 0-6 0,-3 0-13 16,-2 0-10-16,1 0-4 15,-4 7 1-15,0 3 2 16,-1 3 2-16,-3 3 4 16,-2 3 7-16,-3 4-6 15,-1 4-4-15,-3 2-6 0,-2 5 4 16,1 0 1-16,1 1 2 16,0 0-7-16,4-3-3 15,1-3 0-15,5-4 3 16,3-4-6-16,1-4-6 15,4-4-4-15,1-3 0 16,2-3 0-16,0-3-1 0,0-1 1 16,0-1-2-16,0-1 1 15,0-1-6-15,0 0-27 16,0 0-25-16,0 0-37 16,0 0-49-16,0-6-131 0</inkml:trace>
  <inkml:trace contextRef="#ctx0" brushRef="#br0" timeOffset="96970.8511">28683 934 50 0,'1'3'16'16,"0"1"19"-16,1 0-11 0,1 2-5 15,-1-2-8-15,0 1 0 16,1 0-2-16,-1 1-5 16,0 1 5-16,0 0-2 15,2 0 1-15,-1 0 4 16,-1 2-3-16,0 1 1 15,3 2 3-15,-2-1 4 0,0 0 6 16,-2 0-8-16,1 2 4 16,0-2-10-16,-2 1-6 15,0-2 6-15,0 1 2 16,0 0-1-16,2 2-1 0,-2-4-6 16,2 2-1-16,0-1-2 15,0 0 1-15,-1 0 0 16,-1-1 0-16,2 1 0 15,0 1 2-15,-2 0-2 16,0 1-1-16,0-1 1 0,0 0-1 16,0 1 1-16,0-1 0 15,0-1 1-15,0 1 1 16,0-1 0-16,0 1-1 16,0-3 2-16,0 3 3 15,-4 1 0-15,4 0-1 16,-2-1-2-16,0 1-1 0,-3 2-1 15,3-1 0-15,0 0 2 16,-1 2-1-16,1-2 0 16,-3 3 2-16,1-2-1 31,3 1 1-31,-2 0 2 0,0-1-3 0,1 3 1 16,2-3 1-16,-2-1-2 0,2 1-2 15,0 0 0-15,0 2 0 16,0-2-1-16,0 2 4 15,0 1-3-15,0 1 3 16,0 1-3-16,0 1 0 0,0 0-2 16,-2 1 2-16,1 0 2 15,1 0-3-15,-1 1 4 16,0-1 3-16,0 2-5 16,1-3 0-16,0 1 1 15,0 0-1-15,-1-1 1 0,1 3 0 16,0-2 0-16,-1 1 0 15,0 0 3-15,-1 1-2 32,2 0-2-32,-3 1-2 15,1-1 0-15,2 2 1 16,-1-1 3-16,1 2 1 0,0 1-1 16,0-2 3-16,0 2-1 15,0 0 2-15,0 2 0 16,0-2-3-16,3 3-1 15,3-2-1-15,-3 0 2 16,0-2-3-16,-1 1-2 16,0 0-1-16,0 0 1 0,-2-2 2 15,2 1 1-15,-2-2 1 16,0 2-2-16,0-2 3 16,0 0-1-16,0 0-1 15,0-1-2-15,-2 1 1 0,0 0 0 16,2 0-1-16,-2-1 0 15,0 1 2-15,0-1-1 16,0 1 1-16,0-3 0 16,-1 2-2-16,0 0 0 15,1-1-2-15,1 0 2 16,-1-1-1-16,1 2 0 0,0-3-1 16,1 2 1-16,-1 0-1 15,1-1 2-15,-1 1-2 16,1 0 1-16,0 1 0 15,0-2 1-15,-2 2 0 16,2 1 1-16,0 0-3 0,-2 2 2 16,2-2-2-16,0 1 4 15,0 1 0-15,0-2 1 16,-2 2-1-16,2-2 0 16,0 0-2-16,0 1 1 15,0-2 0-15,0 0-1 0,0 1 0 16,0 0 0-16,0-1-1 15,2 4 2-15,-2-3 0 16,2 3-1-16,1-3 0 16,-2 3 1-16,1 3 1 15,-1-3 2-15,0 0-3 0,0 0 1 16,-1 3 0-16,0-3 0 16,2 0-1-16,-2 1-1 15,0-2 1-15,3 2 1 16,-1-1-1-16,-2-1 0 15,0-1-2-15,1 2 0 0,0-2 2 16,-1 0-2-16,1 2 2 16,0-2 0-16,-1 1 1 15,0-2 2-15,0 3 1 16,0-1-2-16,0 2-1 16,0 2-1-16,0-2-1 15,0 2 3-15,0-1-1 0,0 1-3 16,-1-2 3-16,1-2-2 15,-1-1 2-15,-1-2 1 16,0-1-2-16,-1-3-1 16,1-2 1-16,1-3-2 15,1-1-1-15,0-5 1 0,0-2-1 16,0-1 0-16,0-3 1 16,0 1-2-16,0-3 2 15,0 0 0-15,0 0 1 16,0 0-2-16,0 0 2 15,0 0-1-15,0 0-2 0,0 0 1 16,0 0 0-16,0 0-10 16,0 0-23-16,0 0-27 15,3 2-26-15,6 5-62 16,-6-3-64-16</inkml:trace>
  <inkml:trace contextRef="#ctx0" brushRef="#br0" timeOffset="98584.308">28598 5341 191 0,'-2'0'32'0,"2"0"22"0,-3 0-10 16,1 0-12-16,2 0-10 15,0 0-1-15,-2 0-4 16,2 0-5-16,0 2-4 15,-1 2 3-15,-1-1 4 16,0 2-1-16,-2 5-1 16,0 0 0-16,-1 6 4 0,-1 1-3 15,0 3 0-15,-2 4-1 16,3 3-2-16,-3 4-2 16,3 0 2-16,0 2 3 15,-1 0-7-15,4-2 2 16,2-3 2-16,0-1-3 0,0-4 0 15,0-3-4-15,4-1 1 16,4-4-4-16,0-3 2 16,1-1 0-16,2-4-3 15,4-3 2-15,-3-2 0 0,3-2 2 16,-2 0-3-16,1 0 4 16,0-7-4-16,-1-3 1 15,1-3 1-15,-2 0-1 16,0-4 0-16,-3-1 0 15,2-1-1-15,0-1 0 0,-2-1 0 16,0 1 0-16,0-1-1 16,-2-1 2-16,-1 1-2 15,-1 0 0-15,1-1 0 16,-1 1 0-16,-2 3 0 16,-1-2 0-16,0 5 1 0,-2 1-1 15,0 2 1-15,0 2 0 16,0 4-1-16,0 1 0 15,0 2 1-15,0 1-1 16,0 2 0-16,0 0 0 16,0 0 0-16,0 0-1 15,0 0-1-15,0 0 1 0,0 0-1 16,-2 2 1-16,0 2 1 16,2 3 1-16,-2 2-1 15,1 2 2-15,1 3-2 16,-2 2 2-16,1 2 2 15,0 6 2-15,0-1 0 0,0 7-3 16,1-1-1-16,0 0 0 16,0-1-1-16,0-5-2 15,1-2 2-15,5-4 0 16,2-5 1-16,1-4 2 0,2-2 0 16,3-5 2-16,-1-1 2 15,5 0-4-15,-2-5-2 16,1-3-1-16,-1-1-1 15,-2 0-2-15,-2 2-19 16,-2-2-28-16,-3 4-46 16,-5-4-13-16,-2 4-81 0</inkml:trace>
  <inkml:trace contextRef="#ctx0" brushRef="#br0" timeOffset="100307.96">29080 5392 59 0,'0'-1'73'0,"0"-1"-51"15,0 1 1-15,-1 1-10 16,0 0-11-16,1 0-1 15,-2 0-1-15,2 0 1 16,0 0 0-16,0 0 11 16,0 0 19-16,0 0 1 0,0 0 9 15,0 0-11-15,0 0-2 16,0 0 1-16,0 0-3 16,0 0-1-16,0 0-2 15,0 0-4-15,0 0-4 16,0 0-9-16,0 0-3 0,0 0 0 15,0 0 0-15,0 0-1 16,0 0 1-16,0 0-1 16,0 0 1-16,0 0 3 15,0 0 2-15,0 0 3 16,0 0 0-16,0 0-3 0,0 0-2 16,0 0-2-16,0 0-2 15,0 0-1-15,0 0 0 16,0 0 0-16,0 0 1 15,0 0 0-15,0 0 0 16,0 0 0-16,0 0-1 0,0 0 0 16,0 0 0-16,0 0-1 15,0 0 1-15,0 0 1 16,0 0 3-16,0 0 1 16,0 0-2-16,0 0 0 15,0 0 0-15,0 0-4 0,0 0 1 16,0 0-1-16,0 0 1 15,0 0-1-15,0 0 0 16,0 0 1-16,0 0 0 16,0 0 0-16,0 0 0 0,0 0 0 15,0 0 0-15,0 0 1 16,0 0-1-16,0 0 1 16,0 0-2-16,0 0 0 15,0 0 0-15,0 0-1 16,0 0 0-16,0 0 0 0,0 3 2 15,0 0-2-15,0 1 2 16,0-2 0-16,0 2-2 16,0-1 2-16,0 1-1 15,0-2 0-15,0 1 0 16,0 1 0-16,0-1 1 0,0-1-1 16,0 1 0-16,0 1 1 15,0-1-1-15,0 0 3 16,0-2-2-16,-2 2 1 15,2-2 0-15,0 1 1 16,-2-2 0-16,2 1-1 0,0 0 1 16,0-1-2-16,0 0 2 15,-2 0 1-15,2 0 8 16,0 0 6-16,0-2-4 16,0-7-5-16,0-1-4 15,0-1-4-15,0-4 0 0,0 2 0 16,0-2-1-16,4 0 0 15,1-1 0-15,1 2-2 16,2 0 3-16,-2 3-1 16,0 1 0-16,-1 2-1 15,-1 3 2-15,0 3 0 0,-1 0-1 16,-1 2-1-16,-1 0-1 16,3 0-1-16,0 0 0 15,1 4 3-15,1 4-1 16,2 2 0-16,-2 3 2 15,2 2-1-15,-1 2 2 0,0 4-2 16,3 0 0-16,-4 3 1 16,2 0 3-16,-1 2-2 15,2-2 4-15,-4-1 3 16,3 1-7-16,-3-3 0 16,4-1 0-16,-2-2-1 0,-1-2 0 15,-1-2 0-15,5-1 1 16,-4 0 0-16,0-3-1 15,-1-3 1-15,2 0-2 16,-3-4 1-16,3 1-1 0,-2-1 1 16,-1 0 0-16,0-2 1 15,0-1-1-15,0 0 1 16,-1 0-2-16,0 0 1 16,1 0-2-16,-2 0-6 15,1 0-12-15,-1-4-9 16,0-1-11-16,2-3-23 15,-2-3-12-15,-1-2-18 0,0-1-43 16,-1-3-108-16</inkml:trace>
  <inkml:trace contextRef="#ctx0" brushRef="#br0" timeOffset="101232.1136">29409 5221 0 0,'1'-3'36'0,"-1"1"-14"15,0 1 8-15,0 1 14 16,1-2 2-16,-1 2-5 16,0 0 4-16,0 0-3 15,0 0-16-15,0 0-5 16,0 0 1-16,0 0-1 15,0 0-6-15,0 0-1 0,0 0 2 16,-4 0 5-16,0 0-7 16,-1 3-2-16,-2 1 0 15,1 1 0-15,-3 0 2 16,3 1-1-16,-4 3 1 16,-1-1 0-16,2 5-2 15,-5 0 1-15,1 5-4 0,-5 2 1 16,1 5 1-16,-2 4-3 15,-5 0 1-15,4 3 0 16,-3 4-1-16,-1-2 4 16,3-4-2-16,2 1 1 0,1-6 0 15,5-3 3-15,3-7-4 16,5-2-1-16,1-6 0 16,2-3-4-16,0-1 1 15,2-3-2-15,0 0 0 0,0 0 3 16,0 0-2-16,0 0 1 15,0 0-2-15,0 0 1 16,0 0-1-16,0 0-1 16,0 0 3-16,0 0 3 15,0 0 1-15,0 0-4 16,0 0 1-16,0 0-2 0,0 0 1 16,0 0 0-16,0 0-1 15,0 0-2-15,0 0-2 16,0 0 0-16,0 0 0 15,0 0 0-15,0 0 0 16,0 0-1-16,0 0 1 0,0 0 0 16,0 0 1-16,0 0-1 15,0 0 1-15,0 0 0 16,0 0-1-16,0 0 1 16,0 0 0-16,0 0-1 15,0 0 1-15,0 0-2 0,0 0 1 16,0 0-2-16,0 0 1 15,0 0 0-15,0 0-1 16,0 0 1-16,0 0-3 16,0 0-14-16,0 0-32 15,5 0-22-15,3 0-35 16,1 0-38-16,0-7-85 0</inkml:trace>
  <inkml:trace contextRef="#ctx0" brushRef="#br0" timeOffset="106395.0902">28451 903 85 0,'-3'-2'89'16,"-1"2"-72"-16,2-1 15 16,-1 1-8-16,-2 0-14 15,-1 0-2-15,1 0 4 0,-3 0-3 16,-1 1 3-16,-1 4 4 15,0-3-5-15,0 3-4 16,-1-2 2-16,-1 1-3 16,-2 0 1-16,0 2-1 15,-4-2 4-15,-1 0 2 16,0 0 2-16,-3-1 1 0,2 0-5 16,-4 0-2-16,1-2-1 15,1 1 1-15,0-1 1 16,-1-1 0-16,1 0-2 15,-1 0 0-15,1 0-2 16,-1 0 0-16,-1 0 1 0,2 0-2 16,0 0 0-16,-1 0-2 15,0 0-2-15,-1 0 1 16,0 0-1-16,1 0 0 16,0 0 0-16,-2 0 0 15,2 3 1-15,-2-1-1 16,1 0 0-16,0 1 0 0,0 0 1 15,3 0 0-15,-3 0 2 16,2 0-1-16,3 0 0 16,-2-2 1-16,-1 2 0 15,0-2 0-15,3-1 0 0,-3 3 0 16,1-2-1-16,0-1 0 16,0 0 0-16,-1 2-1 15,1-2 0-15,-1 0 2 16,0 0 0-16,2 1 0 0,-2-1 0 15,1 2-1-15,0-1 0 16,0-1 1-16,-1 2-3 16,2-1 1-16,-3 2-1 15,1-2 1-15,0 1-1 16,0-1 0-16,0 2 0 16,-2-2 0-16,0 2 1 0,3 0-1 15,-4-1-1-15,0 0 2 16,0 1-1-16,1-1 1 15,-1 2-2-15,-1-2 1 16,0 0 1-16,1-1 1 0,-1 1-1 16,2-2 2-16,-1 1 1 15,0-1 0-15,0 2-2 16,1-1-1-16,2-1 1 31,-1 1-1-31,-1 1 0 16,1-2 0-16,-1 0-1 15,1 3 0-15,-1-2 0 0,0 1 0 16,-2-1 1-16,2 2-2 16,-3-2 2-16,-2 2 0 15,0 0 0-15,-2 0 1 16,-3 1 0-16,-1 2 0 16,-2-1 2-16,-1 1-2 0,-1 1-1 15,1-2 1-15,-2 2 1 16,1 0-2-16,1-1 0 15,0 1 2-15,0-2-2 16,0 1 1-16,1-2 1 16,-1 3-2-16,2-2 1 0,-3 0-1 15,1 1 0-15,1 0 1 16,2-1 0-16,-3 1 1 16,-2-2 0-16,1 2-1 15,2-1-1-15,-2 0-1 16,-3 2 1-16,3-3 0 0,0 2 0 15,-1-1 1-15,1 0 1 16,-1-1 1-16,2 3-1 16,-4-1 0-16,1-2-2 15,-2 3 1-15,-1-1-1 16,3-2 1-16,-3-1 0 0,1 1 1 16,-1-1-2-16,1-1 0 15,-1 2 0-15,0-2 1 16,2 1 0-16,-1-1 0 15,2 1-1-15,0-2 2 0,0 1-2 16,0-1 0-16,0-1 0 16,-2 0 1-16,1 0 0 15,-2 0-1-15,-1 0 1 16,-2 0-1-16,-2 0-1 16,0 0 2-16,-3 0-1 15,-1 0 2-15,-3 0 0 0,0 0 0 16,0 0 2-16,-2 0 0 15,-2 0 0-15,0 0 1 16,-1 0-1-16,0 0 2 16,-1 0-2-16,0 0 0 15,0-3 4-15,-1 2-4 0,0-1 2 16,1 1 1-16,1 0-2 16,-1-1 1-16,1 0-2 15,0 0 1-15,1 2-2 16,0-2 2-16,0 2-3 0,0 0 0 15,0 0 0-15,0 0-2 16,0 0 1-16,-2 0 0 16,1 0-1-16,0 0 1 15,-1 0-1-15,2 0 4 16,-1 0-4-16,3 0 3 16,1 0-1-16,4 0 0 0,2 0 0 15,6 0 0-15,5 0 0 16,5 0 3-16,6 0-3 15,9 0 2-15,4 0-2 16,6 0-1-16,3 0 0 16,5 0 0-16,1 0-2 0,1 0 0 15,0 0 0-15,0 0-1 16,0 0 1-16,0 0-2 16,0 0 0-16,0 0-6 15,0 0-17-15,0 0-20 16,0 0-33-16,-1 0-63 0,-3 2-59 15</inkml:trace>
  <inkml:trace contextRef="#ctx0" brushRef="#br0" timeOffset="107944.4112">19722 1019 193 0,'0'0'33'0,"-1"0"-1"15,-1 0 7-15,0 3-21 16,-2 5 1-16,1 1 8 16,0 0-1-16,0 2-12 15,1 2-1-15,1 1 3 16,0 0 1-16,1 3-4 0,0 3-1 15,0 2 1-15,0 3-6 16,3-1 0-16,2 3 0 16,2-3-1-16,0-1-4 15,2-3-1-15,-2-5-1 0,2-2 1 16,2-7 0-16,1 0 1 16,1-6 8-16,2 0 4 15,1 0 5-15,3-5-3 16,0-6-7-16,1-2-1 15,0-1-3-15,-1-3 2 16,-2 0-2-16,1-1 0 0,-5-1-1 16,-2-1 2-16,-2 2-2 15,-3-1 0-15,-2 4-2 16,-3-1 0-16,1 3-1 16,-2 2 0-16,0 5 2 15,0-1 3-15,0 4-4 0,0 0 2 16,0 2-5-16,0 1 2 15,0-1-1-15,0 1-1 16,0 0 1-16,0 0-1 16,0 0-1-16,0 0 2 15,0 0-1-15,0 0 1 0,0 0 0 16,0 0 0-16,0 0-1 16,0 0 1-16,0 0-1 15,0 1 1-15,0 2-1 16,0 5 2-16,-1-2-2 15,0 3 2-15,1 0-2 0,-2 2 2 16,2 3-1-16,0 0 0 16,-1 3 1-16,1-1-2 15,0 2 2-15,0 0-1 16,0-2 0-16,0-2 1 16,4-1-1-16,1-3 1 15,0 0 0-15,3 0 0 0,-1-5 1 16,2 1 2-16,1-1 1 15,-1-3 0-15,2 1 4 16,3-3 5-16,-1 0-4 16,3 0-1-16,1-3 1 15,-1-3-3-15,-1-1-4 0,0 0-1 16,-5-1 0-16,0 2-2 16,-2 2 2-16,-3 0-1 15,-2 1-1-15,-2 2 0 16,-1 0-1-16,0 1-8 15,0 0-16-15,0 0-15 16,0 0-21-16,2 0-14 0,1 0-30 16,-2-2-64-16</inkml:trace>
  <inkml:trace contextRef="#ctx0" brushRef="#br0" timeOffset="109307.4211">20369 1092 132 0,'0'0'48'0,"0"-2"-20"15,0 2 18-15,0 0-15 16,0 0-17-16,0 6-3 15,-1 1 17-15,1 6-6 16,0 4 0-16,0 3 1 16,-2 1 5-16,2 2-4 0,0 2-8 15,0-2-3-15,0-3-9 16,3-3-1-16,5-4 3 16,-1-3 3-16,4-2 3 15,1-2 0-15,3-5 0 16,1-1 5-16,3 0 0 0,2-8 0 15,1-5-6-15,0-3-6 16,1-2-1-16,-2-3 1 16,-3-4 2-16,-1 0 14 15,-4 1-9-15,-3-4-3 16,-4 1-1-16,-3 2-1 0,-2 0-5 16,-1 2 0-16,0 3-2 15,0 3 1-15,0 6 0 16,-3 1 0-16,2 4 1 15,-1 2-2-15,1 2 0 16,0 2-2-16,0 0-4 0,1 10-3 16,0 3 4-16,0 4 3 15,0 5 0-15,5 0 1 16,2 2 1-16,2-1 0 16,2 4 0-16,-1 0-1 15,0 0 2-15,1 1 0 16,0-1 0-16,-2 2-1 0,0-2 1 15,-2 4-1-15,-2-6 1 16,-2 1-1-16,-1-4 1 16,-2-4 0-16,0-4 0 15,0-4 0-15,-4-3 2 0,-4 0 0 16,-1-4 1-16,-4-1 0 16,-2-2-1-16,-3 0 1 15,2 0-2-15,-3-6 0 16,0-7 0-16,3 0 1 15,1-2-2-15,3-4 1 16,4-1-2-16,5-2 1 0,3 0 0 16,0-2 1-16,12-1-3 15,9-1 0-15,5-5 1 16,8 1-1-16,6-1 1 16,7 1 2-16,3-1-3 0,3 2 2 15,-2 4-1-15,-2 5 0 16,-7 4 0-16,-5 5-2 15,-11 5-21-15,-8 6-76 16,-11 0-94-16</inkml:trace>
  <inkml:trace contextRef="#ctx0" brushRef="#br0" timeOffset="110715.7265">27513 3492 85 0,'-10'0'24'16,"4"0"-7"-16,1 0 15 15,3 0-6-15,2 0-8 16,0 0 3-16,0 0-13 0,0 0-11 15,0 0-4-15,0 0-1 16,0 0-7-16,0 0-6 16,0 0-5-16,-1 0-5 15,0 1-1-15,0 1-6 16</inkml:trace>
  <inkml:trace contextRef="#ctx0" brushRef="#br0" timeOffset="111796.1055">27513 3492 66 0,'8'-26'105'0,"-3"24"-85"0,1 0 9 15,5 2 10-15,3-3 3 16,5 1-15-16,3 0-5 16,2-1 1-16,4 2-3 15,2 0-1-15,1 1 1 0,4 0-4 16,-3 0 1-16,4 0-2 15,-3 0-3-15,2 1 4 16,-1 0 5-16,1 2-10 16,0-3 1-16,-2 0-2 15,0 0-5-15,-1 1 5 16,0-1-2-16,-2 0-1 0,0 2-1 16,1-1-4-16,1 1 4 15,-1-1 6-15,0 1-6 16,5 0 3-16,-3 0 3 15,2-2-5-15,-1 1 4 16,3 1-5-16,0-2-2 0,-3 0-1 16,4 0 0-16,-1 0-1 15,2 0 2-15,-1 0-1 16,2-3-1-16,-3-1-2 16,0-1 1-16,-1 1 1 15,-3-2-1-15,2 1-1 0,-3-1 1 16,3 0-1-16,-1 2 1 15,1-3 0-15,2 3-2 16,-1-2 1-16,2 2 1 16,1-3-1-16,-3 3 0 15,5 0 1-15,-3 0-1 0,2 0 1 16,1 0-1-16,0 1 0 16,-3-1 1-16,0 0 0 15,-1 1 0-15,-2 0 1 16,-1 0 0-16,-1-3 2 15,1 2 0-15,-1 0 1 0,1-2-2 16,1 0 1-16,2 2-2 16,1 0 0-16,-1-1 0 15,1 1 0-15,0 1-1 16,3 1 0-16,-1-1 1 16,0 0-2-16,3 0 1 0,1 0 0 15,1 2 1-15,1-2 1 16,0 3 0-16,0-1 0 15,2 0-1-15,-2 1 1 16,2 0 0-16,0 0-2 16,1 0 2-16,-2 0-1 0,2 0 3 15,-4 0-3-15,2 0-1 16,-3 0 2-16,0 0 0 16,0 0 3-16,-1 0 1 15,1 0-1-15,0 0 1 16,-3 0 2-16,1-1-1 15,1 1-1-15,-2-3 0 0,0 2-2 16,1 1-1-16,-5 0 1 16,-1 0-3-16,-5 0-1 15,-4 0-1-15,-4 0 1 16,-4 0 0-16,-2 0-1 0,-5 0 1 16,-2 0-2-16,-2 0 2 15,-1 0-1-15,-3 0 0 16,-2 0 2-16,-1 0-2 15,1 0 0-15,-2 0 0 16,0 0 0-16,0 0 0 16,0 0 1-16,0 0 0 0,0 0 0 15,0 0 0-15,0 0 0 16,0 0 0-16,0 0 0 16,0 0-1-16,-2 0-7 15,2 0-16-15,-1 0-18 16,-1 0-26-16,-2-3-47 0,4-1-37 15,0-1-134-15</inkml:trace>
  <inkml:trace contextRef="#ctx0" brushRef="#br0" timeOffset="112624.9328">28690 3317 79 0,'22'-7'50'0,"-2"0"-28"16,-7 3 41-16,-5 0-15 16,-4 3 8-16,0 0-3 0,-4 1-14 15,0 0-20-15,-4 0 3 16,-5 0 4-16,-3 3-8 15,-2 0-1-15,-3 1-1 16,-1-1-5-16,0 0 3 16,-4-3 3-16,-1 0 5 15,-3 0-3-15,-5 0-5 0,-5 0-1 16,-5-3-4-16,-7 0 0 16,-6 2-5-16,-6-1-2 15,-3 2-2-15,-9 0 3 16,-2 0 0-16,-6 0-2 15,0 0 4-15,-3 0-2 0,-4 2 1 16,-1-1 3-16,0 2-2 16,0 1 1-16,-1 0-2 15,1 1-1-15,-1 0 2 16,4 1-5-16,3 1 2 16,5-1-1-16,4 1 2 0,9 0-1 15,7 0 1-15,8 0 1 16,11-1-4-16,9 1 0 15,8-4 0-15,9-2 0 16,5 2 0-16,5-3 0 16,1 0-2-16,1 0 1 0,0 3-9 15,0-1-14-15,5 2-21 16,5 3-37-16,4-1-35 16,4-2-97-16</inkml:trace>
  <inkml:trace contextRef="#ctx0" brushRef="#br0" timeOffset="113972.4289">31787 3223 143 0,'2'-5'121'15,"-2"-1"-82"-15,0 0 8 16,0 1 1-16,0 2-12 16,-4 1-6-16,2 1-11 15,2 1-7-15,-2 0-8 16,-2 0-3-16,1 5-1 16,-1 3 0-16,-1 5 1 0,0 1 3 15,-1 6 3-15,1 0 7 31,-3 5-8-31,2 5 1 16,0 1 1-16,2 3 6 16,-1 3-5-16,-1 2-2 15,4 0-3-15,-1 0-2 0,-2-1 1 16,5-1-3-16,0-4 1 16,0-5-1-16,0-1 0 15,5-7 0-15,0-2 0 16,1-6 1-16,-1-5 0 15,3-1 2-15,-2-6-1 0,3 0 1 16,-1 0 1-16,4 0 0 16,1-6 1-16,2-3 0 15,1-2-1-15,-1-2 2 16,3 0 0-16,-1-1-3 0,-4 1 0 16,-2 1-1-16,3-1 2 15,-6 3-1-15,-1 0-2 16,0 3 1-16,-1 0-2 15,-3 1 0-15,-1 3 0 16,2 2 0-16,-2-2 0 16,-2 0 0-16,3 3 0 0,-3-1 1 15,0-1-1-15,0 1 1 16,2 0 1-16,-2-1 1 16,0 1 2-16,0-1-1 15,2 1-2-15,-2-2-1 16,2 1-1-16,0 0 1 0,-2 0-1 15,0 1 0-15,5 1 0 16,-4-1 0-16,-1 0 0 16,0 1 0-16,2-2 0 15,-2 2 0-15,0 0 0 16,0 0 1-16,0 0-1 0,0 0-1 16,0 0 1-16,0 0 0 15,0 0 0-15,0 0-1 16,0 0 0-16,0 0 1 15,0 0-1-15,0 0 1 0,0 0-1 16,0 0-1-16,0 0-15 16,0 0-16-16,0 0-12 15,0 0-8-15,0 0-24 16,0 0-31-16,0 0-38 16</inkml:trace>
  <inkml:trace contextRef="#ctx0" brushRef="#br0" timeOffset="115240.8384">32073 3384 209 0,'0'0'129'0,"0"0"-127"16,0 0 13-16,-2 0 3 15,-2 3-16-15,2 6 2 0,-3 6 11 16,1 2-1-16,0 5 3 16,-1 3-3-16,0 0-3 15,3 0 3-15,2 0-8 16,0-2 1-16,0-5-1 16,0-2 0-16,11-3 4 15,-2-3 1-15,4-3-1 0,5-3 3 16,1-4 3-16,0 0-3 15,4 0-8-15,2-7-1 16,-1-3 1-16,-2-1 0 16,1-4 1-16,-3 1 5 15,-7-4-1-15,1 1 1 0,-3-2 0 16,-3 1 0-16,-3-1-2 16,-1 4-3-16,-1-1 0 15,-3 3 1-15,0 5-3 16,0 1 0-16,0 1 0 15,0 5-1-15,0-1-3 16,0 2 1-16,-5 0-2 0,3 0-4 16,0 9 0-16,0 5 2 15,-3 5 1-15,1 3 2 16,0 8 0-16,-1 1 0 16,0 3 2-16,3 5 0 15,0 0 1-15,2 1 2 0,0 3-2 16,0-2-1-16,0 0 1 15,7-1 1-15,2-3-1 16,-1 0 0-16,3-3 0 16,1-2-1-16,-1 0 0 0,1-2 0 15,0 1-2-15,-3-1 0 16,-1-3-1-16,-4 0 2 16,-2-3-1-16,-2 0 0 15,0-4 1-15,-4 1-1 16,-8-4 0-16,-3-1-1 15,-1-3 0-15,-1-2-1 0,-4-5 0 16,0-3-1-16,0-3 3 16,1 0 0-16,-3-11 1 15,5-4 1-15,2-8-1 16,3 0 0-16,2-5 0 0,9 0 1 16,2-1-1-16,4 0 3 15,14 0-2-15,5-2 1 16,6-1-1-16,4 1-2 15,9-1 0-15,6-2 3 16,3-2 0-16,0 1 2 16,1-1 3-16,-4 2-5 0,-7 0-3 15,-7 1 0-15,-5 2-8 16,-7 4-30-16,-4-4-64 16,-3-1-70-16</inkml:trace>
  <inkml:trace contextRef="#ctx0" brushRef="#br0" timeOffset="122526.4457">25552 2281 120 0,'2'1'0'16,"-2"2"7"-16,2 0 42 0,0 2-17 15,-1-2-6-15,0 3-1 16,1-2 11-16,-1 2-3 15,0-3-10-15,0 1-8 16,-1-3 1-16,0 2 0 16,0-3-1-16,0 1-3 0,0-1 4 15,0 0 5-15,0 0 2 16,0 0 2-16,0 0-4 16,0 0-3-16,0 0 0 15,0-1-8-15,0-3-9 16,0-2-1-16,0-1 1 0,-1 3-1 15,-1-2 1-15,0 3-1 16,-2-1 0-16,-1 0 2 16,-2 2-1-16,-1 2-1 15,-1 0-2-15,-5 0 1 16,-3 0 0-16,-1 9 1 0,-1 1-1 16,-3 1 1-16,2 2-1 15,0 2 2-15,2 1 0 16,3 1 2-16,-1 0 2 15,4 2-2-15,1 1 5 16,2-1-4-16,3 3 0 0,2 0-2 16,2 1 0-16,2 3 0 15,0-2-1-15,4 0 2 16,5-1 2-16,4-2 2 16,3-4 2-16,3-1-5 15,0-5 7-15,2-4-3 0,0-3-4 16,-2 1 4-16,0-5-4 15,-3 0 0-15,-2 0-3 16,-2 0 3-16,-2-2-4 16,-3-2 2-16,1 0-2 15,-3 0 0-15,2-1-7 0,0 1-16 16,0-3-22-16,0 0-17 16,2-2-17-16,1-2-44 15,-2-2-88-15</inkml:trace>
  <inkml:trace contextRef="#ctx0" brushRef="#br0" timeOffset="123090.0744">25710 2435 258 0,'0'-1'6'0,"-1"-2"14"0,1-1 32 15,0 0-7-15,0-2-14 16,0-1-5-16,0-2 3 16,0-1-6-16,0 0-3 15,0 0-5-15,3 2-3 16,2-2 2-16,0 3-2 15,0-2-6-15,1 4-3 0,-1-1 3 16,-2 3 3-16,0-1 2 16,-1 4-6-16,2 0-3 15,-1 0 0-15,1 0-1 16,3 0-1-16,0 8 3 16,2 2 1-16,0 3 0 0,0 3 6 15,3-1 2-15,-3 2-4 16,1 1-4-16,-2-2-2 15,0 0 3-15,-2-2-2 16,1-1 0-16,-1 0-1 16,-1-3 1-16,-1 1 0 0,1 0-2 15,-1 0 1-15,2-2-1 16,-1 3 1-16,-2-4-1 16,2 2-1-16,-2-3 0 15,0 1 1-15,-1-2-1 16,-2 1-1-16,2-2-7 0,0-1-8 15,-1-1-10-15,-1 0-16 16,1-3-1-16,-1 1 1 16,0-1-10-16,0 0-23 15,0-1-9-15,0-6-126 16</inkml:trace>
  <inkml:trace contextRef="#ctx0" brushRef="#br0" timeOffset="123591.1897">25954 2298 231 0,'0'-2'10'16,"-2"1"-3"-16,0-1 30 0,1 2-10 15,-2 0-15-15,1 0-3 16,-1 0 5-16,0 0 9 16,0 0 3-16,-1 3 2 15,0 3-2-15,-3 2-3 16,-2 1-7-16,2 4 1 15,-3 1 0-15,0 5-1 0,-1 2-2 16,-3 1 1-16,-1 4 1 16,0 2 4-16,-1-1-2 15,1 2-5-15,0-2-2 16,2 1-6-16,0-5-2 16,5 0 1-16,-1-5 1 0,2-1-1 15,2-7-2-15,1 0 0 16,2-6-2-16,1-1 1 15,1-3-1-15,-1 0 1 16,1 0-2-16,0 0-4 16,0 0-18-16,0 0-21 0,0 0-17 15,2-1-38-15,1-2-69 16</inkml:trace>
  <inkml:trace contextRef="#ctx0" brushRef="#br0" timeOffset="124576.7402">26606 2327 218 0,'2'-4'17'0,"-1"0"17"16,-1 1 22-16,0 2-18 15,0 1-12-15,0 0-13 16,0 0-5-16,0 0 3 16,0 0-3-16,0 0 0 15,0 0 5-15,0 0 7 0,0 0 1 16,0 0 2-16,0-2 2 16,0-1 3-16,-1-1-10 15,-3 1-17-15,-2 0 1 16,-2 2-3-16,-2-2 1 15,-3 3-1-15,-2 0 1 0,-2 3-2 16,-3 5 1-16,1 5 1 16,0 3 0-16,1 5 0 15,0 2 0-15,2 0 0 16,1 1 0-16,3 0 2 16,2 0-1-16,3-1 0 15,2-2 1-15,5 0 3 0,0 1-1 16,3-3 2-16,8 0 6 15,2-5-1-15,7 0-2 16,1-4 7-16,6 0-5 16,0-7 2-16,1-1-5 0,1-2-2 15,-2 0 4-15,-2 0-5 16,-5 0-3-16,-4-2-2 16,-6 1 1-16,-3-1-1 15,-3 2 1-15,-3-2-2 16,-1 1-4-16,0 1-13 15,0 0-19-15,0-1-27 0,0-2 0 16,0-1-25-16,0-3-67 16</inkml:trace>
  <inkml:trace contextRef="#ctx0" brushRef="#br0" timeOffset="125453.019">26769 2328 326 0,'0'0'7'0,"0"0"-2"15,0 0 14-15,0 2-10 16,0 7-5-16,0 2 16 0,-4 6 9 15,-1 0-12-15,2 2-7 16,2-1-3-16,1 1 3 16,0-2 3-16,0-5-3 15,7 1-1-15,3-3 3 16,2-3-1-16,2-1 2 0,2-6 3 16,-1 0-1-16,5 0-4 15,-2-4-1-15,2-8 1 16,0 1-6-16,-3-3-2 15,-2-2 0-15,-2-2-1 16,-2 0 0-16,-2-1 1 0,-4-1 6 16,-3-2 1-16,0 3-4 15,-2 0-4-15,0 2 2 16,0 3 2-16,0 4 2 16,0 3-2-16,0 1-2 15,0 4-1-15,0 0 0 0,0 2-3 16,0 0 0-16,0 0-2 15,0 0-2-15,0 3-3 16,0 7 4-16,0 2 1 16,0 1 0-16,4 6 2 15,1-1 1-15,0 2 1 0,3 3 3 16,-1-2 0-16,3 2 1 16,0 0 2-16,-3-1-5 15,3 1-1-15,0 1-1 16,-1-1 1-16,-2 1 0 15,-1 0-1-15,1-3 1 16,-2-1-1-16,-1-1 0 0,-2-2-1 16,-2-3 0-16,0 2 0 15,0-3 1-15,-8-1 1 16,-2-2-1-16,1-1 0 16,-2-1 0-16,-3-2-2 0,1-2 1 15,-1-4 0-15,0 0 0 16,0 0 1-16,1-1-1 15,2-8 2-15,-1-2 0 16,5 1-1-16,3-3 2 16,2-4-2-16,2 3-1 15,2-3-1-15,7-3 0 0,9 0 0 16,1-1 0-16,4-1 0 16,4-1 0-16,4 0 1 15,1 0 0-15,-1-1-1 16,0 3 1-16,-4 2-1 15,-4 1-5-15,-4 2-27 0,-5 0-20 16,-7 5-14-16,-3 0-35 16,-4 2-84-16</inkml:trace>
  <inkml:trace contextRef="#ctx0" brushRef="#br0" timeOffset="126032.222">26098 2682 182 0,'2'0'119'0,"0"0"-113"16,0 0 11-16,1 0 4 15,0 6 11-15,2 4 1 0,1 4-10 16,0 1 2-16,0 4-9 16,-1 1-7-16,-2 4-6 15,-3 2-2-15,0 1-2 16,-5 0-37-16,-11 1-82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4-03T16:06:44.8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4715 6374 105 0,'-2'1'112'16,"0"-1"-112"-16,2 0 6 15,0 0 29-15,0 0 5 16,0 0-11-16,0 0-7 0,0 0 2 16,5 0 1-16,3 0 6 15,0 0-10-15,3 0-9 16,2 0-5-16,2 0 0 15,6 0-4-15,-3 0 0 16,6 0-3-16,3 3 3 16,0 3 1-16,4 1-3 0,0-1 2 15,3 1-3-15,3 0 2 16,3-2 10-16,6 0-11 16,1-4 10-16,6-1 2 15,3 0-6-15,0 0 0 16,2 0-9-16,-2-2 16 15,4 0-9-15,-2-1 3 0,-2 1-5 16,1 0-4-16,1 2 7 16,-2 0-8-16,1 0 3 15,1 0 0-15,-2 0 2 16,3 0-10-16,0 0 10 0,0 0 2 16,-1 0-3-16,-2 0 14 15,-2-2-18-15,-1-4 9 16,-4 1 0-16,-2-1-5 15,-3 2-2-15,-2-1 2 16,-3 1-1-16,0 2 0 0,-2 0-2 16,0 1-1-16,2-1 6 15,2 2-5-15,-1-1 1 16,0-2 0-16,3 2 1 16,-1-1-3-16,-2-1 4 15,1 1-1-15,-4-1-2 0,0 0 2 16,0 3-1-16,-7 0-1 15,0 0 1-15,-4 0 0 16,0 0 0-16,-1 4-1 16,-6-1 0-16,2 2 1 15,-3-3 0-15,0 1 1 0,0-3 0 16,-3 1-1-16,1-1 1 16,-3 0 0-16,4 0 1 15,-2 0-2-15,1 0 1 16,1 0-1-16,1 0-1 15,2 0 1-15,2 0 0 16,1-1 1-16,2 1-2 0,1-3 0 16,-1 3 1-16,2-1 1 15,0-1 2-15,-1 1-5 16,-1-2 4-16,-3 1-2 16,1 0 0-16,-2-1-2 15,-1 3 4-15,-4-2-2 0,-1 0 0 16,-3 2 1-16,-3 0 1 15,-2 0 0-15,0 0-1 16,-4 0 0-16,0 0 0 16,0 0-1-16,3 0 1 0,-3 0-1 15,6 0 1-15,-2 0 0 16,4 0-1-16,1 0 1 16,0 0-1-1,-1 0 2-15,-1-1-2 0,0 0 0 16,-1 0 2-16,-4 1-2 15,2 0 0-15,-2 0-2 0,-1 0 4 16,0 0-4-16,0 0 2 16,-2 0 0-16,1 0 0 15,1 0 0-15,1 0 2 16,-1 0-4-16,1 0 2 16,0 0 0-16,-1 0 2 0,-1 0-4 15,2 0 1-15,-5 0-5 16,0 0-48-16,0 0-53 15,-10 0-93-15</inkml:trace>
  <inkml:trace contextRef="#ctx0" brushRef="#br0" timeOffset="12650.2251">3551 6422 293 0,'0'-4'6'0,"0"-1"-95"15,0 1 33-15,0 1 55 16,0-1 3-16,0 1-3 15,0 2-8-15,0 1-6 0,0-1-14 16,0 1-27-16</inkml:trace>
  <inkml:trace contextRef="#ctx0" brushRef="#br0" timeOffset="14012.2179">3198 6499 139 0,'0'1'81'16,"0"-1"-72"-16,0 0 13 0,0 0 12 15,0 0 1-15,0 0-9 16,0 0-11-16,0 0 0 15,0 0-3-15,0 0-4 16,0 0-3-16,0 0-2 0,2 0 0 16,7 0 0-16,3 0 0 15,3 0-1-15,3 0 2 16,4 0 0-16,2 0 2 16,4-1 2-16,3-1-3 15,2 1-3-15,3-2 3 16,2 0 1-16,1-1-4 0,3 1 5 15,3-1-2-15,1-2-2 16,3 1 3-16,0-1 1 16,3 0-5-16,-3-4 3 15,0 3-1-15,-2 1 2 16,-2 1-1-16,-8-1-2 0,0 2-6 16,-6 2 5-16,-4 1-2 15,-3-2 1-15,-5 2 0 16,-2-1-1-16,-3 1-1 15,-6-1 2-15,-1 2-2 16,-3 0 2-16,-4-2-1 0,0 2-1 16,0 0-1-16,0 0-6 15,-9 0 0-15,-7 0 11 16,-5 2-3-16,-10 3 2 16,-7-1 2-16,-9-1-4 15,-5 1-1-15,-6 0 3 0,-2 2-1 16,-4-3 0-16,1 1-2 15,0-1 1-15,5 1 1 16,2-1 3-16,4 1-1 16,1-1-4-16,8 0 4 15,5 0-4-15,5 0 6 16,4-1 0-16,7 1-1 0,6-1 0 16,2-1-2-16,5 1-1 15,3-1-1-15,2 0 1 16,-1-1-1-16,4 0 2 15,1 0-2-15,-1 0 0 16,1 0 0-16,0 0 1 0,0 0 2 16,0 0 3-16,0 0 0 15,0 0-2-15,7 0-3 32,3 0 4-32,8 0-2 15,7-1 1-15,10-5-1 16,8-4-1-16,4-1 1 0,9-2-1 15,4 0-5-15,5 1 7 16,0-1-2-16,1 3-2 16,3 1 1-16,-5 2 1 15,-6 3-3-15,-4 3 3 0,-3 1-2 16,-11 0 1-16,-3 0-3 16,-6 1 3-16,-5 2-2 15,-4 0 1-15,-5 0 0 16,-6-2 0-16,-3 0 1 15,-3 1-1-15,-2-2 1 16,-2 0 0-16,-1 0 3 0,0 0 0 16,0 0-5-16,-5 0 0 15,-8 0 1-15,-5 0 1 16,-8 2-2-16,-12 0-1 16,-9 2 4-16,-7 2-2 15,-10-1-4-15,-6 4 8 0,-2-2-4 16,-3 0 0-16,3 2-2 15,0-3 2-15,5 1 0 16,5-2 2-16,4 1-2 16,13-5 0-16,5 1 2 15,13-2-3-15,9 0 4 0,7 0 0 16,6 0 4-16,5 0-1 16,0 0 1-16,0 0-14 15,9 0 5-15,7 0-4 16,4 0-4-16,7 4-25 15,4 3-38-15,5-2-33 0,4 0-35 16</inkml:trace>
  <inkml:trace contextRef="#ctx0" brushRef="#br0" timeOffset="21694.1581">10722 14407 641 0,'-53'103'132'0,"20"-20"-304"16,26-14-82-16</inkml:trace>
  <inkml:trace contextRef="#ctx0" brushRef="#br0" timeOffset="51592.2868">19709 6402 314 0,'0'-3'41'0,"1"-5"-37"15,-1-2-3-15,0-4 7 16,0 1 23-16,0 0-16 0,0-1-5 16,0 0 3-16,-6-1 7 15,0 3 1-15,-6-2-9 16,-3 2-7-16,-2 2 2 15,-2 3 6-15,-3 3-3 16,-3 4-7-16,0 0-2 16,-2 4 0-16,2 9 2 0,2 5 0 15,1 4-2-15,6 5-3 16,3 0 2-16,7 8-2 16,4 2 2-16,2 1 1 15,5-1-1-15,8 0 0 0,4-6 1 16,2-6 0-16,2-8 0 15,2-7-1-15,0-6 3 16,1-4 0-16,-1-10 6 16,-1-8 5-16,-3-5-2 15,-2-6 0-15,-5-2 1 16,-2 0-4-16,-5 1-5 0,-2 2 1 16,-3 6-2-16,0 6 1 15,0 5 0-15,0 6 0 16,0 4-3-16,0 1-3 15,0 8-5-15,0 10 3 16,0 8 2-16,1 8 0 0,6 3 0 16,4 3 2-16,0 1 0 15,3 0-1-15,0-2 1 16,1-1 1-16,-2-1-1 16,-1 1 0-16,-1 0 0 15,-3-1 0-15,-4-1 1 0,-3 2 0 16,-1-1-1-16,-3-3 1 15,-9-3 0-15,-2-5 0 16,-3-3 0-16,-2-8 3 16,1-7 1-16,-1-5 7 15,1-3 8-15,1-4-6 0,1-9-4 16,4-6-5-16,2-1-2 16,6-6-3-16,4 0-1 15,0-2-1-15,12-3-1 16,6 0 2-16,8-4-1 15,5-3 1-15,4-1 1 0,5 0 0 16,-1 1 1-16,-1-2 0 16,-2 3 0-16,-6 2 0 15,-4 2 1-15,-6 3-1 16,-6 0 0-16,-3 6 2 16,-6 3-2-16,-4 2 0 0,-1 4 1 15,0 5-3-15,-3 2 2 16,-9 7-2-16,-2 1-1 15,-4 3-2-15,-3 11 2 16,-6 5-2-16,0 5 3 16,-1 3 1-16,1 3-1 15,3-1 1-15,7 1 0 0,3-1-1 16,10-2-1-16,4-2-1 16,4-2 1-16,14-2 2 15,5-6 0-15,6-5 1 16,5-6 0-16,3-4-1 15,2-2 3-15,0-12 0 0,2-4-3 16,-4-5 2-16,-2-1-2 16,-3-3 2-16,-4-1-2 15,-2-2-4-15,-5 0-16 16,-2-6-25-16,-3 1-30 0,-4-6-4 16,-4-1-50-16,-2-2-78 15</inkml:trace>
  <inkml:trace contextRef="#ctx0" brushRef="#br0" timeOffset="51842.9827">20248 6093 102 0,'-5'-5'251'0,"0"5"-225"15,1 0 21-15,3 0 3 16,0 3-29-16,1 11-15 16,0 9 1-16,0 8 13 15,0 10-11-15,0 8-1 0,2 5-4 16,-1 4-4-16,1-1 0 15,0-5 1-15,-1-6-1 16,2-8 1-16,-1-8-1 16,1-10 0-16,1-3-1 15,-1-9-2-15,1-3-9 16,1-5-6-16,1 0 0 0,3-13-10 16,1-6-22-16,0-9-50 15,0-6-116-15</inkml:trace>
  <inkml:trace contextRef="#ctx0" brushRef="#br0" timeOffset="52140.3228">20395 5949 387 0,'2'-7'76'16,"-2"3"-72"-16,0 4 0 0,0 1-2 15,0 15-7-15,0 12 8 16,0 9 2-16,-3 10 11 15,1 10 0-15,1 5-12 16,1 4-2-16,0-4-1 16,3-5 2-16,3-7 0 15,3-9-1-15,-1-10 0 0,0-8 1 16,-2-8-3-16,-1-3 0 16,-3-8 1-16,-1-1 0 15,-1-3 4-15,0 0 3 16,-9-7-2-16,-2-5-27 15,-7-3-47-15,-3-7-71 16,-7-2-81-16</inkml:trace>
  <inkml:trace contextRef="#ctx0" brushRef="#br0" timeOffset="53173.5705">20038 6331 386 0,'0'3'24'16,"0"-3"-23"-16,8 0 17 15,13 0 9-15,8 0 0 16,9 0-7-16,8 0-4 16,8-6 5-16,3-1 6 0,0-1-6 15,-1-2-3-15,-3 2-7 16,-5 1-4-16,-6 0-4 16,-7 0-3-16,-4 3 1 15,-7-2 0-15,-5 1-1 16,-5 0 2-16,-3 0-1 0,-3-1 1 15,-3 1 1-15,-1-1 0 16,-2-3 1-16,-2 3-3 16,0-1-1-16,0 2 0 15,-3 2-2-15,-6 3 2 0,-4 0-3 16,-2 0 0-16,-3 10 1 16,-2 3 0-16,-1 5 1 15,0 4-2-15,4 3 3 16,1 2 0-16,6 0 0 15,4 1 0-15,6-1 0 16,0-1-2-16,5-6 2 0,10-3 1 16,4-4 2-16,4-5 2 15,2-3 11-15,2-5 2 16,2 0 1-16,0-3-7 16,-2-7-2-16,-1-2-7 0,-2-2-1 15,-3-2 0-15,-2-1 0 16,-1-1 0-16,-4-1-1 15,0 1 0-15,-2-2 1 16,-1 2-2-16,0-1 1 16,-2 4-2-16,0 2 1 15,-3 1 0-15,2 4 0 16,-4 2 0-16,0 2 0 0,-2 4 0 16,0 0-2-16,0 0-1 15,-1 7-2-15,0 6 2 16,-1 4 2-16,0 3 1 15,0 5 2-15,0-1-2 16,0 2 1-16,0-5-1 0,0-2 1 16,0-1 1-16,0-5 1 15,3-2 2-15,6-3 2 16,0-1-1-16,1-1-5 16,3-1 7-16,1-2 4 15,3-3-7-15,0 0-2 0,1 0-1 16,-1 0 1-16,2-6-2 15,1-5 3-15,0-2-2 16,1-5 1-16,1-2 0 16,0-2 0-16,3-2-2 15,-1 1 1-15,0 1-2 0,-1 3-2 16,0 1 2-16,-3 3 0 16,-2 3-1-16,-2 3 1 15,-3 4-1-15,-3 2-1 16,-1 3 0-16,-1 0-3 15,-2 7 1-15,0 4 1 16,-2 3 2-16,-1 1-1 0,-3 4 1 16,0 0 1-16,0-1 0 15,-3 2-1-15,-8-1 2 16,-1 1 1-16,-2-2-2 16,-5 2 1-16,0-3 1 0,-1-2 1 15,-2 0 0-15,0-4-2 16,0-1 2-16,2-4-1 15,-1-1-1-15,2-4-1 16,-1-1-4-16,0 0-32 16,0-12-58-16,-1-9-78 0,-1-7-308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2BA00-5EE8-6D45-9F73-D659521A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4D451-4465-1042-9477-6858AF91D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301BC-664F-8F4A-92B2-0496AAF0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EF51-6A7F-954F-AE7D-413169D7D37C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87A2E-72B4-2D47-9A25-DB594F2A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2269A-65C8-534C-95EF-F37E8932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68FE-63CA-B840-8C88-8CECEE604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3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D159-7482-E54D-A70C-226C526C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C64AA-CAAA-9C44-853D-BE2EBC076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00911-CC58-5947-9DC2-990D2801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EF51-6A7F-954F-AE7D-413169D7D37C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25BAD-D2E6-EB4A-BFA0-9823C337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D934C-EC9C-C04D-9856-0C28BE7C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68FE-63CA-B840-8C88-8CECEE604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9E36CB-2B78-B64C-B083-E03DDBA9E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F1A0F-A483-6E42-8D23-9ACFCBCA5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D1654-C81D-184B-86E5-CD984FDA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EF51-6A7F-954F-AE7D-413169D7D37C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94BDD-2B5C-DA45-B4D5-F08649C6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4194C-74A6-0F44-835C-DEC8CF52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68FE-63CA-B840-8C88-8CECEE604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0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098AC-2396-1E4B-AA0F-FB7F1C35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8237E-B435-BC4D-AD47-DE6122C35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A350B-8DEA-5947-BAA6-5F76E665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EF51-6A7F-954F-AE7D-413169D7D37C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B42CA-3D0A-A547-BDE1-9DE7C8FD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F78A6-E0A3-4F42-81CC-90BAE9C4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68FE-63CA-B840-8C88-8CECEE604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4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13EC2-5343-9A4A-BA86-A68DCA45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8D716-50DA-D743-9E7F-500535AE9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02174-3BC7-2843-B10F-5E78EF5D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EF51-6A7F-954F-AE7D-413169D7D37C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D00ED-1FBC-634E-8F51-B46770503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379DB-085C-6B43-BE7E-6F719A56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68FE-63CA-B840-8C88-8CECEE604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1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F6BBF-80C9-1C47-B238-C071CC17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7E710-8230-7445-A0F6-5F3127493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86A2C-C82B-A744-9CB0-9D6978834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86F97-5A23-CE49-8ED8-DFA1F1AE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EF51-6A7F-954F-AE7D-413169D7D37C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96645-B828-954B-9E1A-1CAC30DA2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47D54-5B66-7D46-8903-447E3E8F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68FE-63CA-B840-8C88-8CECEE604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5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3F59-03FB-1E49-869D-FD955725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0EA7B-18A8-5141-AE12-F4E2A9EEE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6FFC9-3DB1-3F41-A83A-E394182D4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F36D9-3D6F-E940-82F5-38747E590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729196-A25E-0645-89C9-144D78150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02A66-6D3C-E446-82C7-5ACA6482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EF51-6A7F-954F-AE7D-413169D7D37C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41225B-C39B-E449-A2BE-D574CAA7A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732631-227F-7040-98D4-62A9495B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68FE-63CA-B840-8C88-8CECEE604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FEEDD-577B-434B-945A-00CF11C6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9263-6972-8548-BFEE-D0247C1B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EF51-6A7F-954F-AE7D-413169D7D37C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E3529-BF3B-EE4D-96B9-3FF21A433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237AD-7635-8647-9DAD-5A661025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68FE-63CA-B840-8C88-8CECEE604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5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3F001-1B1C-274A-A628-602CF8185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EF51-6A7F-954F-AE7D-413169D7D37C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5241F-2B9D-424E-B41C-5E4EB53F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E78F1-2BA7-8E47-A5D4-4C04C5D3F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68FE-63CA-B840-8C88-8CECEE604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2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80A1-B7F1-5546-BF60-6DCD2A355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67029-FAF2-E64E-812A-DCA49C310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8886C-525C-1349-A8B8-89687241F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D1CAE-93E6-ED43-A6D6-6E9FCD6C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EF51-6A7F-954F-AE7D-413169D7D37C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CD0D0-037F-8E40-8AB6-E13AB9F53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2AAF5-9C41-B849-858A-622DEB32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68FE-63CA-B840-8C88-8CECEE604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9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1169-8A2F-6E4C-A9CD-84848713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D435F9-2C09-274C-A0C4-25CF8E785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E71DB-C98F-3D49-9A44-EE4D0E706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15ABF-D1D6-C641-AEDF-FFF54CB8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EF51-6A7F-954F-AE7D-413169D7D37C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E13AD-21C4-3449-9C29-F439615D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AC90A-F62E-094D-81AD-2446AD7A9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68FE-63CA-B840-8C88-8CECEE604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9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0FB08-7E0D-AC4D-AF95-248F7B41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D93A0-250D-924D-9840-CA5497D7B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B0DBB-C787-5040-999C-586232976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5EF51-6A7F-954F-AE7D-413169D7D37C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60C1F-01A0-B444-A78E-0FD0855CA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4451A-EE31-DD48-A8B3-CB0F80715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868FE-63CA-B840-8C88-8CECEE604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0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FDF7-1D1A-7C49-B7EF-AAD9A2DB6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6D5E9-D8C5-3240-870B-327CAC874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swapping</a:t>
            </a:r>
          </a:p>
          <a:p>
            <a:r>
              <a:rPr lang="en-US"/>
              <a:t>shuffling</a:t>
            </a:r>
            <a:endParaRPr lang="en-US" dirty="0"/>
          </a:p>
          <a:p>
            <a:r>
              <a:rPr lang="en-US" dirty="0"/>
              <a:t>random walk</a:t>
            </a:r>
          </a:p>
          <a:p>
            <a:r>
              <a:rPr lang="en-US" dirty="0" err="1"/>
              <a:t>checkButton</a:t>
            </a:r>
            <a:endParaRPr lang="en-US" dirty="0"/>
          </a:p>
          <a:p>
            <a:r>
              <a:rPr lang="en-US" dirty="0"/>
              <a:t>build and use Car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3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311F-8FFF-CF42-8940-ACE2452A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checkButton</a:t>
            </a:r>
            <a:r>
              <a:rPr lang="en-US" dirty="0"/>
              <a:t> – alternate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AC909-6F97-8443-A0A8-23EACC61E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2" y="1825625"/>
            <a:ext cx="645458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checkButtonClick</a:t>
            </a:r>
            <a:r>
              <a:rPr lang="en-US" dirty="0"/>
              <a:t>(</a:t>
            </a:r>
            <a:r>
              <a:rPr lang="en-US" dirty="0" err="1"/>
              <a:t>clickedPoint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leftLower</a:t>
            </a:r>
            <a:r>
              <a:rPr lang="en-US" dirty="0"/>
              <a:t>, </a:t>
            </a:r>
            <a:r>
              <a:rPr lang="en-US" dirty="0" err="1"/>
              <a:t>rightUpper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lx=</a:t>
            </a:r>
            <a:r>
              <a:rPr lang="en-US" dirty="0" err="1"/>
              <a:t>leftLower.getX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ly</a:t>
            </a:r>
            <a:r>
              <a:rPr lang="en-US" dirty="0"/>
              <a:t>=</a:t>
            </a:r>
            <a:r>
              <a:rPr lang="en-US" dirty="0" err="1"/>
              <a:t>leftLower.getY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rx</a:t>
            </a:r>
            <a:r>
              <a:rPr lang="en-US" dirty="0"/>
              <a:t>=</a:t>
            </a:r>
            <a:r>
              <a:rPr lang="en-US" dirty="0" err="1"/>
              <a:t>rightUpper.getX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ry</a:t>
            </a:r>
            <a:r>
              <a:rPr lang="en-US" dirty="0"/>
              <a:t>=</a:t>
            </a:r>
            <a:r>
              <a:rPr lang="en-US" dirty="0" err="1"/>
              <a:t>rightUpper.getY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cx=</a:t>
            </a:r>
            <a:r>
              <a:rPr lang="en-US" dirty="0" err="1"/>
              <a:t>clickedPoint.getX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cy=</a:t>
            </a:r>
            <a:r>
              <a:rPr lang="en-US" dirty="0" err="1"/>
              <a:t>clickedPoint.getY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FA701-84F8-9845-B6D6-C12E657ED85B}"/>
              </a:ext>
            </a:extLst>
          </p:cNvPr>
          <p:cNvSpPr txBox="1"/>
          <p:nvPr/>
        </p:nvSpPr>
        <p:spPr>
          <a:xfrm>
            <a:off x="6956612" y="1825625"/>
            <a:ext cx="43971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cx &lt; lx:</a:t>
            </a:r>
          </a:p>
          <a:p>
            <a:r>
              <a:rPr lang="en-US" sz="2800" dirty="0"/>
              <a:t>    return False</a:t>
            </a:r>
          </a:p>
          <a:p>
            <a:r>
              <a:rPr lang="en-US" sz="2800" dirty="0" err="1"/>
              <a:t>elif</a:t>
            </a:r>
            <a:r>
              <a:rPr lang="en-US" sz="2800" dirty="0"/>
              <a:t> cx&gt;</a:t>
            </a:r>
            <a:r>
              <a:rPr lang="en-US" sz="2800" dirty="0" err="1"/>
              <a:t>rx</a:t>
            </a:r>
            <a:endParaRPr lang="en-US" sz="2800" dirty="0"/>
          </a:p>
          <a:p>
            <a:r>
              <a:rPr lang="en-US" sz="2800" dirty="0"/>
              <a:t>    return False</a:t>
            </a:r>
          </a:p>
          <a:p>
            <a:r>
              <a:rPr lang="en-US" sz="2800" dirty="0" err="1"/>
              <a:t>elif</a:t>
            </a:r>
            <a:r>
              <a:rPr lang="en-US" sz="2800" dirty="0"/>
              <a:t> cy&lt; </a:t>
            </a:r>
            <a:r>
              <a:rPr lang="en-US" sz="2800" dirty="0" err="1"/>
              <a:t>ly</a:t>
            </a:r>
            <a:r>
              <a:rPr lang="en-US" sz="2800" dirty="0"/>
              <a:t>:</a:t>
            </a:r>
          </a:p>
          <a:p>
            <a:r>
              <a:rPr lang="en-US" sz="2800" dirty="0"/>
              <a:t>    return False</a:t>
            </a:r>
          </a:p>
          <a:p>
            <a:r>
              <a:rPr lang="en-US" sz="2800" dirty="0" err="1"/>
              <a:t>elif</a:t>
            </a:r>
            <a:r>
              <a:rPr lang="en-US" sz="2800" dirty="0"/>
              <a:t> cy&gt;</a:t>
            </a:r>
            <a:r>
              <a:rPr lang="en-US" sz="2800" dirty="0" err="1"/>
              <a:t>ry</a:t>
            </a:r>
            <a:r>
              <a:rPr lang="en-US" sz="2800" dirty="0"/>
              <a:t>:</a:t>
            </a:r>
          </a:p>
          <a:p>
            <a:r>
              <a:rPr lang="en-US" sz="2800" dirty="0"/>
              <a:t>    return False</a:t>
            </a:r>
          </a:p>
          <a:p>
            <a:r>
              <a:rPr lang="en-US" sz="2800" dirty="0"/>
              <a:t>else:</a:t>
            </a:r>
          </a:p>
          <a:p>
            <a:r>
              <a:rPr lang="en-US" sz="2800" dirty="0"/>
              <a:t>    return True</a:t>
            </a:r>
          </a:p>
          <a:p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490D18-C960-C04E-9E38-02797FBFFE13}"/>
              </a:ext>
            </a:extLst>
          </p:cNvPr>
          <p:cNvCxnSpPr/>
          <p:nvPr/>
        </p:nvCxnSpPr>
        <p:spPr>
          <a:xfrm>
            <a:off x="6508376" y="1434353"/>
            <a:ext cx="0" cy="487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62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BA15-C5D6-E64F-B87D-41D84B2C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6C369-C12E-9740-BF58-428FA2A14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keep track of total miles and total fuel to know Mile per gallon.</a:t>
            </a:r>
          </a:p>
          <a:p>
            <a:r>
              <a:rPr lang="en-US" dirty="0"/>
              <a:t>What is the relevant data we need?</a:t>
            </a:r>
          </a:p>
        </p:txBody>
      </p:sp>
    </p:spTree>
    <p:extLst>
      <p:ext uri="{BB962C8B-B14F-4D97-AF65-F5344CB8AC3E}">
        <p14:creationId xmlns:p14="http://schemas.microsoft.com/office/powerpoint/2010/main" val="111922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BA15-C5D6-E64F-B87D-41D84B2C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6C369-C12E-9740-BF58-428FA2A14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keep track of total miles and total fuel to know Mile per gallon.</a:t>
            </a:r>
          </a:p>
          <a:p>
            <a:r>
              <a:rPr lang="en-US" dirty="0"/>
              <a:t>What are the methods we need?</a:t>
            </a:r>
          </a:p>
        </p:txBody>
      </p:sp>
    </p:spTree>
    <p:extLst>
      <p:ext uri="{BB962C8B-B14F-4D97-AF65-F5344CB8AC3E}">
        <p14:creationId xmlns:p14="http://schemas.microsoft.com/office/powerpoint/2010/main" val="4256761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BA15-C5D6-E64F-B87D-41D84B2C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6C369-C12E-9740-BF58-428FA2A14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keep track of total miles and total fuel to know Mile per gallon.</a:t>
            </a:r>
          </a:p>
          <a:p>
            <a:r>
              <a:rPr lang="en-US" dirty="0"/>
              <a:t>Let's put in accessors</a:t>
            </a:r>
          </a:p>
        </p:txBody>
      </p:sp>
    </p:spTree>
    <p:extLst>
      <p:ext uri="{BB962C8B-B14F-4D97-AF65-F5344CB8AC3E}">
        <p14:creationId xmlns:p14="http://schemas.microsoft.com/office/powerpoint/2010/main" val="2802160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FE2A72-9143-EC4B-90F6-7A1F76BC5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17" y="229907"/>
            <a:ext cx="10515600" cy="62605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car.py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Car:</a:t>
            </a:r>
          </a:p>
          <a:p>
            <a:pPr marL="0" indent="0"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miles, fuel):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self.odometer</a:t>
            </a:r>
            <a:r>
              <a:rPr lang="en-US" dirty="0"/>
              <a:t> = miles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self.fuel</a:t>
            </a:r>
            <a:r>
              <a:rPr lang="en-US" dirty="0"/>
              <a:t> = fuel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def </a:t>
            </a:r>
            <a:r>
              <a:rPr lang="en-US" dirty="0" err="1"/>
              <a:t>driveTrip</a:t>
            </a:r>
            <a:r>
              <a:rPr lang="en-US" dirty="0"/>
              <a:t>(self, miles):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self.odometer</a:t>
            </a:r>
            <a:r>
              <a:rPr lang="en-US" dirty="0"/>
              <a:t> += miles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def </a:t>
            </a:r>
            <a:r>
              <a:rPr lang="en-US" dirty="0" err="1"/>
              <a:t>fillTank</a:t>
            </a:r>
            <a:r>
              <a:rPr lang="en-US" dirty="0"/>
              <a:t>(</a:t>
            </a:r>
            <a:r>
              <a:rPr lang="en-US" dirty="0" err="1"/>
              <a:t>self,gallons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self.fuel</a:t>
            </a:r>
            <a:r>
              <a:rPr lang="en-US" dirty="0"/>
              <a:t>+=gallons</a:t>
            </a:r>
          </a:p>
        </p:txBody>
      </p:sp>
    </p:spTree>
    <p:extLst>
      <p:ext uri="{BB962C8B-B14F-4D97-AF65-F5344CB8AC3E}">
        <p14:creationId xmlns:p14="http://schemas.microsoft.com/office/powerpoint/2010/main" val="289601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FE2A72-9143-EC4B-90F6-7A1F76BC5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17" y="229907"/>
            <a:ext cx="10515600" cy="62605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def </a:t>
            </a:r>
            <a:r>
              <a:rPr lang="en-US" dirty="0" err="1"/>
              <a:t>getOdometer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self.odometer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def </a:t>
            </a:r>
            <a:r>
              <a:rPr lang="en-US" dirty="0" err="1"/>
              <a:t>getFuel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self.fuel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def </a:t>
            </a:r>
            <a:r>
              <a:rPr lang="en-US" dirty="0" err="1"/>
              <a:t>getMPG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  mpg = </a:t>
            </a:r>
            <a:r>
              <a:rPr lang="en-US" dirty="0" err="1"/>
              <a:t>self.odometer</a:t>
            </a:r>
            <a:r>
              <a:rPr lang="en-US" dirty="0"/>
              <a:t>/</a:t>
            </a:r>
            <a:r>
              <a:rPr lang="en-US" dirty="0" err="1"/>
              <a:t>self.fuel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return mpg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81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FE2A72-9143-EC4B-90F6-7A1F76BC5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17" y="229907"/>
            <a:ext cx="10515600" cy="62605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def main():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myHybrid</a:t>
            </a:r>
            <a:r>
              <a:rPr lang="en-US" dirty="0"/>
              <a:t>=Car(104000, 2600)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samsTruck</a:t>
            </a:r>
            <a:r>
              <a:rPr lang="en-US" dirty="0"/>
              <a:t>=Car(5050, 337)</a:t>
            </a:r>
          </a:p>
          <a:p>
            <a:pPr marL="0" indent="0">
              <a:buNone/>
            </a:pPr>
            <a:r>
              <a:rPr lang="en-US" dirty="0"/>
              <a:t>    print("My car's mpg: {0:.4f}".format( </a:t>
            </a:r>
            <a:r>
              <a:rPr lang="en-US" dirty="0" err="1"/>
              <a:t>myHybrid.getMPG</a:t>
            </a:r>
            <a:r>
              <a:rPr lang="en-US" dirty="0"/>
              <a:t>()))</a:t>
            </a:r>
          </a:p>
          <a:p>
            <a:pPr marL="0" indent="0">
              <a:buNone/>
            </a:pPr>
            <a:r>
              <a:rPr lang="en-US" dirty="0"/>
              <a:t>    print("Sam's truck's mpg: {0:.4f}".format( </a:t>
            </a:r>
            <a:r>
              <a:rPr lang="en-US" dirty="0" err="1"/>
              <a:t>samsTruck.getMPG</a:t>
            </a:r>
            <a:r>
              <a:rPr lang="en-US" dirty="0"/>
              <a:t>()))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14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FE2A72-9143-EC4B-90F6-7A1F76BC5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17" y="229907"/>
            <a:ext cx="10515600" cy="62605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myHybrid.driveTrip</a:t>
            </a:r>
            <a:r>
              <a:rPr lang="en-US" dirty="0"/>
              <a:t>(100)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myHybrid.fillTank</a:t>
            </a:r>
            <a:r>
              <a:rPr lang="en-US" dirty="0"/>
              <a:t>(10)</a:t>
            </a:r>
          </a:p>
          <a:p>
            <a:pPr marL="0" indent="0">
              <a:buNone/>
            </a:pPr>
            <a:r>
              <a:rPr lang="en-US" dirty="0"/>
              <a:t>    print("After my trip.")</a:t>
            </a:r>
          </a:p>
          <a:p>
            <a:pPr marL="0" indent="0">
              <a:buNone/>
            </a:pPr>
            <a:r>
              <a:rPr lang="en-US" dirty="0"/>
              <a:t>    print("My car's mpg: {0:.4f}".format(</a:t>
            </a:r>
            <a:r>
              <a:rPr lang="en-US" dirty="0" err="1"/>
              <a:t>myHybrid.getMPG</a:t>
            </a:r>
            <a:r>
              <a:rPr lang="en-US" dirty="0"/>
              <a:t>()))</a:t>
            </a:r>
          </a:p>
          <a:p>
            <a:pPr marL="0" indent="0">
              <a:buNone/>
            </a:pPr>
            <a:r>
              <a:rPr lang="en-US" dirty="0"/>
              <a:t>    print("my car's total fuel: ",</a:t>
            </a:r>
            <a:r>
              <a:rPr lang="en-US" dirty="0" err="1"/>
              <a:t>myHybrid.getFuel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    print("my car's total miles: ",</a:t>
            </a:r>
            <a:r>
              <a:rPr lang="en-US" dirty="0" err="1"/>
              <a:t>myHybrid.getOdometer</a:t>
            </a:r>
            <a:r>
              <a:rPr lang="en-US" dirty="0"/>
              <a:t>())    </a:t>
            </a:r>
          </a:p>
          <a:p>
            <a:pPr marL="0" indent="0">
              <a:buNone/>
            </a:pPr>
            <a:r>
              <a:rPr lang="en-US" dirty="0"/>
              <a:t>#***  end of main ***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0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DE4AC-4087-9E4D-97A5-D1D1DA13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swap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0A8F9-C3D4-0A4F-8739-963EEE474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59306" cy="4351338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x=5</a:t>
            </a:r>
            <a:endParaRPr lang="es-ES" dirty="0"/>
          </a:p>
          <a:p>
            <a:pPr marL="0" indent="0">
              <a:buNone/>
            </a:pPr>
            <a:r>
              <a:rPr lang="es-ES" b="1" dirty="0"/>
              <a:t>y=10</a:t>
            </a:r>
            <a:endParaRPr lang="es-ES" dirty="0"/>
          </a:p>
          <a:p>
            <a:pPr marL="0" indent="0">
              <a:buNone/>
            </a:pPr>
            <a:r>
              <a:rPr lang="es-ES" b="1" dirty="0" err="1"/>
              <a:t>print</a:t>
            </a:r>
            <a:r>
              <a:rPr lang="es-ES" b="1" dirty="0"/>
              <a:t>("x=",</a:t>
            </a:r>
            <a:r>
              <a:rPr lang="es-ES" b="1" dirty="0" err="1"/>
              <a:t>x,"y</a:t>
            </a:r>
            <a:r>
              <a:rPr lang="es-ES" b="1" dirty="0"/>
              <a:t>=",y)</a:t>
            </a:r>
            <a:endParaRPr lang="es-ES" dirty="0"/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endParaRPr lang="es-ES" dirty="0"/>
          </a:p>
          <a:p>
            <a:pPr marL="0" indent="0">
              <a:buNone/>
            </a:pPr>
            <a:r>
              <a:rPr lang="es-ES" b="1" dirty="0"/>
              <a:t>x=y</a:t>
            </a:r>
          </a:p>
          <a:p>
            <a:pPr marL="0" indent="0">
              <a:buNone/>
            </a:pPr>
            <a:r>
              <a:rPr lang="es-ES" b="1" dirty="0"/>
              <a:t>y=x</a:t>
            </a:r>
            <a:endParaRPr lang="es-ES" dirty="0"/>
          </a:p>
          <a:p>
            <a:pPr marL="0" indent="0">
              <a:buNone/>
            </a:pPr>
            <a:r>
              <a:rPr lang="es-ES" b="1" dirty="0" err="1"/>
              <a:t>print</a:t>
            </a:r>
            <a:r>
              <a:rPr lang="es-ES" b="1" dirty="0"/>
              <a:t>("x=",</a:t>
            </a:r>
            <a:r>
              <a:rPr lang="es-ES" b="1" dirty="0" err="1"/>
              <a:t>x,"y</a:t>
            </a:r>
            <a:r>
              <a:rPr lang="es-ES" b="1" dirty="0"/>
              <a:t>=",y)</a:t>
            </a: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3C123E-AC7B-734B-9DE0-D8E680794C8C}"/>
              </a:ext>
            </a:extLst>
          </p:cNvPr>
          <p:cNvSpPr txBox="1"/>
          <p:nvPr/>
        </p:nvSpPr>
        <p:spPr>
          <a:xfrm>
            <a:off x="9222441" y="977152"/>
            <a:ext cx="133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FE77D4-9697-EA49-BCD5-9D822BF09264}"/>
              </a:ext>
            </a:extLst>
          </p:cNvPr>
          <p:cNvSpPr txBox="1"/>
          <p:nvPr/>
        </p:nvSpPr>
        <p:spPr>
          <a:xfrm>
            <a:off x="6875929" y="977153"/>
            <a:ext cx="1550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Memory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0B9DE6-4F10-BA47-9146-E13F5C8404DB}"/>
              </a:ext>
            </a:extLst>
          </p:cNvPr>
          <p:cNvCxnSpPr/>
          <p:nvPr/>
        </p:nvCxnSpPr>
        <p:spPr>
          <a:xfrm>
            <a:off x="8875059" y="681318"/>
            <a:ext cx="0" cy="5289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00560" y="1499040"/>
              <a:ext cx="10668960" cy="29901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920" y="1489320"/>
                <a:ext cx="10690200" cy="300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9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DE4AC-4087-9E4D-97A5-D1D1DA138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44153" cy="1325563"/>
          </a:xfrm>
        </p:spPr>
        <p:txBody>
          <a:bodyPr/>
          <a:lstStyle/>
          <a:p>
            <a:r>
              <a:rPr lang="en-US" dirty="0"/>
              <a:t>Good swap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0A8F9-C3D4-0A4F-8739-963EEE474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59306" cy="4351338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x=5</a:t>
            </a:r>
            <a:endParaRPr lang="es-ES" dirty="0"/>
          </a:p>
          <a:p>
            <a:pPr marL="0" indent="0">
              <a:buNone/>
            </a:pPr>
            <a:r>
              <a:rPr lang="es-ES" b="1" dirty="0"/>
              <a:t>y=10</a:t>
            </a:r>
            <a:endParaRPr lang="es-ES" dirty="0"/>
          </a:p>
          <a:p>
            <a:pPr marL="0" indent="0">
              <a:buNone/>
            </a:pPr>
            <a:r>
              <a:rPr lang="es-ES" b="1" dirty="0" err="1"/>
              <a:t>print</a:t>
            </a:r>
            <a:r>
              <a:rPr lang="es-ES" b="1" dirty="0"/>
              <a:t>("x=",</a:t>
            </a:r>
            <a:r>
              <a:rPr lang="es-ES" b="1" dirty="0" err="1"/>
              <a:t>x,"y</a:t>
            </a:r>
            <a:r>
              <a:rPr lang="es-ES" b="1" dirty="0"/>
              <a:t>=",y)</a:t>
            </a:r>
            <a:endParaRPr lang="es-ES" dirty="0"/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r>
              <a:rPr lang="es-ES" b="1" dirty="0" err="1"/>
              <a:t>temp</a:t>
            </a:r>
            <a:r>
              <a:rPr lang="es-ES" b="1" dirty="0"/>
              <a:t> = x</a:t>
            </a:r>
          </a:p>
          <a:p>
            <a:pPr marL="0" indent="0">
              <a:buNone/>
            </a:pPr>
            <a:r>
              <a:rPr lang="es-ES" b="1" dirty="0"/>
              <a:t>x=y</a:t>
            </a:r>
          </a:p>
          <a:p>
            <a:pPr marL="0" indent="0">
              <a:buNone/>
            </a:pPr>
            <a:r>
              <a:rPr lang="es-ES" b="1" dirty="0"/>
              <a:t>y=</a:t>
            </a:r>
            <a:r>
              <a:rPr lang="es-ES" b="1" dirty="0" err="1"/>
              <a:t>temp</a:t>
            </a:r>
            <a:endParaRPr lang="es-ES" b="1" dirty="0"/>
          </a:p>
          <a:p>
            <a:pPr marL="0" indent="0">
              <a:buNone/>
            </a:pPr>
            <a:r>
              <a:rPr lang="es-ES" b="1" dirty="0" err="1"/>
              <a:t>print</a:t>
            </a:r>
            <a:r>
              <a:rPr lang="es-ES" b="1" dirty="0"/>
              <a:t>("x=",</a:t>
            </a:r>
            <a:r>
              <a:rPr lang="es-ES" b="1" dirty="0" err="1"/>
              <a:t>x,"y</a:t>
            </a:r>
            <a:r>
              <a:rPr lang="es-ES" b="1" dirty="0"/>
              <a:t>=",y)</a:t>
            </a: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3C123E-AC7B-734B-9DE0-D8E680794C8C}"/>
              </a:ext>
            </a:extLst>
          </p:cNvPr>
          <p:cNvSpPr txBox="1"/>
          <p:nvPr/>
        </p:nvSpPr>
        <p:spPr>
          <a:xfrm>
            <a:off x="9222441" y="977152"/>
            <a:ext cx="133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FE77D4-9697-EA49-BCD5-9D822BF09264}"/>
              </a:ext>
            </a:extLst>
          </p:cNvPr>
          <p:cNvSpPr txBox="1"/>
          <p:nvPr/>
        </p:nvSpPr>
        <p:spPr>
          <a:xfrm>
            <a:off x="6875929" y="977153"/>
            <a:ext cx="1550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Memory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527935-E94F-8E4D-B85D-17C6809A1883}"/>
              </a:ext>
            </a:extLst>
          </p:cNvPr>
          <p:cNvCxnSpPr/>
          <p:nvPr/>
        </p:nvCxnSpPr>
        <p:spPr>
          <a:xfrm>
            <a:off x="8875059" y="681318"/>
            <a:ext cx="0" cy="5289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652760" y="1554120"/>
              <a:ext cx="9928800" cy="35935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4840" y="1541880"/>
                <a:ext cx="9942840" cy="36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28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DE4AC-4087-9E4D-97A5-D1D1DA138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44153" cy="1325563"/>
          </a:xfrm>
        </p:spPr>
        <p:txBody>
          <a:bodyPr/>
          <a:lstStyle/>
          <a:p>
            <a:r>
              <a:rPr lang="en-US" dirty="0"/>
              <a:t>Good swap 2 (Python)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0A8F9-C3D4-0A4F-8739-963EEE474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59306" cy="4351338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x=5</a:t>
            </a:r>
            <a:endParaRPr lang="es-ES" dirty="0"/>
          </a:p>
          <a:p>
            <a:pPr marL="0" indent="0">
              <a:buNone/>
            </a:pPr>
            <a:r>
              <a:rPr lang="es-ES" b="1" dirty="0"/>
              <a:t>y=10</a:t>
            </a:r>
            <a:endParaRPr lang="es-ES" dirty="0"/>
          </a:p>
          <a:p>
            <a:pPr marL="0" indent="0">
              <a:buNone/>
            </a:pPr>
            <a:r>
              <a:rPr lang="es-ES" b="1" dirty="0" err="1"/>
              <a:t>print</a:t>
            </a:r>
            <a:r>
              <a:rPr lang="es-ES" b="1" dirty="0"/>
              <a:t>("x=",</a:t>
            </a:r>
            <a:r>
              <a:rPr lang="es-ES" b="1" dirty="0" err="1"/>
              <a:t>x,"y</a:t>
            </a:r>
            <a:r>
              <a:rPr lang="es-ES" b="1" dirty="0"/>
              <a:t>=",y)</a:t>
            </a:r>
            <a:endParaRPr lang="es-ES" dirty="0"/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r>
              <a:rPr lang="es-ES" b="1" dirty="0"/>
              <a:t>x, y = y, x</a:t>
            </a:r>
          </a:p>
          <a:p>
            <a:pPr marL="0" indent="0">
              <a:buNone/>
            </a:pPr>
            <a:r>
              <a:rPr lang="es-ES" b="1" dirty="0" err="1"/>
              <a:t>print</a:t>
            </a:r>
            <a:r>
              <a:rPr lang="es-ES" b="1" dirty="0"/>
              <a:t>("x=",</a:t>
            </a:r>
            <a:r>
              <a:rPr lang="es-ES" b="1" dirty="0" err="1"/>
              <a:t>x,"y</a:t>
            </a:r>
            <a:r>
              <a:rPr lang="es-ES" b="1" dirty="0"/>
              <a:t>=",y)</a:t>
            </a: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3C123E-AC7B-734B-9DE0-D8E680794C8C}"/>
              </a:ext>
            </a:extLst>
          </p:cNvPr>
          <p:cNvSpPr txBox="1"/>
          <p:nvPr/>
        </p:nvSpPr>
        <p:spPr>
          <a:xfrm>
            <a:off x="9222441" y="977152"/>
            <a:ext cx="133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FE77D4-9697-EA49-BCD5-9D822BF09264}"/>
              </a:ext>
            </a:extLst>
          </p:cNvPr>
          <p:cNvSpPr txBox="1"/>
          <p:nvPr/>
        </p:nvSpPr>
        <p:spPr>
          <a:xfrm>
            <a:off x="6875929" y="977153"/>
            <a:ext cx="1550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Memory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527935-E94F-8E4D-B85D-17C6809A1883}"/>
              </a:ext>
            </a:extLst>
          </p:cNvPr>
          <p:cNvCxnSpPr/>
          <p:nvPr/>
        </p:nvCxnSpPr>
        <p:spPr>
          <a:xfrm>
            <a:off x="8875059" y="681318"/>
            <a:ext cx="0" cy="5289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929920" y="1631520"/>
              <a:ext cx="5290200" cy="16153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3080" y="1623600"/>
                <a:ext cx="5300640" cy="163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14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2F36-A630-C944-B59F-5D583F10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8BA54-238F-7C4A-9B97-527347D9D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9594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3B16E-3CEA-7945-9936-B6F064FA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Random walk</a:t>
            </a:r>
            <a:br>
              <a:rPr lang="en-US" dirty="0"/>
            </a:br>
            <a:r>
              <a:rPr lang="en-US" dirty="0"/>
              <a:t>counting steps, not circles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3789AA-D089-6E41-918E-41D3BE3B5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5674" y="1825625"/>
            <a:ext cx="4240652" cy="43513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850200" y="538560"/>
              <a:ext cx="8070840" cy="59014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40480" y="529200"/>
                <a:ext cx="8092080" cy="592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858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311F-8FFF-CF42-8940-ACE2452A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checkButton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AC909-6F97-8443-A0A8-23EACC61E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clickedPoint</a:t>
            </a:r>
            <a:r>
              <a:rPr lang="en-US" dirty="0"/>
              <a:t> is a Point, previous clicked by the mouse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leftLower</a:t>
            </a:r>
            <a:r>
              <a:rPr lang="en-US" dirty="0"/>
              <a:t> is the Point at the lower left of the rectangle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rightUpper</a:t>
            </a:r>
            <a:r>
              <a:rPr lang="en-US" dirty="0"/>
              <a:t> is the Point at the upper right of the rectangle</a:t>
            </a:r>
          </a:p>
          <a:p>
            <a:pPr marL="0" indent="0">
              <a:buNone/>
            </a:pPr>
            <a:r>
              <a:rPr lang="en-US" dirty="0"/>
              <a:t>#Returns True if the </a:t>
            </a:r>
            <a:r>
              <a:rPr lang="en-US" dirty="0" err="1"/>
              <a:t>clickedPoint</a:t>
            </a:r>
            <a:r>
              <a:rPr lang="en-US" dirty="0"/>
              <a:t> is in the rectangle,</a:t>
            </a:r>
          </a:p>
          <a:p>
            <a:pPr marL="0" indent="0">
              <a:buNone/>
            </a:pPr>
            <a:r>
              <a:rPr lang="en-US" dirty="0"/>
              <a:t>#        False if the </a:t>
            </a:r>
            <a:r>
              <a:rPr lang="en-US" dirty="0" err="1"/>
              <a:t>clickedPoint</a:t>
            </a:r>
            <a:r>
              <a:rPr lang="en-US" dirty="0"/>
              <a:t> is not in the rectangle.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092000" y="67320"/>
              <a:ext cx="4730760" cy="22453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82640" y="52920"/>
                <a:ext cx="4745880" cy="226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84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311F-8FFF-CF42-8940-ACE2452A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checkButton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AC909-6F97-8443-A0A8-23EACC61E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424"/>
            <a:ext cx="9865659" cy="47605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checkButtonClick</a:t>
            </a:r>
            <a:r>
              <a:rPr lang="en-US" dirty="0"/>
              <a:t>(</a:t>
            </a:r>
            <a:r>
              <a:rPr lang="en-US" dirty="0" err="1"/>
              <a:t>clickedPoint</a:t>
            </a:r>
            <a:r>
              <a:rPr lang="en-US" dirty="0"/>
              <a:t>, </a:t>
            </a:r>
            <a:r>
              <a:rPr lang="en-US" dirty="0" err="1"/>
              <a:t>leftLower</a:t>
            </a:r>
            <a:r>
              <a:rPr lang="en-US" dirty="0"/>
              <a:t>, </a:t>
            </a:r>
            <a:r>
              <a:rPr lang="en-US" dirty="0" err="1"/>
              <a:t>rightUpper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lx=</a:t>
            </a:r>
            <a:r>
              <a:rPr lang="en-US" dirty="0" err="1"/>
              <a:t>leftLower.getX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ly</a:t>
            </a:r>
            <a:r>
              <a:rPr lang="en-US" dirty="0"/>
              <a:t>=</a:t>
            </a:r>
            <a:r>
              <a:rPr lang="en-US" dirty="0" err="1"/>
              <a:t>leftLower.getY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rx</a:t>
            </a:r>
            <a:r>
              <a:rPr lang="en-US" dirty="0"/>
              <a:t>=</a:t>
            </a:r>
            <a:r>
              <a:rPr lang="en-US" dirty="0" err="1"/>
              <a:t>rightUpper.getX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ry</a:t>
            </a:r>
            <a:r>
              <a:rPr lang="en-US" dirty="0"/>
              <a:t>=</a:t>
            </a:r>
            <a:r>
              <a:rPr lang="en-US" dirty="0" err="1"/>
              <a:t>rightUpper.getY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cx=</a:t>
            </a:r>
            <a:r>
              <a:rPr lang="en-US" dirty="0" err="1"/>
              <a:t>clickedPoint.getX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cy=</a:t>
            </a:r>
            <a:r>
              <a:rPr lang="en-US" dirty="0" err="1"/>
              <a:t>clickedPoint.getY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return (lx&lt;=</a:t>
            </a:r>
            <a:r>
              <a:rPr lang="en-US" dirty="0" smtClean="0"/>
              <a:t>cx </a:t>
            </a:r>
            <a:r>
              <a:rPr lang="en-US" dirty="0"/>
              <a:t>&lt;=</a:t>
            </a:r>
            <a:r>
              <a:rPr lang="en-US" dirty="0" err="1"/>
              <a:t>rx</a:t>
            </a:r>
            <a:r>
              <a:rPr lang="en-US" dirty="0"/>
              <a:t>) and (</a:t>
            </a:r>
            <a:r>
              <a:rPr lang="en-US" dirty="0" err="1"/>
              <a:t>ly</a:t>
            </a:r>
            <a:r>
              <a:rPr lang="en-US" dirty="0"/>
              <a:t>&lt;=cy&lt;=</a:t>
            </a:r>
            <a:r>
              <a:rPr lang="en-US" dirty="0" err="1"/>
              <a:t>ry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39E9D701-1716-6B41-B61F-84D1C151F921}"/>
              </a:ext>
            </a:extLst>
          </p:cNvPr>
          <p:cNvSpPr/>
          <p:nvPr/>
        </p:nvSpPr>
        <p:spPr>
          <a:xfrm>
            <a:off x="4894729" y="1918447"/>
            <a:ext cx="986118" cy="28687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F530CC-B57F-814A-94FF-CE73AAA3F97C}"/>
              </a:ext>
            </a:extLst>
          </p:cNvPr>
          <p:cNvSpPr txBox="1"/>
          <p:nvPr/>
        </p:nvSpPr>
        <p:spPr>
          <a:xfrm>
            <a:off x="6096000" y="3091190"/>
            <a:ext cx="1569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accessors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51280" y="2137680"/>
              <a:ext cx="6564240" cy="31410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3360" y="2128680"/>
                <a:ext cx="6585120" cy="315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321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311F-8FFF-CF42-8940-ACE2452A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checkButton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AC909-6F97-8443-A0A8-23EACC61E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424"/>
            <a:ext cx="9865659" cy="47605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checkButtonClick</a:t>
            </a:r>
            <a:r>
              <a:rPr lang="en-US" dirty="0"/>
              <a:t>(</a:t>
            </a:r>
            <a:r>
              <a:rPr lang="en-US" dirty="0" err="1"/>
              <a:t>clickedPoint</a:t>
            </a:r>
            <a:r>
              <a:rPr lang="en-US" dirty="0"/>
              <a:t>, </a:t>
            </a:r>
            <a:r>
              <a:rPr lang="en-US" dirty="0" err="1"/>
              <a:t>leftLower</a:t>
            </a:r>
            <a:r>
              <a:rPr lang="en-US" dirty="0"/>
              <a:t>, </a:t>
            </a:r>
            <a:r>
              <a:rPr lang="en-US" dirty="0" err="1"/>
              <a:t>rightUpper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lx=</a:t>
            </a:r>
            <a:r>
              <a:rPr lang="en-US" dirty="0" err="1"/>
              <a:t>leftLower.getX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ly</a:t>
            </a:r>
            <a:r>
              <a:rPr lang="en-US" dirty="0"/>
              <a:t>=</a:t>
            </a:r>
            <a:r>
              <a:rPr lang="en-US" dirty="0" err="1"/>
              <a:t>leftLower.getY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rx</a:t>
            </a:r>
            <a:r>
              <a:rPr lang="en-US" dirty="0"/>
              <a:t>=</a:t>
            </a:r>
            <a:r>
              <a:rPr lang="en-US" dirty="0" err="1"/>
              <a:t>rightUpper.getX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ry</a:t>
            </a:r>
            <a:r>
              <a:rPr lang="en-US" dirty="0"/>
              <a:t>=</a:t>
            </a:r>
            <a:r>
              <a:rPr lang="en-US" dirty="0" err="1"/>
              <a:t>rightUpper.getY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cx=</a:t>
            </a:r>
            <a:r>
              <a:rPr lang="en-US" dirty="0" err="1"/>
              <a:t>clickedPoint.getX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cy=</a:t>
            </a:r>
            <a:r>
              <a:rPr lang="en-US" dirty="0" err="1"/>
              <a:t>clickedPoint.getY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return</a:t>
            </a:r>
            <a:r>
              <a:rPr lang="en-US" dirty="0">
                <a:highlight>
                  <a:srgbClr val="FFFF00"/>
                </a:highlight>
              </a:rPr>
              <a:t> (lx</a:t>
            </a:r>
            <a:r>
              <a:rPr lang="en-US">
                <a:highlight>
                  <a:srgbClr val="FFFF00"/>
                </a:highlight>
              </a:rPr>
              <a:t>&lt;=</a:t>
            </a:r>
            <a:r>
              <a:rPr lang="en-US" smtClean="0">
                <a:highlight>
                  <a:srgbClr val="FFFF00"/>
                </a:highlight>
              </a:rPr>
              <a:t>cx </a:t>
            </a:r>
            <a:r>
              <a:rPr lang="en-US" dirty="0">
                <a:highlight>
                  <a:srgbClr val="FFFF00"/>
                </a:highlight>
              </a:rPr>
              <a:t>&lt;=</a:t>
            </a:r>
            <a:r>
              <a:rPr lang="en-US" dirty="0" err="1">
                <a:highlight>
                  <a:srgbClr val="FFFF00"/>
                </a:highlight>
              </a:rPr>
              <a:t>rx</a:t>
            </a:r>
            <a:r>
              <a:rPr lang="en-US" dirty="0">
                <a:highlight>
                  <a:srgbClr val="FFFF00"/>
                </a:highlight>
              </a:rPr>
              <a:t>) and (</a:t>
            </a:r>
            <a:r>
              <a:rPr lang="en-US" dirty="0" err="1">
                <a:highlight>
                  <a:srgbClr val="FFFF00"/>
                </a:highlight>
              </a:rPr>
              <a:t>ly</a:t>
            </a:r>
            <a:r>
              <a:rPr lang="en-US" dirty="0">
                <a:highlight>
                  <a:srgbClr val="FFFF00"/>
                </a:highlight>
              </a:rPr>
              <a:t>&lt;=cy&lt;=</a:t>
            </a:r>
            <a:r>
              <a:rPr lang="en-US" dirty="0" err="1">
                <a:highlight>
                  <a:srgbClr val="FFFF00"/>
                </a:highlight>
              </a:rPr>
              <a:t>ry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39E9D701-1716-6B41-B61F-84D1C151F921}"/>
              </a:ext>
            </a:extLst>
          </p:cNvPr>
          <p:cNvSpPr/>
          <p:nvPr/>
        </p:nvSpPr>
        <p:spPr>
          <a:xfrm>
            <a:off x="4894729" y="1918447"/>
            <a:ext cx="986118" cy="28687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F530CC-B57F-814A-94FF-CE73AAA3F97C}"/>
              </a:ext>
            </a:extLst>
          </p:cNvPr>
          <p:cNvSpPr txBox="1"/>
          <p:nvPr/>
        </p:nvSpPr>
        <p:spPr>
          <a:xfrm>
            <a:off x="6096000" y="3091190"/>
            <a:ext cx="1569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accessors</a:t>
            </a:r>
          </a:p>
        </p:txBody>
      </p:sp>
    </p:spTree>
    <p:extLst>
      <p:ext uri="{BB962C8B-B14F-4D97-AF65-F5344CB8AC3E}">
        <p14:creationId xmlns:p14="http://schemas.microsoft.com/office/powerpoint/2010/main" val="102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529</Words>
  <Application>Microsoft Office PowerPoint</Application>
  <PresentationFormat>Widescreen</PresentationFormat>
  <Paragraphs>130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Class 18</vt:lpstr>
      <vt:lpstr>Bad swap</vt:lpstr>
      <vt:lpstr>Good swap 1</vt:lpstr>
      <vt:lpstr>Good swap 2 (Python)</vt:lpstr>
      <vt:lpstr>Shuffle a list</vt:lpstr>
      <vt:lpstr>Discuss Random walk counting steps, not circles</vt:lpstr>
      <vt:lpstr>checkButton</vt:lpstr>
      <vt:lpstr>checkButton</vt:lpstr>
      <vt:lpstr>checkButton</vt:lpstr>
      <vt:lpstr>checkButton – alternate code</vt:lpstr>
      <vt:lpstr>Car class</vt:lpstr>
      <vt:lpstr>Car class</vt:lpstr>
      <vt:lpstr>Car class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Marjory Baruch</dc:creator>
  <cp:lastModifiedBy>Marjory J Baruch</cp:lastModifiedBy>
  <cp:revision>12</cp:revision>
  <dcterms:created xsi:type="dcterms:W3CDTF">2019-04-03T03:08:08Z</dcterms:created>
  <dcterms:modified xsi:type="dcterms:W3CDTF">2019-04-03T16:10:30Z</dcterms:modified>
</cp:coreProperties>
</file>