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0" r:id="rId3"/>
    <p:sldId id="281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7" r:id="rId12"/>
    <p:sldId id="266" r:id="rId13"/>
    <p:sldId id="263" r:id="rId14"/>
    <p:sldId id="264" r:id="rId15"/>
    <p:sldId id="268" r:id="rId16"/>
    <p:sldId id="270" r:id="rId17"/>
    <p:sldId id="269" r:id="rId18"/>
    <p:sldId id="271" r:id="rId19"/>
    <p:sldId id="275" r:id="rId20"/>
    <p:sldId id="276" r:id="rId21"/>
    <p:sldId id="272" r:id="rId22"/>
    <p:sldId id="273" r:id="rId23"/>
    <p:sldId id="274" r:id="rId24"/>
    <p:sldId id="277" r:id="rId25"/>
    <p:sldId id="278" r:id="rId26"/>
    <p:sldId id="282" r:id="rId27"/>
    <p:sldId id="279" r:id="rId28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304"/>
  </p:normalViewPr>
  <p:slideViewPr>
    <p:cSldViewPr snapToGrid="0" snapToObjects="1">
      <p:cViewPr varScale="1">
        <p:scale>
          <a:sx n="87" d="100"/>
          <a:sy n="87" d="100"/>
        </p:scale>
        <p:origin x="1086" y="7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65C4B-9226-7441-B8A6-7EFE83D0213E}" type="datetimeFigureOut"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4C544-FA5E-8D4A-88CB-D0D786C080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511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4-08T16:04:06.7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3401 8033 295 0,'0'3'28'0,"0"0"-34"0,0 0 21 15,2 1-6-15,2 2-2 16,-1 0-5-16,0 3 3 15,0 1 3-15,1 1-6 16,-1 1 1-16,0 0 3 16,-1 4 8-16,2-1-6 0,-2 4 2 15,-2 0 3-15,1 4-1 16,-1 3 6-16,0 3-5 16,0 4-4-16,0 0 1 15,0 5-5-15,0 1-2 16,0-2-2-16,0-1 0 15,0-5-1-15,0-3 1 0,1-6 2 16,4-3 4-16,-1-6-3 16,2-2-1-16,0-3 0 15,3-4 0-15,1-2-2 16,1-2 5-16,3 0 4 16,1 0-3-16,6-4-3 0,2-2 0 15,4 0-3-15,1-1 3 16,6 2-6-16,0 1 3 15,3 0-1-15,2 1 4 16,3 0-4-16,3 1 0 0,0-1 0 16,3 2 1-16,1-3-2 15,2-1 3-15,-2 3 2 16,6-3 2-16,-2 2-2 16,1 0 2-16,3 0 1 15,2 2 1-15,1 0-2 16,-1 1-2-16,1 0 1 0,-1 0-3 15,-1 0 0-15,0 0 0 16,1 0-1-16,0 0-1 16,-3 0 2-16,1 0-1 15,1 0 5-15,-1 0-1 0,-2 0-1 16,-1 0 0-16,0-1 1 16,-1 0 2-16,-1 1-5 15,-4-2 2-15,1 1 0 16,0 0-7-16,2-1 4 15,-5-1 0-15,3 1 2 0,0-2 2 16,-2 0-5-16,1 0 0 16,-3-1 7-16,1 1-8 15,-2 0 5-15,0-1-4 16,-2 2 0-16,0-1 1 16,0 2 2-16,1-1-5 15,-1 0 3-15,-1 1 2 0,1-1-2 16,0 0 0-16,-3 0 0 15,2 1 1-15,-3-2 2 16,-1 1-3-16,1 0 1 16,-2-1-1-16,-1 1-1 0,-1-1 0 15,-2 2 4-15,1-1-3 16,-1 2-1-16,-1-1 1 16,-3 0-1-16,2 2 1 15,-4 0 1-15,2 0-2 16,-4-1 3-16,-1 1 2 0,1 0-3 15,-2-1-1-15,1 1 1 16,0-1 1-16,2 1-1 16,0-2-1-16,0 2 1 15,-1-1 0-15,3 1-2 16,-4-1 1-16,1 1-2 16,0 0 2-16,0 0 0 0,0-1-1 15,1 1 0-15,-2-1 1 16,1 0-1-16,0 0 0 15,1 0 4-15,-2 0 1 16,2 0-4-16,0 0 3 0,-2-1 1 16,1 1-5-16,-2-1 0 15,-2 1 0-15,-2-1 2 16,-2 1-1-16,-3 0 3 16,-2 0-2-16,-3-1 0 15,-3 1 1-15,1 0-2 16,0 0 0-16,0-2 2 15,3 2-1-15,1-2 0 0,0-1-2 16,1 0 0-16,-1 1 0 16,0 0 0-16,-3-1 1 15,1 1-2-15,-1 0 2 16,-1-1 1-16,-2 1 7 0,1-2 3 16,-1-1-105-16,0-4 210 15,0-1-108-15,-3-3-7 16,5-1 1-16,-4-2-1 15,2 1-2-15,2-1 2 0,-2 1-2 16,2 1-1-16,0 1 2 16,2-1-1-16,-1 2-1 15,-1 3 2-15,0-3-2 16,0 1 2-16,-1-1 0 16,0 1-1-16,-1 0 0 15,-1 1 0-15,0-3 1 16,1 1 0-16,-2 0 0 0,0 1 0 15,2-1 2-15,-2 1 0 16,0 1-1-16,1 0-2 16,0 2 2-16,-1 0-2 15,-1 3 0-15,1 0 0 0,0 1 0 16,-2 1-1-16,0 2 2 16,0 1-3-16,0 0-2 15,0 1-1-15,0 0-6 16,0 0-2-16,0 0 0 15,0 0-7-15,0 0-11 0,0 0-26 16,2 0-32-16,-2 0-35 16,0 0-131-16</inkml:trace>
  <inkml:trace contextRef="#ctx0" brushRef="#br0" timeOffset="1141.7231">5037 8713 130 0,'0'6'14'0,"-2"3"-12"16,-3 2 24-16,0 2 8 16,1 0 15-16,1 1-23 15,1 1-3-15,0-1 6 16,0 1-6-16,1 0-7 16,-1 0 5-16,1-2-9 0,1 1-4 15,-2-4-1-15,1-2-3 16,0-3 6-16,1-2 12 15,0-3 14-15,-1 0 2 16,1-3 5-16,-3-8-12 16,-2-4-10-16,1-4-2 0,-4-4-10 15,0-5 2-15,-1 1-6 16,-2 0-1-16,0 2-3 16,-1 2 2-16,-4 4-1 15,1 1-1-15,2 6 0 16,-5 3 1-16,1 5-1 0,-5 4-1 15,0 0-2-15,-1 6 0 16,-5 7 0-16,3 5 2 16,-2 3-3-16,2 6 2 15,2 3 1-15,1 4 0 16,0 5 0-16,1 4-1 0,6 8 0 16,-1 3 2-16,5 6-3 15,5 3 2-15,4 2 0 16,2 0 0-16,8-1-1 15,6-3 0-15,5-4 0 16,5-4 1-16,4-4 1 0,3-6 3 16,2-5 2-16,1-6-2 15,7-6 4-15,-3-4 0 16,4-6 1-16,0-5-5 16,2-6 6-16,2-5-3 15,-2 0-2-15,2-9 3 0,-3-4-3 16,-5 0-1-16,-5-1 0 15,-7 2-4-15,-8 2 1 16,-5 4-5-16,-6 1-7 16,-5 2-18-16,-2 1-20 0,0 1-45 15,0-1-34-15,0-1-73 16</inkml:trace>
  <inkml:trace contextRef="#ctx0" brushRef="#br0" timeOffset="1454.5656">5488 9227 216 0,'2'0'206'0,"-2"0"-201"15,0 5 1-15,0 7 13 16,0 5 28-16,0 7-23 0,0 5-8 16,0 6-3-16,0 4-2 15,0 3-10-15,0 0-1 16,0-5-1-16,5-3-14 16,-1-7-7-16,1-6 10 15,1-12-6-15,1-8-11 16,0-2-15-16,1-15-6 0,0-9-19 15,-6-7-116-15</inkml:trace>
  <inkml:trace contextRef="#ctx0" brushRef="#br0" timeOffset="1642.3921">5362 9027 466 0,'-3'0'13'15,"3"0"-11"-15,0 0 7 16,0 0-8-16,1 0-4 16,5 0-14-16,0 6-40 0,4 0-52 15,1 2-92-15</inkml:trace>
  <inkml:trace contextRef="#ctx0" brushRef="#br0" timeOffset="2018.354">5673 9203 307 0,'7'19'46'0,"-1"1"-31"15,2 4 22-15,0 2 0 0,1 3 2 16,-1 4-9-16,2 1-13 16,1 2-13-16,2-2-2 15,-3-3-3-15,-1-5 1 16,-1-6 0-16,-2-6 1 15,-4-7 0-15,-2-5 9 16,0-2 33-16,-4-4 17 0,-6-10-43 16,-2-3-4-16,-2-5 6 15,2-4-6-15,-2-3-12 16,5-3 1-16,-1 0-3 16,7 1-1-16,3 2 1 15,0 4 0-15,4 4-1 0,9 4 2 16,4 4 0-16,3 6-1 15,2 0 1-15,1 4-2 16,0 3-1-16,0 0-4 16,-1 1-23-16,-1 5-28 15,0 0-5-15,1-1-15 0,-3-3-28 16,1-2-43-16</inkml:trace>
  <inkml:trace contextRef="#ctx0" brushRef="#br0" timeOffset="2425.1584">6269 9105 370 0,'8'4'18'16,"-3"2"2"-16,-3 3 24 16,-2-1-15-16,0 1-10 0,0 0-15 15,-2-1-2-15,-2-2-1 16,1-3-1-16,2-2 2 15,-3-1 4-15,2 0 26 16,-1-2-13-16,-3-4 0 16,0-1-2-16,-1-1-7 0,-3 1-1 15,-1 2-6-15,-1 4 3 16,-1 1-4-16,-1 4-4 16,-1 10 0-16,0 3 1 15,3 8 1-15,0 4 0 16,5 5 1-16,4 1 2 0,3 1-3 15,1 0-1-15,9-5 2 16,6-6 0-16,4-4 1 16,3-7 3-16,2-6 0 15,4-2-1-15,-1-6-5 16,0-3-8-16,-1-11-14 0,1-6-13 16,-1-8-24-16,-2-4-23 15,-4-6-61-15</inkml:trace>
  <inkml:trace contextRef="#ctx0" brushRef="#br0" timeOffset="2691.4393">6568 8762 411 0,'-2'13'8'15,"0"5"41"-15,-1 8-2 0,2 6-3 16,1 7-17-16,0 7-15 15,0 8-8-15,0 2 0 16,0 1-1-16,4 0-3 16,5-4-1-16,1-7 2 15,1-7-1-15,4-5 0 16,-1-7 1-16,-2-6-1 0,1-5-1 16,-3-5-9-16,1-5-19 15,-2-6-16-15,2 0-46 16,-2-11-56-16</inkml:trace>
  <inkml:trace contextRef="#ctx0" brushRef="#br0" timeOffset="3176.0714">6908 9165 447 0,'0'8'21'16,"0"-3"11"-16,0 3 8 15,0-3 7-15,2-1-12 16,8-1-14-16,5-2-3 16,6-1-4-16,3 0-3 15,6 0-7-15,1-7-1 0,2-3-2 16,3-4-1-16,-4 0 2 16,1-2-2-16,-3-2 2 15,-3-2-2-15,-7-1 1 16,-5-3-2-16,-5 0-6 15,-8-2-9-15,-2 0-6 0,-3 6 6 16,-10 0 9-16,-6 6 7 16,-4 6 2-16,-6 8-3 15,-3 0 1-15,-3 12 0 16,-2 10 1-16,-1 5 1 16,4 8 2-16,3 5 8 15,4 2 4-15,8 0 0 0,8 0 9 16,10-2-11-16,1-3 4 15,14-4 0-15,11-4-2 16,6-4-3-16,9-3-5 16,9-6 1-16,5-4 3 0,4-5-11 15,4-3 2-15,0-4-8 16,1 0-14-16,0-2-19 16,-2-6-35-16,-1-2-100 15,-2-1-328-15</inkml:trace>
  <inkml:trace contextRef="#ctx0" brushRef="#br0" timeOffset="11401.1927">9383 8412 163 0,'0'-4'47'0,"0"1"-26"0,0-1 27 15,0-1-27-15,0 0-3 16,0 1-9-16,0-1-2 16,0 0 4-16,0 0 15 15,0 1-6-15,0 2-12 16,0-1 5-16,0 2 6 15,0 0 6-15,0 1-3 0,0 0-5 16,0 0 0-16,0 0-4 16,0 0-2-16,-2 0-2 15,-1 1-4-15,-3 4 1 16,-2 1-5-16,-3 3 0 16,-5 1 0-16,-1 2 1 0,-5 2-2 15,-2 0 0-15,-1 1 1 16,-1 1 1-16,-1-1-2 15,-1-1 2-15,2 0 4 16,1-1-1-16,-1-3 0 0,-1-1-2 16,2 0 6-16,1-1-5 15,0-1 0-15,1-1-4 16,0-1 1-16,2 1 2 16,-2 0-2-16,3-1-2 15,1 1 1-15,2-1 0 16,3-1 1-16,5 0 0 0,1-2 2 15,3 0 5-15,3-2 5 16,2 0 0-16,0 0-1 16,9 0-6-16,3-4-6 15,7-3-1-15,4-2 2 16,7-2-2-16,3-1 0 0,2-2 1 16,3-1 0-16,2-1-1 15,2-1 1-15,-1 0 0 16,-3-2-2-16,-2 2 1 15,-4 0 2-15,-3 0 1 16,-5 1-2-16,-3 2 1 0,-7 1 0 16,-2 2 5-16,0 0-2 15,-5 0-4-15,1 3 1 16,-2 0-2-16,-2 4 3 16,-1-1-1-16,1 2-1 15,0-1 2-15,-2 2-2 0,0-1-1 16,1 3 2-16,-3-2-2 15,1 1 1-15,-1 1 1 16,0 0 0-16,0 0 3 16,0 0 4-16,-4 0-3 15,-4 0-3-15,-1 0 2 0,-4-1-1 16,-3 0-1-16,1 1-1 16,-7-2 0-16,0 2-1 15,-3 0 1-15,-3 0-2 16,-2 0 2-16,-1 2-1 15,1 1 0-15,-3 2 2 0,5 0-7 16,1-1 8-16,6 1-1 16,2-3-1-16,5 0 5 15,5 0 2-15,3-2-1 16,4 0 1-16,2 0 4 16,0 0 2-16,2 0-5 0,7-3-8 15,3-3-2-15,4 0 2 16,1-2-3-16,2 0 3 15,2 0-2-15,2 1 1 16,0 0 2-16,2 1-6 16,-1 0 8-16,4 0-5 0,-2 2 1 15,1 1-1-15,-2 2 0 16,0 1 1-16,-3 0-1 16,0 0 3-16,-3 0-3 15,-4 0 1-15,-2 0-1 16,-1 1 1-16,-6 1 1 15,0-1-2-15,-1-1 1 0,-3 1 0 16,-2-1 0-16,0 0 0 16,0 1 1-16,0-1-1 15,0 0 2-15,0 0-1 16,0 1 0-16,0 1-1 0,0 3 1 16,0-1-1-16,0 6 0 15,0 0 0-15,0 4 1 16,0 4-2-16,-2 3 2 15,2 3 0-15,0 0-1 16,-1 0 1-16,1 1-1 0,0-5 1 16,-2-2 1-16,2-2 0 15,0-4 3-15,0-3 0 16,0-3-1-16,0-2 0 16,0-2 2-16,0-2 4 15,0 0 0-15,0 0-1 0,0 0-4 16,0 0-1-16,0 0-2 15,0 0-2-15,0 0-5 16,0 0-16-16,0 0-17 16,0 0-25-16,0 0-54 15,-2 1-57-15,-2 0-253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4-08T16:06:50.0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14283 4143 14 0,'0'0'-4'16</inkml:trace>
  <inkml:trace contextRef="#ctx0" brushRef="#br0" timeOffset="2990.5906">14283 4143 17 0,'1'0'23'0,"-1"-2"-7"16,1 1 7-16,1-1 9 16,0 0-1-16,-2 1-12 15,1-2-4-15,-1 3 0 16,1-3-8-16,-1 3-3 16,0 0-2-16,0 0 0 0,0 0 1 15,0 0-3-15,0 0 1 16,0 0 3-16,0 0 11 15,0 0 25-15,0-2-24 16,0 1 19-16,0-2-16 16,0 1-5-16,0-1-2 0,0 1 0 15,0 1 4-15,0-1-1 16,0 1 1-16,-1-1-6 16,-2 1-2-16,0-1-1 15,0 0 2-15,-1 1 1 16,0-1 2-16,1 1-3 0,-1 0-2 15,2-1 0-15,-3 0-2 16,2 1 1-16,-1 1 1 16,0-2 0-16,1 1 0 15,-3 1 0-15,1-1-1 16,0 0 1-16,0 1-1 0,1 0 1 16,-1-2-2-16,0 2 2 15,2-1-1-15,-1 1 2 16,0 0-5-16,0-2 0 15,-2 2 0-15,0 0-1 16,-1 0-1-16,-1 0 1 0,0 0-2 16,-1 0 1-16,-1 0-1 15,3 2 2-15,-1 1-2 16,0-1 1-16,0 1-1 16,1-2 1-16,-1 1-1 15,2 1 1-15,-1-2 0 0,1 1 0 16,-2-1 0-16,2 1 1 15,-1 0 1-15,1 1 2 16,-2 0-4-16,1 0 0 16,-3 1 1-16,1 0-2 15,-1 2 0-15,0-2 1 16,1 1 0-16,1 0-1 0,3 1 1 16,-2-1-1-16,2-2 1 15,1 1-1-15,1-1 0 16,-2 1 1-16,2-1 0 15,-2 1 1-15,0 1-2 16,-1 1 2-16,-1 0-2 0,1-1 2 16,-1 3-2-16,1-2 2 15,-2-1-1-15,3 1-2 16,-1-1 2-16,1-1-1 16,2 1 0-16,-3 1 1 15,2-3-1-15,1 2 2 0,-1 0-1 16,0-1 2-16,2 2 0 15,-3-1 1-15,2 0-2 16,0-1 0-16,-2 4 0 16,2-3-1-16,-2 2 1 15,0 1-1-15,1 0 0 0,2-2 0 16,-2 0-1-16,1 0 1 16,1-1 2-16,0 1 1 15,0-1 0-15,1 0 0 16,0-2 1-16,-1 3-3 0,2-1 2 15,-2-1-1-15,1 1 0 16,1 1 1-16,-1-1-1 16,0 1-1-16,1 0 0 15,-2 0-1-15,2 0 0 16,0 1 0-16,-1-1 2 16,1 0-1-16,-1 0 0 0,1 1 0 15,0-1 0-15,-2 0 0 16,2-1-1-16,0 1 0 15,0 0-1-15,0-1 1 16,0 3 0-16,-1-2 1 0,1 1-2 16,0 0 1-16,0 0 0 15,0-1 0-15,0-1-1 16,0 2 1-16,0-2 0 16,0 1-1-16,0-1 2 15,0 0-1-15,0 0 2 16,0 1-1-16,0 0 0 0,0 0 0 15,0 1-1-15,0-1 0 16,0 3-1-16,0-1 2 16,0 1-2-16,0 1 0 15,1-1 0-15,-1 0 1 16,0-1-1-16,2 2 0 0,-1-2 0 16,-1 0 0-16,1 0 0 15,1 0 0-15,0 0 0 16,-1-1 1-16,1 0-2 15,1 0 1-15,0 0 0 16,-1 0 0-16,0 1 1 0,2 0-1 16,-1 0 0-16,2-1-1 15,0 1 2-15,-2-2-1 16,1 2 0-16,1-3 0 16,0 2 0-16,-1-2 1 15,1 0-2-15,1 1 2 16,0-2-1-16,0 1 1 0,0-2-1 15,0 2 0-15,1-2 1 16,-1 0-1-16,0 0 0 16,1-1 1-16,-1 1-1 15,0 0 2-15,1-2-2 0,1 1 1 16,0 0 0-16,0-1-1 16,-1 1 0-16,0 1 0 15,2-2 1-15,-1-1 0 31,1 2-1-31,-1-2 1 0,1 0-1 0,-2 1 0 0,2 0 1 16,-2 0-1-16,0-1 0 16,1 0 1-16,0 0-1 15,0 0 0-15,-1 0 0 16,3 0 1-16,-1 0-1 16,1 0-1-16,-1 0 2 0,2 0-2 15,0 0 2-15,0 0-1 31,0 0 0-31,0 0 0 16,0 0 0-16,-2-2 0 16,1 1 1-16,1-1-1 0,-3 2 0 0,1-1 0 0,0-2 0 15,-1 1 0-15,1-1 0 32,-1 2 1-32,0-1-1 15,0 0 0-15,0 1 0 16,0-2 0-16,-1 2 0 15,-1-1 0-15,0 0 0 0,0 2 0 16,-2-3 0-16,3 3 0 16,-1-3 0-16,0 1 0 15,1-1 1-15,1 1-2 16,0 0 1-16,0-1 0 16,1 1-1-16,-2-1 0 0,3 0 2 15,-2-1-2-15,-1 0 1 16,3 2 0-16,-3-2 0 15,3 1 0-15,-4 0 0 16,3 0-2-16,-3 1 3 16,2-1-1-16,2-1-1 0,-1-1 0 15,2 1 2-15,-1 0-1 16,1 0 0-16,-1 0 0 16,-2 1 0-16,2-3 0 15,-3 2 0-15,3 0 0 16,-3-1-1-16,3-1 1 15,-2 1 0-15,0 1 0 0,0-1 0 16,0-2 0-16,0 2 0 16,-1-1 0-16,1 1 0 15,-2-1 1-15,2 1-1 16,-1-1 0-16,-1 0 0 16,2 1 0-16,-2-1 0 0,1-2 0 15,-1 2 0-15,0 0 0 16,1-1 1-16,-1 1-1 15,1 0 1-15,-1-2-1 16,0 1 1-16,-1 1-2 16,0-1 3-16,1-1-1 0,-3 0 0 15,3 1 0-15,-2-1 2 16,0 2 0-16,-2-2 3 16,0 1 0-16,-1 0-1 15,1-1-2-15,1 1 0 16,-3-1 1-16,0 0-1 0,1-3 1 15,-1 3-1-15,0-1 3 16,0 0-1-16,0-1 1 16,0 1 0-16,0 0-4 15,0 1 2-15,-3 0-1 0,2 0-2 16,-2 1-1-16,3-1 2 16,-4 2 0-16,1-2-1 15,1 2-1-15,-2-2 2 16,2 2-2-16,-2 0 1 15,2 0-1-15,-2 1 3 16,0-3-2-16,1 3 1 0,-2-2-1 16,2 2-2-16,-1-1 2 15,-1-2-1-15,2 3-1 16,-2-1 1-16,0 2 0 16,0-1 1-16,1-1-1 15,-1 1 0-15,0 1-1 0,-1-1 1 16,0 0 0-16,-1-1 1 15,1 2-2-15,0-1 1 16,-2 2-1-16,2-2 2 16,0 0-1-16,0 1 0 15,1 1 0-15,-1-1 0 16,-1-3 0-16,0 2 0 0,-1 0 0 16,-1-1-1-16,1 2 1 15,-2-3 0-15,3 3 0 16,-3-2 0-16,2 1 0 15,0 0-1-15,-1 1 0 16,0-1 2-16,-1 2-2 0,1-2 1 16,-1 1 0-16,1 2 0 15,-1-3-1-15,2 1 1 16,-1 1 0-16,0 0 0 16,1 1 0-16,-1-1 0 0,0 0 0 15,0 1-1-15,0-1 0 16,-1 0 1-16,0 0-1 15,0 0 2-15,-2 0-1 16,1 0 1-16,0-2-2 16,-2 2 1-16,1-2 1 0,0 1-1 15,-1 0 0-15,0 1 0 16,1-1-1-16,-1 1 1 16,1 0 0-16,-1 2-2 15,1 0 0-15,1 1 1 16,1 0 0-16,1 0 1 15,3 0 0-15,0 0 0 0,1 0 0 16,2 0 0-16,1-2 1 16,1 2-1-16,1-1 0 15,0 1-1-15,0-2-7 16,-2 2-30-16,2-1-21 16,0-1-42-16,-3-1-56 0,1-3-176 15</inkml:trace>
  <inkml:trace contextRef="#ctx0" brushRef="#br0" timeOffset="6400.7232">14168 4053 129 0,'0'0'40'0,"0"0"-18"16,0 0-2-16,0 0-11 16,0-3-8-16,0 0 1 15,0 1 6-15,0 0 3 0,0 2 5 16,0 0 2-16,0 0-19 16,0 0 0-16,0 0-11 15,0 0-2-15,0 0 9 16,0 0 11-16,0 0-4 15,0 0 3-15,0 0 3 0,0 0 10 16,0 0 12-16,-2 0 6 16,2 0 3-16,-1 0 7 15,1 0-10-15,0 0-10 16,0 0-1-16,0 0-7 16,0 0-10-16,0 0-5 15,5 0-2-15,3 0 2 0,1 0 2 16,7 1 10-16,-1-1-3 15,6 0 6-15,2 0 6 16,0 0-8-16,3 0 1 16,2 0-1-16,2 0-5 0,-1 0 1 15,2 0-2-15,3 0 0 16,-2 0-3-16,3 0-5 16,-1 0 2-16,2 1 2 15,1 4-3-15,1-1-1 16,5 1-1-16,-1 1 1 15,3 0 1-15,2-1 3 0,2 0 1 16,1-1 1-16,1-1-3 16,0-1 3-16,-1-1 1 15,0-1-5-15,-3 0 3 16,1 0-2-16,-4 0 0 16,-2 0-1-16,-4 0-2 0,-3-1 0 15,-3-2-1-15,-6 1 0 16,-3-1 1-16,-4 2-2 15,-4-2 1-15,-5 0-1 16,-2 1 2-16,-3 2-2 0,-1-3 2 16,-3 3 0-16,-1 0 0 15,0-2 1-15,0 1-1 16,0-1-1-16,0-1-1 16,-1 0 1-16,-4 0-1 15,-3-2 0-15,0-2 0 16,-5 0-2-16,-3 0 0 0,-2-1-1 15,-4-2-3-15,-1 0 3 16,-6 1-4-16,-2-1 2 16,0 2 1-16,-3-3 0 15,0 2-2-15,-2 0 3 16,1-2 0-16,-4 1 2 0,1 1 1 16,-1-1-2-16,-2 2 1 15,-1 0-1-15,2 3 2 16,-1 2-2-16,1 2 1 15,3 1 1-15,4 0-2 16,2 0 2-16,4 3-1 0,6 1 0 16,4 1 0-16,5-2-2 15,4 0 0-15,5-1-8 16,0-1-8-16,3-1-10 16,0 0-10-16,0 0 2 15,0 0-2-15,3 0-18 0,5 0-25 16,3-4-45-16,1-4-165 15</inkml:trace>
  <inkml:trace contextRef="#ctx0" brushRef="#br0">15892 3780 274 0,'0'0'29'0,"0"0"-25"0,-2 4 5 16,-2 4 2-16,-2 3 8 15,1 2 11-15,1 2-3 16,-1 2-11-16,2 0 14 16,-1 3-13-16,0 0-9 15</inkml:trace>
  <inkml:trace contextRef="#ctx0" brushRef="#br0" timeOffset="7684.7473">16097 3731 61 0,'-2'-3'240'0,"-4"2"-230"16,-1 1-3-16,-1 0 3 16,0 0-3-16,-2 8-3 15,0 4 2-15,0 4 2 16,0 1 3-16,0 4 4 0,3 1 2 15,-3 2 3-15,4 0 2 16,0-2-7-16,3 1-8 16,1-1-4-16,2 0 6 15,0-4 4-15,0 0-7 16,8-3-5-16,1-1 3 0,2-5 0 16,1-1 0-16,5-4 6 15,1-3 7-15,1-1 0 16,2-1-2-16,0-8-5 15,1-3-2-15,-2-2-4 16,-1-2 6-16,0-2-5 0,-3-2 3 16,-4-2 0-16,-3 0-1 15,-2-1-5-15,-4-3 5 16,-3 3-2-16,0-1 5 16,-5 1 1-16,-8 2-2 15,1 3-4-15,-5 2-1 0,0 4-4 16,-2 2-1-16,2 5-3 15,0 3-6-15,-3 2-32 16,3 4-36-16,2 6-54 16,1 1-153-16</inkml:trace>
  <inkml:trace contextRef="#ctx0" brushRef="#br0" timeOffset="9969.4664">14160 4512 14 0,'0'-1'90'15,"0"-1"-62"-15,0 0-3 16,0-1 5-16,0 2 4 16,0-2-4-16,0 2-17 15,0 0-5-15,0-1-3 0,2 1 0 16,-1 0 0-16,0 1-2 15,0 0 2-15,-1 0-1 16,0 0 2-16,0 0 4 16,0 0 8-16,0 0 0 15,0 0 2-15,0 0 0 0,0 0 0 16,0 0-2-16,0 0-1 16,-3 0-3-16,1 0-4 15,-2 1-2-15,-1 0-3 16,-1 2 2-16,-4-1 0 15,1 1 0-15,-4 0-2 0,1-1 1 16,-4 1 2-16,0-1 4 16,1-1-5-16,1 1 2 15,-2-1 7-15,1-1-8 16,0 0 0-16,3 0-1 16,-1 0 0-16,3 0-4 0,0 0 5 15,3 0 4-15,0 0-8 16,2 0-1-16,0 0 1 15,1 0-1-15,-1 0-1 16,0 0-1-16,-1 0-1 16,0 1 0-16,-1 0 1 0,-1 0-2 15,1 0 1-15,-3 0 1 16,3 0 0-16,1-1 3 16,-2 2-1-16,2-2 3 15,1 0 8-15,0 0-8 16,2 0-3-16,0 0-2 15,0 0 0-15,0 0 0 0,-3 0 0 16,2 0 0-16,1 0 1 16,-2 0 0-16,2 0-1 15,1 0 1-15,0 0-1 16,2 1-1-16,-2-1 0 0,2 0 1 16,0 0-1-16,0 0 0 15,0 0 0-15,0 0-2 16,0 0 1-16,0 0-1 15,0 0-2-15,0 0-10 16,0 0-2-16,0 0-7 0,0 0-9 16,2 0-6-16,-1 0-6 15,2 0-21-15,0-1-38 16,1-4-49-16</inkml:trace>
  <inkml:trace contextRef="#ctx0" brushRef="#br0" timeOffset="10658.1944">13957 4522 66 0,'-3'-1'143'0,"1"-1"-103"16,0 1-11-16,1 1-2 15,0 0-9-15,-1 0-8 16,0 0-3-16,1 5-1 16,1 2 1-16,0 3-4 15,0 2 4-15,-1 1-1 0,1 3 3 16,-2 3-2-16,-2 1-4 16,0 3 1-16,-4 3 0 15,-1 0 1-15,-5 2 13 16,-3 0-4-16,-3 0-6 15,-5-1-3-15,-2-2 1 0,-4-1 8 16,-1 0-2-16,-5-1-6 16,-1 1 2-16,-2-2-5 15,0 1-1-15,-1 0 0 16,2-3 0-16,-2 2 4 16,4-2-2-16,3-1-2 0,0-1 3 15,5-1-2-15,0-2-1 16,6 0 1-16,1-3 1 15,6-1-2-15,4-3-1 16,1-2 1-16,7-1-3 16,0-2 2-16,4-3-1 0,-2 1 0 15,2-1 0-15,0 0 1 16,0 0 0-16,0 0-3 16,4 0-5-16,4 0-8 15,-2-3-27-15,1 0-33 0,1-2-24 16,-1 1-114-16</inkml:trace>
  <inkml:trace contextRef="#ctx0" brushRef="#br0" timeOffset="11378.412">12800 5228 194 0,'0'-4'44'0,"0"-1"-6"0,0 0 2 16,0 3-15-16,0-1-3 15,0 1 1-15,0 0 1 16,0 2 3-16,0-2-2 16,0 2-10-16,0 0-5 15,0 0-1-15,0 0-1 0,0 0-2 16,0 0 1-16,0 0-5 15,0 5 1-15,0 3 6 16,0 2 2-16,0 2-5 16,0 2-1-16,0 2 3 15,0 3-8-15,0 1 2 0,0 2 0 16,0 3 1-16,-1 1 2 16,-2-1-1-16,0-1 1 15,-1-3 0-15,1-2-3 16,0-4 3-16,1-4 0 15,0-3-2-15,2-4 1 0,-1-1-1 16,1-2-2-16,0 0 1 16,0-1 0-16,0 0 0 15,0 0 1-15,0 0-1 16,0 0 1-16,0 0 0 16,0 0-3-16,0-2-20 0,0-5-32 31,0-6-88-31</inkml:trace>
  <inkml:trace contextRef="#ctx0" brushRef="#br0" timeOffset="14022.0029">14214 4509 112 0,'4'0'3'16,"-1"-1"-3"-16,1-3 3 0,-1 2 11 15,0 0 15-15,-1 0 1 16,0 2 10-16,0-2-3 15,-2 2 5-15,0 0-17 16,0 0-5-16,0 0-11 16,0 0-5-16,-3 0-3 15,-2 6 2-15,-2 2-4 0,2 0 2 16,-2 0-1-16,3-2 0 16,2 0 1-16,2-3-2 15,0 0 1-15,0-1 1 16,0-2 2-16,3 0 14 15,2 0 6-15,0 0-10 0,0-1-4 16,1-4-2-16,-3 0-2 16,1 0-3-16,0-1 1 15,-1 1-3-15,0 0 0 16,-2 0 2-16,-1 0 5 16,0 1-2-16,0 2-2 15,0-1-2-15,-3 3-1 0,-3 0-3 16,-3 0 2-16,-1 0 0 15,-1 4 0-15,1 4 1 16,2-3 1-16,1 4-1 16,3-3-1-16,2-1 0 0,2 1-1 15,0 0 3-15,0-1-2 16,2-1 2-16,5-1 0 16,1-2 1-16,2-1-1 15,1 0 3-15,0 0 2 16,1-2-1-16,-3-3-1 0,-1 0-1 15,-2-2-1-15,0 1 0 16,-2 0-1-16,-3-1 2 16,1 0-2-16,-2 2 0 15,0 0 0-15,0 1-1 16,-5 2 2-16,2 1-2 0,-3 1-1 16,1 0-1-16,-3 1 2 15,2 7 0-15,0 0-2 16,1 2 2-16,2 0-3 15,2-1 2-15,1 0 2 16,0-2-1-16,6-2 0 16,2-1 1-16,-1-2 1 0,1-2-2 15,0 0 2-15,3 0 3 16,-1-3-1-16,1-4 0 16,-1-1-3-16,0-1 0 15,-1-1-1-15,-1 0 0 0,-2 1 1 16,-1 1-1-16,-2 0 0 15,-2 2 1-15,-1 3-1 16,0 0 0-16,0 3-1 16,-6 0-2-16,-3 0-1 15,-1 5 4-15,0 4-1 16,-1 2 2-16,0 1-1 0,1-2-1 16,4 0 1-16,3-2-1 15,1 0 0-15,2-2 1 16,0-3 1-16,2 1-1 15,3-2 1-15,4-2 1 16,0 0 2-16,4 0 7 0,-2-4-6 16,0-2-3-16,1-1-1 15,-1-2-1-15,-1 1 2 16,-4-1-1-16,0 2 2 16,-2-1-2-16,-4 1 2 0,0-2-2 15,0 4-1-15,-7 0 1 16,-2 1-1-16,-2 4 2 15,-2 0-3-15,-1 0-1 16,-1 5 1-16,1 2 0 16,3 1-1-16,1 0 2 15,4 1 0-15,4-3-3 0,2 2 1 16,2-2 2-16,7-1 0 16,5 0 1-16,0-2-1 15,2-3 0-15,-1 0 0 16,0 0 0-16,-4 0-12 15,-7-2-31-15,-4-7-98 0</inkml:trace>
  <inkml:trace contextRef="#ctx0" brushRef="#br0" timeOffset="33341.2357">14239 4549 159 0,'0'-3'57'0,"0"0"-29"15,0 1 18-15,0 1-9 16,0 1-15-16,0-1-5 16,3 1-3-16,4 0-5 15,4 0 0-15,2 0 7 16,5 2 2-16,5 6-8 16,0 1-3-16,3 2 3 0,0 4-2 15,0 1-6-15,-1 5-1 16,-1 3-1-16,-2 4 1 15,-3 4 0-15,-1 4 1 16,-3 3 9-16,0 4-4 16,-2 4-2-16,-1 0 4 0,-1 3 3 15,0-1 0-15,-1 0 3 16,-1-2-8-16,2-2 16 16,0-6-11-16,0-5 2 15,3-4 0-15,-2-6-4 16,3-3 0-16,0-6-4 0,1-3 2 15,-2-4-3-15,0-2 1 16,-1-3-4-16,-3-2-2 16,0 0-2-16,-5-1-20 15,-1 0-32-15,-2 0-24 16,-2 0-55-16,0 1-84 0</inkml:trace>
  <inkml:trace contextRef="#ctx0" brushRef="#br0" timeOffset="33811.5734">15126 5239 398 0,'-4'-6'22'0,"0"1"16"16,0 2-9-16,0 0-13 15,-2 3-7-15,-1 0-7 16,-3 3 1-16,1 8-2 0,-4 6 0 15,2 6 3-15,-2 5 4 16,4 5 1-16,-1 1 4 16,1 3-1-16,5 0 11 15,-1 0-6-15,5-2-9 16,0-3 0-16,0-1-2 16,0-4-5-16,5-1 1 0,2-6-1 15,-1-1-1-15,1-4 1 16,0-2 0-16,0-3-2 15,1-4-11-15,0-2-25 16,1-4-24-16,-1 0-37 0,3-8-65 16</inkml:trace>
  <inkml:trace contextRef="#ctx0" brushRef="#br0" timeOffset="34249.3181">15231 5459 430 0,'0'0'37'0,"0"0"-35"16,-4 8 0-16,-2 1-3 0,1 5 1 16,1 5 0-16,-1 3 3 15,1 4 4-15,2 0-5 16,2-1-1-16,0 1 2 15,0-5 10-15,3-3-10 16,5-5 8-16,0-3 5 0,1-3-6 16,1-4 2-16,-1-3 10 15,3 0-1-15,-1-7-3 16,3-5-2-16,-1-3-10 16,1-3 1-16,-1-2-1 15,-2-3-5-15,1-2 1 16,-2-1 2-16,-3 0-4 0,-2 1 4 15,-3-1-2-15,-2 3-1 16,0 1 1-16,-2 5-1 16,-7 2 4-16,0 5-2 15,-6 2-2-15,3 4-2 0,-3 2-5 16,1 2-4-16,1 0-15 16,-2 6-22-16,5 7-17 15,2 1-43-15,4 3-66 16</inkml:trace>
  <inkml:trace contextRef="#ctx0" brushRef="#br0" timeOffset="34577.9849">15567 5689 247 0,'1'1'83'16,"-1"1"-50"-16,1-1 12 0,-1-1-16 15,0 3-8-15,3 1-15 16,0 3-5-16,2 4 3 16,-1 3 27-16,3 6-8 15,-1 2-17-15,-3 1-4 16,0 0-1-16,-1-1-1 0,-1-3 1 15,-1-5-2-15,0-3-5 16,0-7-12-16,0-2-18 16,0-2-31-16,0-6-24 15,0-7-121-15</inkml:trace>
  <inkml:trace contextRef="#ctx0" brushRef="#br0" timeOffset="35267.1746">15905 5482 218 0,'2'-4'54'15,"-2"-2"16"-15,0 1-2 0,0-3-16 16,0-1-9-16,0 1-14 15,0-1-4-15,0-2-2 16,0 1-5-16,-3 0-10 16,0 2-1-16,-2 2-4 15,1 0-1-15,-3 4 0 16,-1 2-2-16,0 0-3 0,-2 1 1 16,-1 8-1-16,-2 4 0 15,1 3 3-15,-1 1 0 16,1 0 0-16,2 1-1 15,2-2 2-15,3-1-1 16,3-2 0-16,2-2 0 0,0-3 1 16,7 0 0-16,3-4 0 15,2-3 1-15,3-1 2 16,2 0 1-16,3-5-2 16,-3-4 0-16,2 0-2 15,-4-4 1-15,1 2-1 0,-3-1 2 16,-5 2 0-16,-1 1 1 15,-3 1-1-15,-2 1-1 16,0 3 2-16,-2 0-1 16,0 3 4-16,0 0 2 15,0 1-6-15,0 0-3 0,0 0-3 16,0 7-3-16,0 4 3 16,0 2 2-16,-3 4 0 15,0 3 1-15,0 2 0 16,-1 1-1-16,0 1 1 15,-1-1-1-15,0 1 1 0,0-2 0 16,3-2 0-16,-4-3 0 16,4-1 0-16,-2-4 0 15,3-4 0-15,0-2 0 16,1-1-4-16,0-2-5 16,0-3-10-16,0 0-15 0,1 0-11 15,4-5-14-15,0-4-40 16,0-4-94-16</inkml:trace>
  <inkml:trace contextRef="#ctx0" brushRef="#br0" timeOffset="35752.4359">15923 5072 126 0,'-3'-2'266'15,"1"0"-239"-15,2 2 6 16,0 0-9-16,0 0-5 15,0 0-14-15,6 5 2 16,0 3 9-16,4 3-6 0,3 3 0 16,2 3 19-16,4 1-19 15,3 4 0-15,-1 1 8 16,3 3-11-16,0 2-2 16,-4 1 0-16,-2 4 0 15,-2 0 1-15,-6 1-1 16,-3 2 1-16,-5-1-2 0,-2 0-1 15,-4-1 3-15,-6-2-1 16,-5-2 4-16,-2-2-2 16,0-3 4-16,-1-1 3 15,-4-3-9-15,3-1 0 0,1-2-4 16,1 1 0-16,1-1-5 16,3 0-43-16,0 2-70 15,3 0-69-15</inkml:trace>
  <inkml:trace contextRef="#ctx0" brushRef="#br0" timeOffset="108019.3588">14445 11839 262 0,'0'-3'37'0,"0"1"-35"16,-1 0 21-16,-1-1 11 16,-2 1 0-16,0 0-10 15,3 1-4-15,-6-2 4 0,4 2-4 16,-1-1-5-16,-2 2-6 16,-1-1 0-16,-1 1 1 15,-1 0-3-15,-3 0-3 16,0 0-3-16,-5 0 0 15,2 3 1-15,-3 1 3 16,-1 1 4-16,0 0 3 0,-2 1 2 16,2-1 2-16,-4 1-2 15,0 0 0-15,2 0 0 16,-4 2-4-16,2 1-1 16,-2 1-4-16,4 0-2 0,-1 0 1 15,2 1-4-15,1 1 1 16,2-2 1-16,2 1-4 15,3-1 5-15,0 1-2 16,1-1 1-16,1 1-2 16,2 2 1-16,-1-1-1 15,-1 2 3-15,0 1-2 0,-1 1 0 16,1 3 1-16,-1-2 0 16,-2 1 3-16,1 1 2 15,3-1-1-15,-3 0 2 16,2-2-3-16,1 0-3 0,0 0 0 15,1 1 0-15,-2 0 1 16,2-3 1-16,1 3 1 16,-1-3 0-16,3-1-2 15,-1 0-2-15,4-2-1 16,-2 0 1-16,2 0 2 0,-2 1-3 16,4-1 0-16,-1 0 3 15,1 0 0-15,0-2 1 16,0 1-1-16,0-1 0 15,1 2-1-15,3-3-2 16,-2 2 4-16,2-1-2 16,0 2 0-16,1-2-1 0,1 0 1 15,0 1-2-15,1-1 1 16,1 2 0-16,0-2 0 16,0 1 0-16,-1 1 1 15,3-1-2-15,-2 0 0 0,-1-2 0 16,0 1 0-16,0 0 1 15,1-2-1-15,0 0 0 16,-2-1 1-16,4 1-1 16,-2-1 2-16,-1 0 1 15,1-1 1-15,2 1-4 0,-3-1 0 16,3 1 1-16,-1 0 0 16,2 0 0-16,0 1 0 15,2-1 0-15,1 0 1 16,1 0 2-16,1-1-2 15,2 1 1-15,-1-1-1 16,1-1 0-16,1 1-1 0,-2-1 0 16,0 0 1-16,2 0-2 15,-1 1 0-15,-1-2 1 16,-2 0 0-16,3 0 0 16,-4-1-2-16,1 1 2 0,-1-2-2 15,-1 1 2-15,1-2-1 16,-1 0 0-16,1 0 1 15,1 0-1-15,-2 0 2 16,3-2 1-16,-1-2-2 16,3-2 1-16,-1-1 1 0,0 0-1 15,1-1-2-15,0 0 3 16,0-3-2-16,-1 2 0 16,0 0-1-16,-3-1 0 15,-1 1 1-15,0-3 0 16,-1 1-1-16,0-2 2 15,-1 1 0-15,-1-3-1 0,1-1 0 16,1-2-1-16,1-1 0 16,0 0 2-16,1-1-3 15,-2 0 2-15,0 1 0 16,-2 2-2-16,0 0 3 16,-2 2-2-16,-2 1 2 0,1 0-1 15,-3 0 1-15,0 0 1 16,1 0-3-16,-2 0 0 15,0-1 1-15,-1-1 0 16,0 0 0-16,-1 1 0 16,0-4-1-16,-1 2 1 0,0-2 0 15,0 2 0-15,0-1 0 16,-1 2-1-16,-4 1 1 16,1-3 0-16,-3 4-1 15,-1-3 1-15,-2 2-1 16,-1 0 1-16,0-1-1 0,-3 2 1 15,0 0 0-15,-1 3-1 16,0-1 1-16,-1 0 0 16,1 1 0-16,-1 0-1 15,-2 0 1-15,2 1 0 16,0 0-1-16,0 1 1 0,1 1-1 16,1-1 1-16,1 1-2 15,0 0 3-15,1 0-1 16,1 1-2-16,-1 0 2 15,2 0-2-15,-2 0 2 16,3 1 0-16,-2 0-2 0,3 2 1 16,0 0 0-16,0 2-1 15,3 1-2-15,0 1-11 16,1 0-16-16,0 3-18 16,2 7-30-16,0-1-45 15,-3-1-42-15,4-2-230 0</inkml:trace>
  <inkml:trace contextRef="#ctx0" brushRef="#br0" timeOffset="110473.7071">14279 12779 358 0,'-4'-3'8'15,"2"-1"-2"-15,0 1 38 32,1 1 0-32,1 1-19 0,-1 0-7 0,1 1-7 0,0 0-6 31,0 0-2-31,0 2 3 15,7 2 7-15,4 2 11 16,4 0 5-16,6 0-5 16,2 0 5-16,10-1-4 15,2 0-7-15,7-2-3 0,-1 0-3 16,4 0-5-16,2-1-1 16,-3 0 2-16,1 0-3 15,-3 2-3-15,0-1-2 16,-2 1 0-16,-3-1 2 15,-3 2-2-15,-3-1 0 0,-1 1-1 16,-7 0 2-16,-1-1-2 16,-3 1-1-16,-6-2-16 15,-2 0-28-15,-3 0-36 16,-1-1-15-16,-3-1-46 16,-1 0-121-16</inkml:trace>
  <inkml:trace contextRef="#ctx0" brushRef="#br0" timeOffset="110786.3547">14766 13125 275 0,'-6'2'180'0,"2"-2"-173"15,2 0 28-15,2 0 23 16,0 0-19-16,0 0-15 16,0 0-2-16,4-2-6 15,6-1-8-15,1 0-3 16,6-2 0-16,2 1 1 0,4-1-3 16,0 0-3-16,2 1 1 15,0 0-2-15,0 0 0 16,-1 0-11-16,-4 1-27 15,1 0-31-15,-4-1-39 16,-1-1-62-16</inkml:trace>
  <inkml:trace contextRef="#ctx0" brushRef="#br0" timeOffset="111036.8399">15254 12954 354 0,'-5'10'10'0,"-4"4"19"0,1 3 42 16,-3 4-36-16,-1 4-20 16,-4-1-6-16,1 5-4 15,1-1-5-15,-2-1 0 16,5-2-7-16,0-6-10 15,5-3-18-15,4-4-24 16,2-7-18-16,2-5-75 0</inkml:trace>
  <inkml:trace contextRef="#ctx0" brushRef="#br0" timeOffset="111366.011">15333 13062 274 0,'-12'10'61'0,"2"4"-58"0,3 1 39 15,1 3-3-15,1 2-29 16,2 1-8-16,3-1-1 16,0 1 1-16,6-4 0 15,4-2 0-15,1-3 0 16,3-5 4-16,0-5 4 15,0-2 12-15,2 0 7 0,-3-8-4 16,0-6-1-16,0-2-6 16,-1-2-5-16,0-3-3 15,-5 0-3-15,-1-1-1 16,-2 1-5-16,-3-1-7 0,-1 0-18 16,-3 1-28-16,-6 0-21 15,-5 0-35-15,-4 2-49 16</inkml:trace>
  <inkml:trace contextRef="#ctx0" brushRef="#br0" timeOffset="112147.6099">14367 12280 180 0,'-2'0'58'16,"0"0"-3"-16,1 0 9 15,-2 0-5-15,0 0-19 0,-2 0-22 16,-1 0-9-16,-2 0-2 16,0 4 3-16,0 0-4 15,1 1 1-15,-1 1 1 16,0-1 3-16,1 1-6 15,1-1-2-15,4-2 0 0,-2 0-1 16,2-1 4-16,2-2 4 16,0 0 1-16,0 0 6 15,0-1 1-15,4-5 4 16,0-1-4-16,0-2-5 16,-2 1-1-16,-1 1-4 0,-1 2-4 15,0 1-1-15,0 2-1 16,-2 2 4-16,-4 0-4 15,1 0-2-15,-1 4-2 16,2 2 0-16,0-1 2 16,1 1 0-16,3-3-2 15,-2-1 2-15,2 0 0 0,0-1-3 16,0-1 2-16,4 0 1 16,0 0 1-16,1 0-2 15,-1 0-11-15,2-2-42 16,0 0-31-16,1-1-62 0,1-1-158 15</inkml:trace>
  <inkml:trace contextRef="#ctx0" brushRef="#br0" timeOffset="112616.8729">15507 11516 321 0,'-8'-5'53'15,"1"0"-26"-15,1 3 25 16,2 2-17-16,-2 0-8 0,0 4-17 16,-1 8-7-16,-1 7-1 15,-2 6 5-15,1 7-2 16,-1 7 0-16,1 6-1 15,3 5 0-15,2 1-4 16,4 0 1-16,0-5 1 0,5-4 1 16,8-6 6-16,1-7-5 15,2-5-1-15,1-6-1 16,-1-3-2-16,2-3-4 16,-2-4-21-16,1-4-34 15,-1-4-69-15,-1 0-119 0</inkml:trace>
  <inkml:trace contextRef="#ctx0" brushRef="#br0" timeOffset="113101.9001">15871 11665 318 0,'-8'0'30'0,"0"6"-6"16,-1 2 13-16,-1 4-7 15,1 2-16-15,-1 4-7 0,2 6-4 16,3 3-1-16,0 2-1 15,5 2 1-15,0-2-2 16,5-1-3-16,6-6 0 16,4-4 3-16,3-8 2 0,2-4 2 15,2-5 4-15,1-1 7 16,-1-7 7-16,0-7 6 16,-5-4 0-16,0-3-3 15,-3-4-7-15,-4-1-1 16,-4-2-7-16,-6 0-6 0,0-1-1 15,-5 1-1 1,-7 3-1-16,-4 2-2 0,-2 7-1 16,-1 2 1-16,0 6-5 15,2 6-1-15,-2 2-14 16,2 4-19-16,4 6-24 16,2 3-65-16,5 0-67 0</inkml:trace>
  <inkml:trace contextRef="#ctx0" brushRef="#br0" timeOffset="113336.5114">16198 11847 472 0,'10'11'2'0,"-4"1"1"16,0 2 15-16,-1 4 3 0,-3 1 0 15,-2 4-13-15,0 3-5 16,-9 2-2-16,-1 1-3 16,-3 1-33-16,-1-4-26 15,3-4-9-15,-1-5 19 16,3-6-31-16,2-8-55 0</inkml:trace>
  <inkml:trace contextRef="#ctx0" brushRef="#br0" timeOffset="113727.7687">16404 11660 272 0,'-3'0'106'15,"1"-1"-62"-15,1-1 22 0,1 2-23 16,0-1-9-16,0 1-5 16,6-1-17-16,3 1 1 15,4 0 5-15,2 0-9 16,5 0-6-16,1 0 1 15,0 0-3-15,-2 0 0 16,0 0 0-16,-1 3-2 0,-2-1 0 16,-2 1-6-16,-3-1-20 15,-1 0-12-15,-2-1-10 16,3-1-12-16,-2 0-47 16,2 0-51-16</inkml:trace>
  <inkml:trace contextRef="#ctx0" brushRef="#br0" timeOffset="114306.7526">16899 11572 423 0,'0'-11'29'0,"0"-2"14"15,0 1 6-15,-4 0-9 16,-3 1-14-16,1 1-15 15,-3 1-3-15,-1 3 4 0,-2 1-5 16,2 2-8-16,-2 3-2 16,0 0 2-16,0 0-2 15,5 7 1-15,-3 3 1 16,2 2 1-16,2 1-2 16,3 3 0-16,1-1 1 0,2-1 0 15,0 0 0-15,5-3 1 16,4-2-1-16,2-1 2 15,1-4-2-15,1-2 1 16,0-2 1-16,1 0 0 16,-2 0 1-16,1-4 1 15,-4-4 2-15,-1 1 4 0,-1-1-3 16,-3 0-2-16,1 1-1 16,-4 0 7-16,-1 2 6 15,0 2-5-15,0 1-1 16,0 1-2-16,0 0-5 0,0 1-2 15,0 0-2-15,-1 2-2 16,-2 5 0-16,0 3 2 16,1 1 0-16,-2 4 0 15,4 4 1-15,-4 1-3 16,1 2 4-16,0 2-2 0,-2 0 2 16,3 1-2-16,0-4 1 15,0 0-2-15,-1-3-7 16,3-2 0-16,0-2-4 15,-1-4-13-15,1-2-7 16,0-2-7-16,0-4-16 0,0-2-20 16,4 0-62-16</inkml:trace>
  <inkml:trace contextRef="#ctx0" brushRef="#br0" timeOffset="114791.8089">16736 11114 180 0,'-9'-4'162'0,"3"1"-138"0,3 2 32 16,0 1-6-16,3 0-20 16,0 1-16-16,0 6 1 15,7 5 12-15,7 2 4 16,2 5 2-16,9 0-3 16,3 3 4-16,7 3-22 15,4 2 7-15,2 0 5 0,2 3-14 16,-3 2 4-16,2 1-5 15,-8 1-2-15,-3 1-4 16,-4 4-2-16,-7-1 0 16,-4 1-1-16,-5 0 1 15,-5-1-1-15,-6-1 0 0,0-1-1 16,-9-1 3-16,-7-1-4 16,0-3 0-16,-4 0-4 15,-1-4-1-15,0-2-10 16,2-4-5-16,0-1-3 15,4-3-17-15,2-5-51 0,4-1-72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F3084-F195-2E49-BB13-80968B4D4F42}" type="datetimeFigureOut"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5209F-2E93-BE4B-B399-9745D056A6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04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DC94-3344-2E47-9510-4B5537A55322}" type="datetime1"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3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A913-DDBC-7849-9D55-1208575B4945}" type="datetime1"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2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70A2-BEF9-104C-AB5B-F987872581CD}" type="datetime1"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3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178595"/>
            <a:ext cx="7793037" cy="12184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1681428"/>
            <a:ext cx="7772400" cy="3429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443CC-0F3D-49AA-AEB9-AF7A3A729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814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7984-DF7C-8942-A315-E379789219E5}" type="datetime1"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659E-4F97-7148-9218-82D6534190A0}" type="datetime1"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3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21EF-8AED-0442-8AE1-99DDFEDC0407}" type="datetime1"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0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CA3B-9AA5-D041-B12F-70BD5628D969}" type="datetime1"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6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90E6-546F-7845-96E8-EDD5AEC85F8D}" type="datetime1"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5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81D6-5C30-2B40-A086-DF3FC6346182}" type="datetime1"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6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F0B5-6425-DA4A-9182-CC3E794E94E0}" type="datetime1"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3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867-69DC-DD45-89F7-4CFBCA3F69B5}" type="datetime1"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7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5F8CA-019B-644D-A2EB-6250DFFBF076}" type="datetime1"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8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"/>
                <a:cs typeface="Times"/>
              </a:rPr>
              <a:t>Class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ln>
            <a:noFill/>
          </a:ln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shuffle, sort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list operations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lessons from lab 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6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/>
              <a:t>Let the window be twenty by twenty, but with the origin in the middle. (You decide how many pixels.) </a:t>
            </a:r>
            <a:br>
              <a:rPr lang="en-US" sz="2800"/>
            </a:b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10</a:t>
            </a:fld>
            <a:endParaRPr lang="uk-UA"/>
          </a:p>
        </p:txBody>
      </p:sp>
      <p:sp>
        <p:nvSpPr>
          <p:cNvPr id="5" name="Rectangle 4"/>
          <p:cNvSpPr/>
          <p:nvPr/>
        </p:nvSpPr>
        <p:spPr>
          <a:xfrm>
            <a:off x="3555999" y="1456267"/>
            <a:ext cx="3166534" cy="3166533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7027333" y="1456267"/>
            <a:ext cx="406400" cy="31665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4936066" y="3510493"/>
            <a:ext cx="406400" cy="31665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44531" y="528002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84533" y="284640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20</a:t>
            </a:r>
          </a:p>
        </p:txBody>
      </p:sp>
      <p:cxnSp>
        <p:nvCxnSpPr>
          <p:cNvPr id="11" name="Straight Connector 10"/>
          <p:cNvCxnSpPr>
            <a:stCxn id="5" idx="2"/>
            <a:endCxn id="5" idx="0"/>
          </p:cNvCxnSpPr>
          <p:nvPr/>
        </p:nvCxnSpPr>
        <p:spPr>
          <a:xfrm flipV="1">
            <a:off x="5139266" y="1456267"/>
            <a:ext cx="0" cy="31665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V="1">
            <a:off x="5122336" y="1456270"/>
            <a:ext cx="0" cy="31665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39266" y="2670205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(0,0)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84332" y="1501805"/>
            <a:ext cx="85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(10,10)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55999" y="4253468"/>
            <a:ext cx="99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(-10,-10)</a:t>
            </a:r>
          </a:p>
        </p:txBody>
      </p:sp>
    </p:spTree>
    <p:extLst>
      <p:ext uri="{BB962C8B-B14F-4D97-AF65-F5344CB8AC3E}">
        <p14:creationId xmlns:p14="http://schemas.microsoft.com/office/powerpoint/2010/main" val="40081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/>
              <a:t>Let the window be twenty by twenty, but with the origin in the middle. (You decide how many pixels.) </a:t>
            </a:r>
            <a:br>
              <a:rPr lang="en-US" sz="2800"/>
            </a:b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11</a:t>
            </a:fld>
            <a:endParaRPr lang="uk-UA"/>
          </a:p>
        </p:txBody>
      </p:sp>
      <p:sp>
        <p:nvSpPr>
          <p:cNvPr id="5" name="Rectangle 4"/>
          <p:cNvSpPr/>
          <p:nvPr/>
        </p:nvSpPr>
        <p:spPr>
          <a:xfrm>
            <a:off x="3555999" y="1456267"/>
            <a:ext cx="3166534" cy="3166533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7027333" y="1456267"/>
            <a:ext cx="406400" cy="31665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4936066" y="3510493"/>
            <a:ext cx="406400" cy="31665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44531" y="528002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84533" y="284640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20</a:t>
            </a:r>
          </a:p>
        </p:txBody>
      </p:sp>
      <p:cxnSp>
        <p:nvCxnSpPr>
          <p:cNvPr id="11" name="Straight Connector 10"/>
          <p:cNvCxnSpPr>
            <a:stCxn id="5" idx="2"/>
            <a:endCxn id="5" idx="0"/>
          </p:cNvCxnSpPr>
          <p:nvPr/>
        </p:nvCxnSpPr>
        <p:spPr>
          <a:xfrm flipV="1">
            <a:off x="5139266" y="1456267"/>
            <a:ext cx="0" cy="31665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V="1">
            <a:off x="5122336" y="1456270"/>
            <a:ext cx="0" cy="31665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39266" y="2670205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(0,0)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84332" y="1501805"/>
            <a:ext cx="85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(10,10)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55999" y="4253468"/>
            <a:ext cx="99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(-10,-10)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3200" y="1871137"/>
            <a:ext cx="318346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win=GraphWin("Bouncy Circle", 600,600)</a:t>
            </a:r>
          </a:p>
          <a:p>
            <a:r>
              <a:rPr lang="en-US"/>
              <a:t>win.setCoords(-10,-10, 10,10)</a:t>
            </a:r>
          </a:p>
        </p:txBody>
      </p:sp>
    </p:spTree>
    <p:extLst>
      <p:ext uri="{BB962C8B-B14F-4D97-AF65-F5344CB8AC3E}">
        <p14:creationId xmlns:p14="http://schemas.microsoft.com/office/powerpoint/2010/main" val="354199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/>
              <a:t>What are the extreme locations of the BBall? </a:t>
            </a:r>
            <a:br>
              <a:rPr lang="en-US" sz="2800"/>
            </a:b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12</a:t>
            </a:fld>
            <a:endParaRPr lang="uk-UA"/>
          </a:p>
        </p:txBody>
      </p:sp>
      <p:sp>
        <p:nvSpPr>
          <p:cNvPr id="5" name="Rectangle 4"/>
          <p:cNvSpPr/>
          <p:nvPr/>
        </p:nvSpPr>
        <p:spPr>
          <a:xfrm>
            <a:off x="3555999" y="1456267"/>
            <a:ext cx="3166534" cy="3166533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7027333" y="1456267"/>
            <a:ext cx="406400" cy="31665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4936066" y="3510493"/>
            <a:ext cx="406400" cy="31665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44531" y="528002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84533" y="284640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20</a:t>
            </a:r>
          </a:p>
        </p:txBody>
      </p:sp>
      <p:cxnSp>
        <p:nvCxnSpPr>
          <p:cNvPr id="11" name="Straight Connector 10"/>
          <p:cNvCxnSpPr>
            <a:stCxn id="5" idx="2"/>
            <a:endCxn id="5" idx="0"/>
          </p:cNvCxnSpPr>
          <p:nvPr/>
        </p:nvCxnSpPr>
        <p:spPr>
          <a:xfrm flipV="1">
            <a:off x="5139266" y="1456267"/>
            <a:ext cx="0" cy="31665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V="1">
            <a:off x="5122336" y="1456270"/>
            <a:ext cx="0" cy="31665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39266" y="2670205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(0,0)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84332" y="1501805"/>
            <a:ext cx="85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(10,10)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55999" y="4253468"/>
            <a:ext cx="99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(-10,-10)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600080" y="1335600"/>
              <a:ext cx="1588680" cy="34362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8920" y="1324080"/>
                <a:ext cx="1613520" cy="345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335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def move(self,win):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>
                <a:solidFill>
                  <a:srgbClr val="FF0000"/>
                </a:solidFill>
              </a:rPr>
              <a:t>My oops.</a:t>
            </a:r>
            <a:r>
              <a:rPr lang="en-US"/>
              <a:t>  Doesn't need win as a parameter – never uses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352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Several versions of </a:t>
            </a:r>
            <a:br>
              <a:rPr lang="en-US"/>
            </a:br>
            <a:r>
              <a:rPr lang="en-US"/>
              <a:t>def move(self,win):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/>
              <a:t># see if need to change direction</a:t>
            </a:r>
          </a:p>
          <a:p>
            <a:pPr marL="0" indent="0">
              <a:buNone/>
            </a:pPr>
            <a:r>
              <a:rPr lang="en-US"/>
              <a:t>#going up at top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 if</a:t>
            </a:r>
            <a:r>
              <a:rPr lang="en-US"/>
              <a:t> self.direction==1  and self.circle.getCenter().getY()&gt;=9:</a:t>
            </a:r>
          </a:p>
          <a:p>
            <a:pPr marL="0" indent="0">
              <a:buNone/>
            </a:pPr>
            <a:r>
              <a:rPr lang="en-US"/>
              <a:t>        self.direction=-1;</a:t>
            </a:r>
          </a:p>
          <a:p>
            <a:pPr marL="0" indent="0">
              <a:buNone/>
            </a:pPr>
            <a:r>
              <a:rPr lang="en-US"/>
              <a:t>#going down at bottom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 elif</a:t>
            </a:r>
            <a:r>
              <a:rPr lang="en-US"/>
              <a:t> self.direction==-1 and self.circle.getCenter().getY()&lt;=-9:</a:t>
            </a:r>
          </a:p>
          <a:p>
            <a:pPr marL="0" indent="0">
              <a:buNone/>
            </a:pPr>
            <a:r>
              <a:rPr lang="en-US"/>
              <a:t>        self.direction=1;</a:t>
            </a:r>
          </a:p>
          <a:p>
            <a:pPr marL="0" indent="0">
              <a:buNone/>
            </a:pPr>
            <a:r>
              <a:rPr lang="en-US"/>
              <a:t>        </a:t>
            </a:r>
          </a:p>
          <a:p>
            <a:pPr marL="0" indent="0">
              <a:buNone/>
            </a:pPr>
            <a:r>
              <a:rPr lang="en-US"/>
              <a:t>  self.circle.move(0,self.direction)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55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Several versions of </a:t>
            </a:r>
            <a:br>
              <a:rPr lang="en-US"/>
            </a:br>
            <a:r>
              <a:rPr lang="en-US"/>
              <a:t>def move(self,win):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# see if need to change direction</a:t>
            </a:r>
          </a:p>
          <a:p>
            <a:pPr marL="0" indent="0">
              <a:buNone/>
            </a:pPr>
            <a:r>
              <a:rPr lang="en-US"/>
              <a:t># at top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 if</a:t>
            </a:r>
            <a:r>
              <a:rPr lang="en-US"/>
              <a:t> self.circle.getCenter().getY()&gt;=9:</a:t>
            </a:r>
          </a:p>
          <a:p>
            <a:pPr marL="0" indent="0">
              <a:buNone/>
            </a:pPr>
            <a:r>
              <a:rPr lang="en-US"/>
              <a:t>        self.direction=-1;</a:t>
            </a:r>
          </a:p>
          <a:p>
            <a:pPr marL="0" indent="0">
              <a:buNone/>
            </a:pPr>
            <a:r>
              <a:rPr lang="en-US"/>
              <a:t># at bottom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 elif</a:t>
            </a:r>
            <a:r>
              <a:rPr lang="en-US"/>
              <a:t> self.circle.getCenter().getY()&lt;=-9:</a:t>
            </a:r>
          </a:p>
          <a:p>
            <a:pPr marL="0" indent="0">
              <a:buNone/>
            </a:pPr>
            <a:r>
              <a:rPr lang="en-US"/>
              <a:t>        self.direction=1;</a:t>
            </a:r>
          </a:p>
          <a:p>
            <a:pPr marL="0" indent="0">
              <a:buNone/>
            </a:pPr>
            <a:r>
              <a:rPr lang="en-US"/>
              <a:t>        </a:t>
            </a:r>
          </a:p>
          <a:p>
            <a:pPr marL="0" indent="0">
              <a:buNone/>
            </a:pPr>
            <a:r>
              <a:rPr lang="en-US"/>
              <a:t>  self.circle.move(0,self.direction)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924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Several versions of </a:t>
            </a:r>
            <a:br>
              <a:rPr lang="en-US"/>
            </a:br>
            <a:r>
              <a:rPr lang="en-US"/>
              <a:t>def move(self,win):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# see if need to change direction</a:t>
            </a:r>
          </a:p>
          <a:p>
            <a:pPr marL="0" indent="0">
              <a:buNone/>
            </a:pPr>
            <a:r>
              <a:rPr lang="en-US"/>
              <a:t># at top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 if</a:t>
            </a:r>
            <a:r>
              <a:rPr lang="en-US"/>
              <a:t> self.circle.getCenter().getY()&gt;=9:</a:t>
            </a:r>
          </a:p>
          <a:p>
            <a:pPr marL="0" indent="0">
              <a:buNone/>
            </a:pPr>
            <a:r>
              <a:rPr lang="en-US"/>
              <a:t>        self.direction=-1;</a:t>
            </a:r>
          </a:p>
          <a:p>
            <a:pPr marL="0" indent="0">
              <a:buNone/>
            </a:pPr>
            <a:r>
              <a:rPr lang="en-US"/>
              <a:t># at bottom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 else: if</a:t>
            </a:r>
            <a:r>
              <a:rPr lang="en-US"/>
              <a:t> self.circle.getCenter().getY()&lt;=-9:</a:t>
            </a:r>
          </a:p>
          <a:p>
            <a:pPr marL="0" indent="0">
              <a:buNone/>
            </a:pPr>
            <a:r>
              <a:rPr lang="en-US"/>
              <a:t>                self.direction=1;</a:t>
            </a:r>
          </a:p>
          <a:p>
            <a:pPr marL="0" indent="0">
              <a:buNone/>
            </a:pPr>
            <a:r>
              <a:rPr lang="en-US"/>
              <a:t>        </a:t>
            </a:r>
          </a:p>
          <a:p>
            <a:pPr marL="0" indent="0">
              <a:buNone/>
            </a:pPr>
            <a:r>
              <a:rPr lang="en-US"/>
              <a:t>  self.circle.move(0,self.direction)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767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Problem versions of </a:t>
            </a:r>
            <a:br>
              <a:rPr lang="en-US"/>
            </a:br>
            <a:r>
              <a:rPr lang="en-US"/>
              <a:t>def move(self,win):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# see if need to change direction</a:t>
            </a:r>
          </a:p>
          <a:p>
            <a:pPr marL="0" indent="0">
              <a:buNone/>
            </a:pPr>
            <a:r>
              <a:rPr lang="en-US"/>
              <a:t># at top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 if</a:t>
            </a:r>
            <a:r>
              <a:rPr lang="en-US"/>
              <a:t> self.circle.getCenter().getY()&gt;=9:</a:t>
            </a:r>
          </a:p>
          <a:p>
            <a:pPr marL="0" indent="0">
              <a:buNone/>
            </a:pPr>
            <a:r>
              <a:rPr lang="en-US"/>
              <a:t>        self.direction=-1;</a:t>
            </a:r>
          </a:p>
          <a:p>
            <a:pPr marL="0" indent="0">
              <a:buNone/>
            </a:pPr>
            <a:r>
              <a:rPr lang="en-US"/>
              <a:t># at bottom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else:</a:t>
            </a:r>
            <a:r>
              <a:rPr lang="en-US"/>
              <a:t> self.circle.getCenter().getY()&lt;=-9:</a:t>
            </a:r>
          </a:p>
          <a:p>
            <a:pPr marL="0" indent="0">
              <a:buNone/>
            </a:pPr>
            <a:r>
              <a:rPr lang="en-US"/>
              <a:t>          self.direction=1;</a:t>
            </a:r>
          </a:p>
          <a:p>
            <a:pPr marL="0" indent="0">
              <a:buNone/>
            </a:pPr>
            <a:r>
              <a:rPr lang="en-US"/>
              <a:t>        </a:t>
            </a:r>
          </a:p>
          <a:p>
            <a:pPr marL="0" indent="0">
              <a:buNone/>
            </a:pPr>
            <a:r>
              <a:rPr lang="en-US"/>
              <a:t>  self.circle.move(0,self.direction)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17</a:t>
            </a:fld>
            <a:endParaRPr lang="uk-UA"/>
          </a:p>
        </p:txBody>
      </p:sp>
      <p:sp>
        <p:nvSpPr>
          <p:cNvPr id="5" name="Oval Callout 4"/>
          <p:cNvSpPr/>
          <p:nvPr/>
        </p:nvSpPr>
        <p:spPr>
          <a:xfrm>
            <a:off x="6129867" y="1181365"/>
            <a:ext cx="2810933" cy="2374635"/>
          </a:xfrm>
          <a:prstGeom prst="wedgeEllipseCallout">
            <a:avLst>
              <a:gd name="adj1" fmla="val -55664"/>
              <a:gd name="adj2" fmla="val 518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else doesn't take a condition</a:t>
            </a:r>
          </a:p>
        </p:txBody>
      </p:sp>
    </p:spTree>
    <p:extLst>
      <p:ext uri="{BB962C8B-B14F-4D97-AF65-F5344CB8AC3E}">
        <p14:creationId xmlns:p14="http://schemas.microsoft.com/office/powerpoint/2010/main" val="127469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Problem versions of </a:t>
            </a:r>
            <a:br>
              <a:rPr lang="en-US"/>
            </a:br>
            <a:r>
              <a:rPr lang="en-US"/>
              <a:t>def move(self,win):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# see if need to change direction</a:t>
            </a:r>
          </a:p>
          <a:p>
            <a:pPr marL="0" indent="0">
              <a:buNone/>
            </a:pPr>
            <a:r>
              <a:rPr lang="en-US"/>
              <a:t># at top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 if</a:t>
            </a:r>
            <a:r>
              <a:rPr lang="en-US"/>
              <a:t> self.circle.getCenter().getY()&gt;=9:</a:t>
            </a:r>
          </a:p>
          <a:p>
            <a:pPr marL="0" indent="0">
              <a:buNone/>
            </a:pPr>
            <a:r>
              <a:rPr lang="en-US"/>
              <a:t>        self.direction=-1;</a:t>
            </a:r>
          </a:p>
          <a:p>
            <a:pPr marL="0" indent="0">
              <a:buNone/>
            </a:pPr>
            <a:r>
              <a:rPr lang="en-US"/>
              <a:t># at bottom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else:</a:t>
            </a:r>
            <a:endParaRPr lang="en-US"/>
          </a:p>
          <a:p>
            <a:pPr marL="0" indent="0">
              <a:buNone/>
            </a:pPr>
            <a:r>
              <a:rPr lang="en-US"/>
              <a:t>          self.direction=1;</a:t>
            </a:r>
          </a:p>
          <a:p>
            <a:pPr marL="0" indent="0">
              <a:buNone/>
            </a:pPr>
            <a:r>
              <a:rPr lang="en-US"/>
              <a:t>        </a:t>
            </a:r>
          </a:p>
          <a:p>
            <a:pPr marL="0" indent="0">
              <a:buNone/>
            </a:pPr>
            <a:r>
              <a:rPr lang="en-US"/>
              <a:t>  self.circle.move(0,self.direction)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18</a:t>
            </a:fld>
            <a:endParaRPr lang="uk-UA"/>
          </a:p>
        </p:txBody>
      </p:sp>
      <p:sp>
        <p:nvSpPr>
          <p:cNvPr id="5" name="Oval Callout 4"/>
          <p:cNvSpPr/>
          <p:nvPr/>
        </p:nvSpPr>
        <p:spPr>
          <a:xfrm>
            <a:off x="6129867" y="1181365"/>
            <a:ext cx="2810933" cy="2374635"/>
          </a:xfrm>
          <a:prstGeom prst="wedgeEllipseCallout">
            <a:avLst>
              <a:gd name="adj1" fmla="val -129760"/>
              <a:gd name="adj2" fmla="val 4968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Changes direction too often!</a:t>
            </a:r>
          </a:p>
        </p:txBody>
      </p:sp>
    </p:spTree>
    <p:extLst>
      <p:ext uri="{BB962C8B-B14F-4D97-AF65-F5344CB8AC3E}">
        <p14:creationId xmlns:p14="http://schemas.microsoft.com/office/powerpoint/2010/main" val="366900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mistake of mine!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There is no </a:t>
            </a:r>
            <a:r>
              <a:rPr lang="en-US">
                <a:solidFill>
                  <a:srgbClr val="FF0000"/>
                </a:solidFill>
              </a:rPr>
              <a:t>for True</a:t>
            </a:r>
            <a:r>
              <a:rPr lang="en-US"/>
              <a:t> loop!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9399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803961-A6DC-48BC-95EC-D17281AAF59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 Operations</a:t>
            </a:r>
          </a:p>
        </p:txBody>
      </p:sp>
      <p:graphicFrame>
        <p:nvGraphicFramePr>
          <p:cNvPr id="25637" name="Group 37"/>
          <p:cNvGraphicFramePr>
            <a:graphicFrameLocks noGrp="1"/>
          </p:cNvGraphicFramePr>
          <p:nvPr>
            <p:ph idx="1"/>
          </p:nvPr>
        </p:nvGraphicFramePr>
        <p:xfrm>
          <a:off x="1182688" y="1681428"/>
          <a:ext cx="7504112" cy="345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19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4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7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Operator</a:t>
                      </a: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38093" marB="3809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Meaning</a:t>
                      </a: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38093" marB="38093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&lt;seq&gt; + &lt;seq&gt;</a:t>
                      </a: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38093" marB="3809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Concatenation</a:t>
                      </a: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38093" marB="38093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7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&lt;seq&gt; * &lt;int-expr&gt;</a:t>
                      </a: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38093" marB="3809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Repetition</a:t>
                      </a: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38093" marB="38093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7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&lt;seq&gt;[]</a:t>
                      </a: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38093" marB="3809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Indexing</a:t>
                      </a: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38093" marB="38093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7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len(&lt;seq&gt;)</a:t>
                      </a: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38093" marB="3809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Length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38093" marB="38093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7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&lt;seq&gt;[:]</a:t>
                      </a: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38093" marB="3809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Slicing</a:t>
                      </a: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38093" marB="38093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7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for &lt;var&gt; in &lt;seq&gt;:</a:t>
                      </a: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38093" marB="3809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Iteration</a:t>
                      </a: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38093" marB="38093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7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&lt;expr&gt; in &lt;seq&gt;</a:t>
                      </a: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38093" marB="3809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Membership (Boolean)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38093" marB="38093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59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Infinite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while True:</a:t>
            </a:r>
          </a:p>
          <a:p>
            <a:pPr marL="0" indent="0">
              <a:buNone/>
            </a:pPr>
            <a:r>
              <a:rPr lang="en-US"/>
              <a:t>    </a:t>
            </a:r>
            <a:r>
              <a:rPr lang="en-US" i="1"/>
              <a:t>body of loop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1454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event loop – waiting for something to happen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 </a:t>
            </a:r>
            <a:r>
              <a:rPr lang="en-US" b="1">
                <a:latin typeface="Courier New"/>
                <a:cs typeface="Courier New"/>
              </a:rPr>
              <a:t>while </a:t>
            </a:r>
            <a:r>
              <a:rPr lang="en-US" b="1">
                <a:solidFill>
                  <a:srgbClr val="FF0000"/>
                </a:solidFill>
                <a:latin typeface="Courier New"/>
                <a:cs typeface="Courier New"/>
              </a:rPr>
              <a:t>win.checkKey()</a:t>
            </a:r>
            <a:r>
              <a:rPr lang="en-US" b="1">
                <a:latin typeface="Courier New"/>
                <a:cs typeface="Courier New"/>
              </a:rPr>
              <a:t>!='q':</a:t>
            </a:r>
          </a:p>
          <a:p>
            <a:pPr marL="0" indent="0">
              <a:buNone/>
            </a:pPr>
            <a:r>
              <a:rPr lang="en-US" b="1">
                <a:latin typeface="Courier New"/>
                <a:cs typeface="Courier New"/>
              </a:rPr>
              <a:t>     bouncyBall.move(win)</a:t>
            </a:r>
          </a:p>
          <a:p>
            <a:pPr marL="0" indent="0">
              <a:buNone/>
            </a:pPr>
            <a:r>
              <a:rPr lang="en-US" b="1">
                <a:latin typeface="Courier New"/>
                <a:cs typeface="Courier New"/>
              </a:rPr>
              <a:t>     if win.checkMouse()!=None:</a:t>
            </a:r>
          </a:p>
          <a:p>
            <a:pPr marL="0" indent="0">
              <a:buNone/>
            </a:pPr>
            <a:r>
              <a:rPr lang="en-US" b="1">
                <a:latin typeface="Courier New"/>
                <a:cs typeface="Courier New"/>
              </a:rPr>
              <a:t>       bouncyBall.changeColor()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5281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event loop – waiting for something to happen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 </a:t>
            </a:r>
            <a:r>
              <a:rPr lang="en-US" b="1">
                <a:latin typeface="Courier New"/>
                <a:cs typeface="Courier New"/>
              </a:rPr>
              <a:t>while win.checkKey()!='q':</a:t>
            </a:r>
          </a:p>
          <a:p>
            <a:pPr marL="0" indent="0">
              <a:buNone/>
            </a:pPr>
            <a:r>
              <a:rPr lang="en-US" b="1">
                <a:latin typeface="Courier New"/>
                <a:cs typeface="Courier New"/>
              </a:rPr>
              <a:t>     bouncyBall.move(win)</a:t>
            </a:r>
          </a:p>
          <a:p>
            <a:pPr marL="0" indent="0">
              <a:buNone/>
            </a:pPr>
            <a:r>
              <a:rPr lang="en-US" b="1">
                <a:latin typeface="Courier New"/>
                <a:cs typeface="Courier New"/>
              </a:rPr>
              <a:t>     if </a:t>
            </a:r>
            <a:r>
              <a:rPr lang="en-US" b="1">
                <a:solidFill>
                  <a:srgbClr val="FF0000"/>
                </a:solidFill>
                <a:latin typeface="Courier New"/>
                <a:cs typeface="Courier New"/>
              </a:rPr>
              <a:t>win.checkMouse()</a:t>
            </a:r>
            <a:r>
              <a:rPr lang="en-US" b="1">
                <a:latin typeface="Courier New"/>
                <a:cs typeface="Courier New"/>
              </a:rPr>
              <a:t>!=None:</a:t>
            </a:r>
          </a:p>
          <a:p>
            <a:pPr marL="0" indent="0">
              <a:buNone/>
            </a:pPr>
            <a:r>
              <a:rPr lang="en-US" b="1">
                <a:latin typeface="Courier New"/>
                <a:cs typeface="Courier New"/>
              </a:rPr>
              <a:t>       bouncyBall.changeColor()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565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payoff of having a good class:  other balls bouncing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/>
              <a:t> </a:t>
            </a:r>
            <a:r>
              <a:rPr lang="en-US" b="1">
                <a:latin typeface="Courier New"/>
                <a:cs typeface="Courier New"/>
              </a:rPr>
              <a:t>while win.checkKey()!='q':</a:t>
            </a:r>
          </a:p>
          <a:p>
            <a:pPr marL="0" indent="0">
              <a:buNone/>
            </a:pPr>
            <a:r>
              <a:rPr lang="en-US" b="1">
                <a:latin typeface="Courier New"/>
                <a:cs typeface="Courier New"/>
              </a:rPr>
              <a:t>     bouncyBall.move(win)</a:t>
            </a:r>
          </a:p>
          <a:p>
            <a:pPr marL="0" indent="0">
              <a:buNone/>
            </a:pPr>
            <a:r>
              <a:rPr lang="en-US" b="1">
                <a:latin typeface="Courier New"/>
                <a:cs typeface="Courier New"/>
              </a:rPr>
              <a:t>     downBall.move(win)</a:t>
            </a:r>
          </a:p>
          <a:p>
            <a:pPr marL="0" indent="0">
              <a:buNone/>
            </a:pPr>
            <a:r>
              <a:rPr lang="en-US" b="1">
                <a:latin typeface="Courier New"/>
                <a:cs typeface="Courier New"/>
              </a:rPr>
              <a:t>     midUp.move(win)</a:t>
            </a:r>
          </a:p>
          <a:p>
            <a:pPr marL="0" indent="0">
              <a:buNone/>
            </a:pPr>
            <a:r>
              <a:rPr lang="en-US" b="1">
                <a:latin typeface="Courier New"/>
                <a:cs typeface="Courier New"/>
              </a:rPr>
              <a:t>     midDown.move(win)</a:t>
            </a:r>
          </a:p>
          <a:p>
            <a:pPr marL="0" indent="0">
              <a:buNone/>
            </a:pPr>
            <a:r>
              <a:rPr lang="en-US" b="1">
                <a:latin typeface="Courier New"/>
                <a:cs typeface="Courier New"/>
              </a:rPr>
              <a:t>     if </a:t>
            </a:r>
            <a:r>
              <a:rPr lang="en-US" b="1">
                <a:solidFill>
                  <a:srgbClr val="FF0000"/>
                </a:solidFill>
                <a:latin typeface="Courier New"/>
                <a:cs typeface="Courier New"/>
              </a:rPr>
              <a:t>win.checkMouse()</a:t>
            </a:r>
            <a:r>
              <a:rPr lang="en-US" b="1">
                <a:latin typeface="Courier New"/>
                <a:cs typeface="Courier New"/>
              </a:rPr>
              <a:t>!=None:</a:t>
            </a:r>
          </a:p>
          <a:p>
            <a:pPr marL="0" indent="0">
              <a:buNone/>
            </a:pPr>
            <a:r>
              <a:rPr lang="en-US" b="1">
                <a:latin typeface="Courier New"/>
                <a:cs typeface="Courier New"/>
              </a:rPr>
              <a:t>       bouncyBall.changeColor()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317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More on infinite while loop –</a:t>
            </a:r>
            <a:br>
              <a:rPr lang="en-US"/>
            </a:br>
            <a:r>
              <a:rPr lang="en-US"/>
              <a:t>how to escape?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while True:</a:t>
            </a:r>
          </a:p>
          <a:p>
            <a:pPr marL="0" indent="0">
              <a:buNone/>
            </a:pPr>
            <a:r>
              <a:rPr lang="en-US"/>
              <a:t>    ...</a:t>
            </a:r>
          </a:p>
          <a:p>
            <a:pPr marL="0" indent="0">
              <a:buNone/>
            </a:pPr>
            <a:r>
              <a:rPr lang="en-US"/>
              <a:t>    if &lt;some condition&gt;</a:t>
            </a:r>
          </a:p>
          <a:p>
            <a:pPr marL="0" indent="0">
              <a:buNone/>
            </a:pPr>
            <a:r>
              <a:rPr lang="en-US"/>
              <a:t>       </a:t>
            </a:r>
            <a:r>
              <a:rPr lang="en-US" b="1">
                <a:solidFill>
                  <a:srgbClr val="FF0000"/>
                </a:solidFill>
              </a:rPr>
              <a:t> break</a:t>
            </a:r>
          </a:p>
          <a:p>
            <a:pPr marL="0" indent="0">
              <a:buNone/>
            </a:pPr>
            <a:r>
              <a:rPr lang="en-US"/>
              <a:t>    .....</a:t>
            </a:r>
          </a:p>
          <a:p>
            <a:pPr marL="0" indent="0">
              <a:buNone/>
            </a:pPr>
            <a:endParaRPr lang="en-US" i="1"/>
          </a:p>
          <a:p>
            <a:pPr marL="0" indent="0">
              <a:buNone/>
            </a:pPr>
            <a:endParaRPr lang="en-US" i="1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108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Run and notice when click mouse, sometimes repeats.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25</a:t>
            </a:fld>
            <a:endParaRPr lang="uk-U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BF4C7E-400D-704F-BB5E-12DCF75D8A19}"/>
              </a:ext>
            </a:extLst>
          </p:cNvPr>
          <p:cNvSpPr/>
          <p:nvPr/>
        </p:nvSpPr>
        <p:spPr>
          <a:xfrm>
            <a:off x="457200" y="1544751"/>
            <a:ext cx="71008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while </a:t>
            </a:r>
            <a:r>
              <a:rPr lang="en-US" sz="2400" dirty="0" err="1">
                <a:latin typeface="Courier" pitchFamily="2" charset="0"/>
              </a:rPr>
              <a:t>win.checkKey</a:t>
            </a:r>
            <a:r>
              <a:rPr lang="en-US" sz="2400" dirty="0">
                <a:latin typeface="Courier" pitchFamily="2" charset="0"/>
              </a:rPr>
              <a:t>()!='q':</a:t>
            </a:r>
          </a:p>
          <a:p>
            <a:r>
              <a:rPr lang="en-US" sz="2400" dirty="0">
                <a:latin typeface="Courier" pitchFamily="2" charset="0"/>
              </a:rPr>
              <a:t>        </a:t>
            </a:r>
            <a:r>
              <a:rPr lang="en-US" sz="2400" dirty="0" err="1">
                <a:latin typeface="Courier" pitchFamily="2" charset="0"/>
              </a:rPr>
              <a:t>bouncyBall.move</a:t>
            </a:r>
            <a:r>
              <a:rPr lang="en-US" sz="2400" dirty="0">
                <a:latin typeface="Courier" pitchFamily="2" charset="0"/>
              </a:rPr>
              <a:t>(win)</a:t>
            </a:r>
          </a:p>
          <a:p>
            <a:r>
              <a:rPr lang="en-US" sz="2400" dirty="0">
                <a:latin typeface="Courier" pitchFamily="2" charset="0"/>
              </a:rPr>
              <a:t>        </a:t>
            </a:r>
            <a:r>
              <a:rPr lang="en-US" sz="2400" dirty="0" err="1">
                <a:latin typeface="Courier" pitchFamily="2" charset="0"/>
              </a:rPr>
              <a:t>downBall.move</a:t>
            </a:r>
            <a:r>
              <a:rPr lang="en-US" sz="2400" dirty="0">
                <a:latin typeface="Courier" pitchFamily="2" charset="0"/>
              </a:rPr>
              <a:t>(win)</a:t>
            </a:r>
          </a:p>
          <a:p>
            <a:r>
              <a:rPr lang="en-US" sz="2400" dirty="0">
                <a:latin typeface="Courier" pitchFamily="2" charset="0"/>
              </a:rPr>
              <a:t>        </a:t>
            </a:r>
            <a:r>
              <a:rPr lang="en-US" sz="2400" dirty="0" err="1">
                <a:latin typeface="Courier" pitchFamily="2" charset="0"/>
              </a:rPr>
              <a:t>midUp.move</a:t>
            </a:r>
            <a:r>
              <a:rPr lang="en-US" sz="2400" dirty="0">
                <a:latin typeface="Courier" pitchFamily="2" charset="0"/>
              </a:rPr>
              <a:t>(win)</a:t>
            </a:r>
          </a:p>
          <a:p>
            <a:r>
              <a:rPr lang="en-US" sz="2400" dirty="0">
                <a:latin typeface="Courier" pitchFamily="2" charset="0"/>
              </a:rPr>
              <a:t>        </a:t>
            </a:r>
            <a:r>
              <a:rPr lang="en-US" sz="2400" dirty="0" err="1">
                <a:latin typeface="Courier" pitchFamily="2" charset="0"/>
              </a:rPr>
              <a:t>midDown.move</a:t>
            </a:r>
            <a:r>
              <a:rPr lang="en-US" sz="2400" dirty="0">
                <a:latin typeface="Courier" pitchFamily="2" charset="0"/>
              </a:rPr>
              <a:t>(win)</a:t>
            </a:r>
          </a:p>
          <a:p>
            <a:r>
              <a:rPr lang="en-US" sz="2400" dirty="0">
                <a:latin typeface="Courier" pitchFamily="2" charset="0"/>
              </a:rPr>
              <a:t>        p=</a:t>
            </a:r>
            <a:r>
              <a:rPr lang="en-US" sz="2400" dirty="0" err="1">
                <a:latin typeface="Courier" pitchFamily="2" charset="0"/>
              </a:rPr>
              <a:t>win.checkMouse</a:t>
            </a:r>
            <a:r>
              <a:rPr lang="en-US" sz="2400" dirty="0">
                <a:latin typeface="Courier" pitchFamily="2" charset="0"/>
              </a:rPr>
              <a:t>()</a:t>
            </a:r>
          </a:p>
          <a:p>
            <a:r>
              <a:rPr lang="en-US" sz="2400" dirty="0">
                <a:latin typeface="Courier" pitchFamily="2" charset="0"/>
              </a:rPr>
              <a:t>        if p!=None:</a:t>
            </a:r>
          </a:p>
          <a:p>
            <a:r>
              <a:rPr lang="en-US" sz="2400" dirty="0">
                <a:latin typeface="Courier" pitchFamily="2" charset="0"/>
              </a:rPr>
              <a:t>            </a:t>
            </a:r>
            <a:r>
              <a:rPr lang="en-US" sz="2400" dirty="0" err="1">
                <a:latin typeface="Courier" pitchFamily="2" charset="0"/>
              </a:rPr>
              <a:t>bouncyBall.changeColor</a:t>
            </a:r>
            <a:r>
              <a:rPr lang="en-US" sz="2400" dirty="0">
                <a:latin typeface="Courier" pitchFamily="2" charset="0"/>
              </a:rPr>
              <a:t>()</a:t>
            </a:r>
          </a:p>
          <a:p>
            <a:r>
              <a:rPr lang="en-US" sz="2400" dirty="0">
                <a:latin typeface="Courier" pitchFamily="2" charset="0"/>
              </a:rPr>
              <a:t>    </a:t>
            </a:r>
          </a:p>
          <a:p>
            <a:r>
              <a:rPr lang="en-US" sz="2400" dirty="0" err="1">
                <a:latin typeface="Courier" pitchFamily="2" charset="0"/>
              </a:rPr>
              <a:t>win.close</a:t>
            </a:r>
            <a:r>
              <a:rPr lang="en-US" sz="2400" dirty="0">
                <a:latin typeface="Courier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9285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B9A12-8278-6942-A263-86F3B476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sort and shuffle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770B1-90CE-7B47-B9D5-D3FFB546A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6FDB3-F16F-F74B-8708-16249555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5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 If a list has 7 items (for example), there should be 6 passes through the loop.  </a:t>
            </a:r>
            <a:endParaRPr lang="en-US" b="1" dirty="0"/>
          </a:p>
          <a:p>
            <a:pPr lvl="0"/>
            <a:r>
              <a:rPr lang="en-US" dirty="0"/>
              <a:t>The first time, pick a random number, r, from 0 through 6 (inclusive).  Swap the item at index 0 with the item at index r.</a:t>
            </a:r>
            <a:endParaRPr lang="en-US" b="1" dirty="0"/>
          </a:p>
          <a:p>
            <a:pPr lvl="0"/>
            <a:r>
              <a:rPr lang="en-US" dirty="0"/>
              <a:t>Pick a random number, r, from 1 </a:t>
            </a:r>
            <a:r>
              <a:rPr lang="en-US" dirty="0" err="1"/>
              <a:t>throught</a:t>
            </a:r>
            <a:r>
              <a:rPr lang="en-US" dirty="0"/>
              <a:t> 6 (inclusive).  Swap the item at index 1 with the item at index r.</a:t>
            </a:r>
            <a:endParaRPr lang="en-US" b="1" dirty="0"/>
          </a:p>
          <a:p>
            <a:pPr lvl="0"/>
            <a:r>
              <a:rPr lang="en-US" dirty="0"/>
              <a:t>Keep going.  The last time is picking a random number, r, from 5 through 6....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27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5901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2F0879-A0FB-4EB9-9139-66E2560B589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 Operations</a:t>
            </a:r>
          </a:p>
        </p:txBody>
      </p:sp>
      <p:graphicFrame>
        <p:nvGraphicFramePr>
          <p:cNvPr id="31795" name="Group 51"/>
          <p:cNvGraphicFramePr>
            <a:graphicFrameLocks noGrp="1"/>
          </p:cNvGraphicFramePr>
          <p:nvPr>
            <p:ph idx="1"/>
          </p:nvPr>
        </p:nvGraphicFramePr>
        <p:xfrm>
          <a:off x="457200" y="1681428"/>
          <a:ext cx="8497888" cy="35440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9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6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Method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38097" marB="3809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Meaning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38097" marB="38097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&lt;list&gt;.append(x)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38097" marB="3809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Add element x to end of list.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38097" marB="38097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&lt;list&gt;.sort()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38097" marB="3809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Sort (order) the list. A comparison function may be passed as a parameter.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38097" marB="38097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&lt;list&gt;.reverse()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38097" marB="3809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Reverse the list.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38097" marB="38097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6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&lt;list&gt;.index(x)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38097" marB="3809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Returns index of first occurrence of x.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38097" marB="38097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&lt;list&gt;.insert(i, x)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38097" marB="3809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Insert x into list at index </a:t>
                      </a: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</a:t>
                      </a: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38097" marB="38097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6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&lt;list&gt;.count(x)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38097" marB="3809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Returns the number of occurrences of x in list.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38097" marB="38097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&lt;list&gt;.remove(x)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38097" marB="3809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Deletes the first occurrence of x in list.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38097" marB="38097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6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&lt;list&gt;.pop(i)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38097" marB="3809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Deletes the </a:t>
                      </a: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</a:t>
                      </a:r>
                      <a:r>
                        <a:rPr kumimoji="0" lang="en-US" sz="1500" u="none" strike="noStrike" cap="none" normalizeH="0" baseline="30000" dirty="0" err="1">
                          <a:ln>
                            <a:noFill/>
                          </a:ln>
                          <a:effectLst/>
                        </a:rPr>
                        <a:t>th</a:t>
                      </a: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element of the list and returns its value.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38097" marB="38097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38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4250267" cy="533135"/>
          </a:xfrm>
        </p:spPr>
        <p:txBody>
          <a:bodyPr>
            <a:normAutofit/>
          </a:bodyPr>
          <a:lstStyle/>
          <a:p>
            <a:r>
              <a:rPr lang="en-US" sz="2800" dirty="0"/>
              <a:t>Lessons from Lab 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from graphics import *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from random import </a:t>
            </a:r>
            <a:r>
              <a:rPr lang="en-US" sz="2400" b="1" dirty="0" err="1">
                <a:latin typeface="Courier New"/>
                <a:cs typeface="Courier New"/>
              </a:rPr>
              <a:t>randrange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class </a:t>
            </a:r>
            <a:r>
              <a:rPr lang="en-US" sz="2400" b="1" dirty="0" err="1">
                <a:latin typeface="Courier New"/>
                <a:cs typeface="Courier New"/>
              </a:rPr>
              <a:t>BCircle</a:t>
            </a:r>
            <a:r>
              <a:rPr lang="en-US" sz="2400" b="1" dirty="0">
                <a:latin typeface="Courier New"/>
                <a:cs typeface="Courier New"/>
              </a:rPr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418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094133" cy="1345935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/>
              <a:t>Lessons from Lab 17:       the constructor</a:t>
            </a:r>
            <a:br>
              <a:rPr lang="en-US" sz="2800"/>
            </a:br>
            <a:r>
              <a:rPr lang="en-US" sz="2800"/>
              <a:t>                                  </a:t>
            </a:r>
            <a:r>
              <a:rPr lang="en-US" sz="3600"/>
              <a:t>instance data</a:t>
            </a:r>
            <a:br>
              <a:rPr lang="en-US" sz="3600"/>
            </a:b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b="1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>
                <a:latin typeface="Courier New"/>
                <a:cs typeface="Courier New"/>
              </a:rPr>
              <a:t> def __init__ (self,color,center,dir=1):</a:t>
            </a:r>
          </a:p>
          <a:p>
            <a:pPr marL="0" indent="0">
              <a:buNone/>
            </a:pPr>
            <a:r>
              <a:rPr lang="en-US" sz="2400" b="1">
                <a:latin typeface="Courier New"/>
                <a:cs typeface="Courier New"/>
              </a:rPr>
              <a:t>        </a:t>
            </a:r>
            <a:r>
              <a:rPr lang="en-US" sz="2400" b="1">
                <a:solidFill>
                  <a:srgbClr val="FF0000"/>
                </a:solidFill>
                <a:latin typeface="Courier New"/>
                <a:cs typeface="Courier New"/>
              </a:rPr>
              <a:t>self.circle</a:t>
            </a:r>
            <a:r>
              <a:rPr lang="en-US" sz="2400" b="1">
                <a:latin typeface="Courier New"/>
                <a:cs typeface="Courier New"/>
              </a:rPr>
              <a:t>=Circle(center,1)</a:t>
            </a:r>
          </a:p>
          <a:p>
            <a:pPr marL="0" indent="0">
              <a:buNone/>
            </a:pPr>
            <a:r>
              <a:rPr lang="en-US" sz="2400" b="1">
                <a:latin typeface="Courier New"/>
                <a:cs typeface="Courier New"/>
              </a:rPr>
              <a:t>        self.circle.setFill(color)</a:t>
            </a:r>
          </a:p>
          <a:p>
            <a:pPr marL="0" indent="0">
              <a:buNone/>
            </a:pPr>
            <a:r>
              <a:rPr lang="en-US" sz="2400" b="1">
                <a:latin typeface="Courier New"/>
                <a:cs typeface="Courier New"/>
              </a:rPr>
              <a:t>        </a:t>
            </a:r>
            <a:r>
              <a:rPr lang="en-US" sz="2400" b="1">
                <a:solidFill>
                  <a:srgbClr val="FF0000"/>
                </a:solidFill>
                <a:latin typeface="Courier New"/>
                <a:cs typeface="Courier New"/>
              </a:rPr>
              <a:t>self.direction</a:t>
            </a:r>
            <a:r>
              <a:rPr lang="en-US" sz="2400" b="1">
                <a:latin typeface="Courier New"/>
                <a:cs typeface="Courier New"/>
              </a:rPr>
              <a:t>=dir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258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094133" cy="1345935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/>
              <a:t>Lessons from Lab 17:       the constructor</a:t>
            </a:r>
            <a:br>
              <a:rPr lang="en-US" sz="2800"/>
            </a:br>
            <a:r>
              <a:rPr lang="en-US" sz="2800"/>
              <a:t>                                  </a:t>
            </a:r>
            <a:r>
              <a:rPr lang="en-US" sz="3600"/>
              <a:t/>
            </a:r>
            <a:br>
              <a:rPr lang="en-US" sz="3600"/>
            </a:b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b="1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>
                <a:latin typeface="Courier New"/>
                <a:cs typeface="Courier New"/>
              </a:rPr>
              <a:t> def __init__ (self,color,center,</a:t>
            </a:r>
            <a:r>
              <a:rPr lang="en-US" sz="2400" b="1">
                <a:solidFill>
                  <a:srgbClr val="FF0000"/>
                </a:solidFill>
                <a:latin typeface="Courier New"/>
                <a:cs typeface="Courier New"/>
              </a:rPr>
              <a:t>dir=1</a:t>
            </a:r>
            <a:r>
              <a:rPr lang="en-US" sz="2400" b="1">
                <a:latin typeface="Courier New"/>
                <a:cs typeface="Courier New"/>
              </a:rPr>
              <a:t>):</a:t>
            </a:r>
          </a:p>
          <a:p>
            <a:pPr marL="0" indent="0">
              <a:buNone/>
            </a:pPr>
            <a:r>
              <a:rPr lang="en-US" sz="2400" b="1">
                <a:latin typeface="Courier New"/>
                <a:cs typeface="Courier New"/>
              </a:rPr>
              <a:t>        self.circle=Circle(center,1)</a:t>
            </a:r>
          </a:p>
          <a:p>
            <a:pPr marL="0" indent="0">
              <a:buNone/>
            </a:pPr>
            <a:r>
              <a:rPr lang="en-US" sz="2400" b="1">
                <a:latin typeface="Courier New"/>
                <a:cs typeface="Courier New"/>
              </a:rPr>
              <a:t>        self.circle.setFill(color)</a:t>
            </a:r>
          </a:p>
          <a:p>
            <a:pPr marL="0" indent="0">
              <a:buNone/>
            </a:pPr>
            <a:r>
              <a:rPr lang="en-US" sz="2400" b="1">
                <a:latin typeface="Courier New"/>
                <a:cs typeface="Courier New"/>
              </a:rPr>
              <a:t>        </a:t>
            </a:r>
            <a:r>
              <a:rPr lang="en-US" sz="2400" b="1">
                <a:solidFill>
                  <a:srgbClr val="000000"/>
                </a:solidFill>
                <a:latin typeface="Courier New"/>
                <a:cs typeface="Courier New"/>
              </a:rPr>
              <a:t>self.direction</a:t>
            </a:r>
            <a:r>
              <a:rPr lang="en-US" sz="2400" b="1">
                <a:latin typeface="Courier New"/>
                <a:cs typeface="Courier New"/>
              </a:rPr>
              <a:t>=dir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176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094133" cy="1345935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Lessons from Lab 17:       the constructor</a:t>
            </a:r>
            <a:br>
              <a:rPr lang="en-US" sz="2800"/>
            </a:br>
            <a:r>
              <a:rPr lang="en-US" sz="2800"/>
              <a:t>                 </a:t>
            </a:r>
            <a:r>
              <a:rPr lang="en-US" sz="3600"/>
              <a:t>instance data can be an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b="1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>
                <a:latin typeface="Courier New"/>
                <a:cs typeface="Courier New"/>
              </a:rPr>
              <a:t> def __init__ (self,color,center,dir=1):</a:t>
            </a:r>
          </a:p>
          <a:p>
            <a:pPr marL="0" indent="0">
              <a:buNone/>
            </a:pPr>
            <a:r>
              <a:rPr lang="en-US" sz="2400" b="1">
                <a:latin typeface="Courier New"/>
                <a:cs typeface="Courier New"/>
              </a:rPr>
              <a:t>        </a:t>
            </a:r>
            <a:r>
              <a:rPr lang="en-US" sz="2400" b="1">
                <a:solidFill>
                  <a:srgbClr val="FF0000"/>
                </a:solidFill>
                <a:latin typeface="Courier New"/>
                <a:cs typeface="Courier New"/>
              </a:rPr>
              <a:t>self.circle</a:t>
            </a:r>
            <a:r>
              <a:rPr lang="en-US" sz="2400" b="1">
                <a:latin typeface="Courier New"/>
                <a:cs typeface="Courier New"/>
              </a:rPr>
              <a:t>=Circle(center,1)</a:t>
            </a:r>
          </a:p>
          <a:p>
            <a:pPr marL="0" indent="0">
              <a:buNone/>
            </a:pPr>
            <a:r>
              <a:rPr lang="en-US" sz="2400" b="1">
                <a:latin typeface="Courier New"/>
                <a:cs typeface="Courier New"/>
              </a:rPr>
              <a:t>       </a:t>
            </a:r>
            <a:r>
              <a:rPr lang="en-US" sz="2400" b="1">
                <a:solidFill>
                  <a:srgbClr val="FF0000"/>
                </a:solidFill>
                <a:latin typeface="Courier New"/>
                <a:cs typeface="Courier New"/>
              </a:rPr>
              <a:t> self.circle.</a:t>
            </a:r>
            <a:r>
              <a:rPr lang="en-US" sz="2400" b="1">
                <a:latin typeface="Courier New"/>
                <a:cs typeface="Courier New"/>
              </a:rPr>
              <a:t>setFill(color)</a:t>
            </a:r>
          </a:p>
          <a:p>
            <a:pPr marL="0" indent="0">
              <a:buNone/>
            </a:pPr>
            <a:r>
              <a:rPr lang="en-US" sz="2400" b="1">
                <a:latin typeface="Courier New"/>
                <a:cs typeface="Courier New"/>
              </a:rPr>
              <a:t>        </a:t>
            </a:r>
            <a:r>
              <a:rPr lang="en-US" sz="2400" b="1">
                <a:solidFill>
                  <a:srgbClr val="000000"/>
                </a:solidFill>
                <a:latin typeface="Courier New"/>
                <a:cs typeface="Courier New"/>
              </a:rPr>
              <a:t>self.direction</a:t>
            </a:r>
            <a:r>
              <a:rPr lang="en-US" sz="2400" b="1">
                <a:latin typeface="Courier New"/>
                <a:cs typeface="Courier New"/>
              </a:rPr>
              <a:t>=dir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901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methods with the same name in different classes are different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</a:p>
          <a:p>
            <a:pPr marL="0" indent="0">
              <a:buNone/>
            </a:pPr>
            <a:r>
              <a:rPr lang="en-US"/>
              <a:t>def </a:t>
            </a:r>
            <a:r>
              <a:rPr lang="en-US">
                <a:solidFill>
                  <a:srgbClr val="FF0000"/>
                </a:solidFill>
              </a:rPr>
              <a:t>draw</a:t>
            </a:r>
            <a:r>
              <a:rPr lang="en-US"/>
              <a:t>(self,win):   </a:t>
            </a:r>
            <a:r>
              <a:rPr lang="en-US">
                <a:solidFill>
                  <a:srgbClr val="FF0000"/>
                </a:solidFill>
              </a:rPr>
              <a:t># draw in BBall class</a:t>
            </a:r>
          </a:p>
          <a:p>
            <a:pPr marL="0" indent="0">
              <a:buNone/>
            </a:pPr>
            <a:r>
              <a:rPr lang="en-US"/>
              <a:t>        self.circle.draw(win)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8</a:t>
            </a:fld>
            <a:endParaRPr lang="uk-U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224360" y="2864880"/>
              <a:ext cx="2168280" cy="6307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7520" y="2850840"/>
                <a:ext cx="2188440" cy="65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860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methods with the same name in different classes are different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</a:p>
          <a:p>
            <a:pPr marL="0" indent="0">
              <a:buNone/>
            </a:pPr>
            <a:r>
              <a:rPr lang="en-US"/>
              <a:t>def </a:t>
            </a:r>
            <a:r>
              <a:rPr lang="en-US">
                <a:solidFill>
                  <a:srgbClr val="FF0000"/>
                </a:solidFill>
              </a:rPr>
              <a:t>draw</a:t>
            </a:r>
            <a:r>
              <a:rPr lang="en-US"/>
              <a:t>(self,win):   </a:t>
            </a:r>
            <a:r>
              <a:rPr lang="en-US">
                <a:solidFill>
                  <a:srgbClr val="FF0000"/>
                </a:solidFill>
              </a:rPr>
              <a:t># draw in BBall class</a:t>
            </a:r>
          </a:p>
          <a:p>
            <a:pPr marL="0" indent="0">
              <a:buNone/>
            </a:pPr>
            <a:r>
              <a:rPr lang="en-US"/>
              <a:t>        self.circle.</a:t>
            </a:r>
            <a:r>
              <a:rPr lang="en-US">
                <a:solidFill>
                  <a:srgbClr val="0000FF"/>
                </a:solidFill>
              </a:rPr>
              <a:t>draw</a:t>
            </a:r>
            <a:r>
              <a:rPr lang="en-US"/>
              <a:t>(win)</a:t>
            </a:r>
            <a:r>
              <a:rPr lang="en-US">
                <a:solidFill>
                  <a:srgbClr val="0000FF"/>
                </a:solidFill>
              </a:rPr>
              <a:t> # draw in Circle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4303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Widescreen.potx</Template>
  <TotalTime>1102</TotalTime>
  <Words>984</Words>
  <Application>Microsoft Office PowerPoint</Application>
  <PresentationFormat>On-screen Show (16:10)</PresentationFormat>
  <Paragraphs>222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Courier</vt:lpstr>
      <vt:lpstr>Courier New</vt:lpstr>
      <vt:lpstr>Tahoma</vt:lpstr>
      <vt:lpstr>Times</vt:lpstr>
      <vt:lpstr>Wingdings</vt:lpstr>
      <vt:lpstr>Widescreen</vt:lpstr>
      <vt:lpstr>Class 19</vt:lpstr>
      <vt:lpstr>List Operations</vt:lpstr>
      <vt:lpstr>List Operations</vt:lpstr>
      <vt:lpstr>Lessons from Lab 18</vt:lpstr>
      <vt:lpstr>Lessons from Lab 17:       the constructor                                   instance data </vt:lpstr>
      <vt:lpstr>Lessons from Lab 17:       the constructor                                    </vt:lpstr>
      <vt:lpstr>Lessons from Lab 17:       the constructor                  instance data can be an object</vt:lpstr>
      <vt:lpstr>methods with the same name in different classes are different methods</vt:lpstr>
      <vt:lpstr>methods with the same name in different classes are different methods</vt:lpstr>
      <vt:lpstr>Let the window be twenty by twenty, but with the origin in the middle. (You decide how many pixels.)  </vt:lpstr>
      <vt:lpstr>Let the window be twenty by twenty, but with the origin in the middle. (You decide how many pixels.)  </vt:lpstr>
      <vt:lpstr>What are the extreme locations of the BBall?  </vt:lpstr>
      <vt:lpstr>PowerPoint Presentation</vt:lpstr>
      <vt:lpstr>Several versions of  def move(self,win):</vt:lpstr>
      <vt:lpstr>Several versions of  def move(self,win):</vt:lpstr>
      <vt:lpstr>Several versions of  def move(self,win):</vt:lpstr>
      <vt:lpstr>Problem versions of  def move(self,win):</vt:lpstr>
      <vt:lpstr>Problem versions of  def move(self,win):</vt:lpstr>
      <vt:lpstr>Another mistake of mine!</vt:lpstr>
      <vt:lpstr>Infinite while loop</vt:lpstr>
      <vt:lpstr>event loop – waiting for something to happen</vt:lpstr>
      <vt:lpstr>event loop – waiting for something to happen</vt:lpstr>
      <vt:lpstr>payoff of having a good class:  other balls bouncing</vt:lpstr>
      <vt:lpstr>More on infinite while loop – how to escape?</vt:lpstr>
      <vt:lpstr>Run and notice when click mouse, sometimes repeats.</vt:lpstr>
      <vt:lpstr>people sort and shuffle</vt:lpstr>
      <vt:lpstr>Shuffle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Marjory Baruch</dc:creator>
  <cp:lastModifiedBy>Marjory J Baruch</cp:lastModifiedBy>
  <cp:revision>20</cp:revision>
  <dcterms:created xsi:type="dcterms:W3CDTF">2018-09-09T18:15:19Z</dcterms:created>
  <dcterms:modified xsi:type="dcterms:W3CDTF">2019-04-08T16:39:28Z</dcterms:modified>
</cp:coreProperties>
</file>