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70" r:id="rId5"/>
    <p:sldId id="271" r:id="rId6"/>
    <p:sldId id="259" r:id="rId7"/>
    <p:sldId id="272" r:id="rId8"/>
    <p:sldId id="261" r:id="rId9"/>
    <p:sldId id="260" r:id="rId10"/>
    <p:sldId id="262" r:id="rId11"/>
    <p:sldId id="263" r:id="rId12"/>
    <p:sldId id="264" r:id="rId13"/>
    <p:sldId id="265" r:id="rId14"/>
    <p:sldId id="273" r:id="rId15"/>
    <p:sldId id="274" r:id="rId16"/>
    <p:sldId id="275" r:id="rId1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304"/>
  </p:normalViewPr>
  <p:slideViewPr>
    <p:cSldViewPr snapToGrid="0" snapToObjects="1">
      <p:cViewPr varScale="1">
        <p:scale>
          <a:sx n="87" d="100"/>
          <a:sy n="87" d="100"/>
        </p:scale>
        <p:origin x="1086" y="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65C4B-9226-7441-B8A6-7EFE83D0213E}" type="datetimeFigureOut"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4C544-FA5E-8D4A-88CB-D0D786C080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1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4-10T15:47:19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11445 5985 139 0,'1'-3'52'16,"1"0"-38"-16,0 0 8 0,-1 1 27 16,0-1 0-16,-1 0-21 15,0 0-2-15,0 1-1 16,0 1-3-16,0-1-1 0,0 2-4 16,0 0-8-16,0 0-2 15,0 0-3-15,1 0-1 16,-1 1-3-16,1 6 0 15,1 2 8-15,-2 3 0 16,0 4-2-16,0 0 2 16,0 3 3-16,0 2-3 0,0 2-3 15,0 2 3-15,-4 0 4 16,0 1 0-16,1 3-3 16,-2 0 3-16,0 0 6 15,1 2-10-15,0-1 1 0,2 0-4 16,0 0-1-16,-1-2 2 15,1-1 0-15,1 0-4 16,-1-2 0-16,1-1 0 16,-2 1-2-16,0-3 0 15,1 1 0-15,0-1 0 16,-2 1 0-16,0-3 1 16,1 1-1-16,0 0 0 0,-1 0 0 15,1-3 1-15,-1 2-1 16,1 0 0-16,0 1 0 15,0-2 2-15,-1 0-2 0,2 2 0 16,-2-3 1-16,3 1-1 16,-1-2 0-16,1-3 0 15,-1-1 1-15,0 0-1 16,2-7-1-16,0 0 0 16,-1-2 1-16,1-3 1 0,0 1-2 15,0-2 1-15,0 0-4 16,-1 0-16-16,1 0-12 31,-1 0-11-31,1-2-13 16,0-5-47-16,0-5-101 0</inkml:trace>
  <inkml:trace contextRef="#ctx0" brushRef="#br0" timeOffset="2376.4089">11427 5909 165 0,'-1'0'26'15,"0"0"-6"-15,-1 0 28 16,2 0-2-16,0 0-11 16,0 0-9-16,0 0-1 0,0 0-4 15,0 0-4-15,0 0 2 16,2 0-3-16,4 0 1 16,0 0 1-16,3-2-5 0,3 0-2 15,0 0-1-15,3-1 0 16,2-1-4-16,0 1 2 15,0 0 0-15,1 2-2 16,1-2-4-16,-2 3-1 16,2-1-1-16,2 1 1 0,-4 0-1 15,4 0-1-15,1 0 2 16,-1 0-1-16,1 0 1 0,-1 0-2 16,-1 0 1-16,-1 0 1 15,0 0 0-15,-1-1-2 16,-1 1 2-16,-2-2-1 15,2 1 0-15,0 1 1 16,0-2-1-16,2 1 0 16,4-1 1-16,2-1 3 0,2 0 1 15,4 0 1-15,0-2-1 16,1 1 4-16,-1 1-4 16,-2-2-4-16,0 2 0 0,-3 0 0 15,-3 0-2-15,-2 1 1 16,0 1 1-16,-2 0-2 15,1 1 2-15,-3 0-2 16,0 0 1 0,0 0 0-16,1 0 0 15,-4 0 0-15,2 0 0 16,-1 0 0-16,-1 0 0 16,-1 0 1-16,1 0-1 0,-2 0 0 15,1 0 0-15,-2 0 0 0,2-1 1 16,1 1-1-16,-2-2 0 15,2 1 0 1,3-2 0-16,0 1 0 16,1 1 1-16,4-2-1 0,-3 1-1 15,5-1 2-15,1 0-2 16,-1 1 2-16,0-1-1 16,0 2 0-16,0 1-1 15,-1-2 2-15,-1 1-2 16,-1 1 1-16,-4-1 1 0,0 0-1 15,-6 1 0-15,-1 0 0 0,-6 0 0 16,-1-2-1-16,-1 2 0 16,-2 0 2-16,0 0-1 15,0 0-1-15,0 0 2 16,0 0-1-16,0 0 0 0,0 0 0 16,0 0 1-16,0 0-2 15,0 0 2-15,0 0-1 16,0 0 0-16,1 0-1 15,-1 0 0-15,0 0 0 16,0 0 0-16,0 0 0 16,0 2 1-16,0 0 0 0,0 2 0 15,0 1 0-15,0 1 1 16,0-1-1-16,0 4 1 16,0-1 2-16,0 5 1 15,-1 0 2-15,0 3-2 16,0 2 5-16,0 2-4 0,-1 2-3 15,0 1 1-15,1 2-3 16,1 1 2-16,0-1 0 16,0 1 1-16,0-2-1 0,0 1-2 15,0-2 1-15,0 0 1 16,0 1-1-16,-3 1 0 16,-1-1 0-16,1 1-1 15,-1 0 1-15,-1 1-1 16,-1-2 1-16,3 0 0 0,-3-1-2 15,1-1 2-15,0 0-1 16,2-1 2-16,-1 0-4 16,0 1 2-16,1-1 1 15,0 1-2-15,1-2 3 16,-1 2-2-16,1-2 0 0,1 0 0 16,0-1 0-16,-1 1 0 15,2 0 0-15,-2-1 1 16,2-2-1-16,-2 3 1 15,2-3-1-15,-1 2 0 0,-1-1 0 16,2 1 1-16,0-2 0 16,0 0-1-16,0 2 0 15,0-1-1-15,0-1 2 16,0 1 0-16,0 0-1 0,0-1-1 16,2-2 2-16,0 1-1 31,-1-2 0-31,-1 0 1 15,2-2 0-15,-2-2-1 16,0 0 0-16,2-5 0 0,-2 1 1 16,0-2-1-16,0-2 0 15,0 0 0-15,0-2 1 16,0 0 0-16,0 0 1 0,0 0 1 16,-4 0-3-16,-2 0-2 15,-1 0 2-15,-5 0-1 0,-1 0 1 16,-5 0-1-16,-1 1 0 15,-5 0 1-15,-3-1-1 16,-3 0 1-16,-3 1 1 0,-3 1-1 16,-1-1 0-16,0 1 0 15,-3 1 0-15,-1-1-1 16,-2 2 2-16,-1-1-1 16,-4 3 0-16,0 0-1 15,-5 0 2-15,0 1-1 0,-1 1 0 16,0 0 1-16,2 1 0 15,2-2-1-15,3 1 1 16,5-2 4-16,5 1-4 16,4-3 0-16,2 1 6 0,6 0-4 15,0-2-1-15,2-1 0 16,3 0 5-16,-1 1 1 16,3-3-4-16,1 1 0 15,1-1-2-15,0 0 3 16,2 0-2-16,-1 0-2 0,1 0 0 15,1 1 0-15,-3-1-1 16,1 2 0-16,-1-1 0 16,2-1-1-16,-1 2 1 15,1-1 1-15,2 0-1 0,4 0 1 16,1 0-2-16,5-1 2 16,-2 0-1-16,4 0 0 31,-1 0-1-31,1 0 0 15,0 0-4-15,0 0-16 0,0 0-23 16,0-1-44-16,1-8-20 16,5-5-53-16</inkml:trace>
  <inkml:trace contextRef="#ctx0" brushRef="#br0" timeOffset="3423.0807">12323 6232 274 0,'4'-2'107'0,"0"-1"-101"15,-4 1-5-15,2 1 20 16,-2-1 32-16,0 1-20 15,0 1-14-15,0-2-5 0,-2 1 0 16,-6-2 12-16,-1 0-17 16,-7-1-6-16,-4 1 2 15,-5-1 7-15,-7 2-9 16,-2 0-1-16,-2 1-2 16,0 1-1-16,-1 0 1 0,3 0 4 15,3 3-7-15,6 0 3 16,4 2 0-16,6-2-1 15,4 0 3-15,5-2-1 16,2 0 1-16,3-1 2 16,1 0 1-16,0 0-2 15,0 0 1-15,0 0 1 0,2 0 0 16,-1 1-4-16,1-1 1 16,-2 0-1-16,0 0 0 15,0 1 1-15,0 1-1 16,0 1-1-16,0 3 0 15,-2 4-1-15,-2 4 0 0,-1 5 2 16,-3 5 0-16,-3 3 2 16,0 3-1-16,-4 2-1 15,1 0-1-15,1-5 1 16,2-3-1-16,1-5-1 16,4-4 1-16,3-7 0 0,1-2 0 15,2-4 1-15,0-2 9 16,1 0 9-16,7 0-1 15,4-7-4-15,2 0-8 16,3-2-3-16,2 1-3 16,0-2 0-16,0 2 0 0,-1 1 1 15,1 1-2-15,-3 1 0 16,0 2 2-16,-1-1-2 16,-2 2 0-16,3 2 1 15,-4 0 1-15,1 0-1 16,0 0 0-16,-1 3-1 0,1 4 0 15,-3 3 1-15,-1-1-1 16,-1 4 0-16,-2 3 0 16,-1 1-1-16,-5 2 4 15,0 1-1-15,0 1 0 16,-2 0-2-16,-7 0 4 16,-2-1-4-16,-1 0 2 0,-5-2 1 15,0-2 1-15,-1-2-1 16,-1-3 4-16,2 0 4 15,-3-4-3-15,2 0-3 16,2-3 1-16,1-1-3 0,1-1 1 16,1-2-3-16,4 0 0 15,1 0 1-15,2 0-5 16,0 0-26-16,1 0-36 16,1-2-66-16,-3-2-106 15</inkml:trace>
  <inkml:trace contextRef="#ctx0" brushRef="#br0" timeOffset="5540.4291">8689 6664 300 0,'0'0'5'0,"0"1"-13"16,0-1 8-16,0 0 1 16,0 0 22-16,0 0 0 0,0 0 2 15,0-3 3-15,1-1-5 16,1-4-4-16,1-1-7 16,3-1-3-16,1-2-4 15,5-2-1-15,0-2 0 16,3 1 0-16,2-2-2 15,1 3 4-15,-1 3 1 0,-3 0-2 16,-2 4-1-16,-1 2-3 16,-3 5 0-16,0 0 0 15,-1 0 0-15,0 0-1 16,-1 6 0-16,0 3 0 16,1 4 0-16,1 1 0 0,1 1 1 15,1 4-1-15,-1-1 1 16,0 1 0-16,0 1 9 15,-1 0-6-15,-1-1-3 16,-1 0 1-16,2-2-2 0,-4 0 3 16,1-2-3-16,0-1 0 15,0-1 0-15,-1 0 0 16,1-3 1-16,-3 1-2 16,0 0 2-16,2 1 0 15,-3 0-1-15,-1 1-1 16,1 1 2-16,-1-2-2 0,1 2 1 15,0-1-3-15,-1-4 0 16,2 1-7-16,-2-5-2 16,1-2-9-16,1-3-3 15,-1 0-12-15,1-4-6 0,0-5-12 16,-2-4-65-16</inkml:trace>
  <inkml:trace contextRef="#ctx0" brushRef="#br0" timeOffset="5950.5629">9059 6568 177 0,'-1'-2'31'0,"0"1"-29"0,0 1 23 16,1 0 7-16,-1 0-7 16,0 0-14-16,-1 6-4 15,-2-1 1-15,-2 4 1 16,0 2-4-16,0 3 5 16,-3 1-4-16,-2 4-3 15,-2 2 7-15,-4 3-5 0,1 1 9 16,-1 1-6-16,-1-3-2 15,2 0 4-15,3-4 6 16,2-3-10-16,3-5 0 0,4-4 0 16,2-2-2-16,1-1-3 15,1-2 0-15,0-2-1 16,6 0 2-16,1 0-11 16,5-4-51-16,1-4-63 15</inkml:trace>
  <inkml:trace contextRef="#ctx0" brushRef="#br0" timeOffset="6883.4502">9265 6737 195 0,'-3'2'5'0,"1"-1"-5"16,2 0 9-16,0-1 33 15,0 0-9-15,0 0 3 16,5 0-30-16,1-4-5 16,3-1 2-1,2 1 5-15,1-3 0 16,5 0 6-16,1-1 6 16,4-3-4-16,0 0 0 15,2 1-8-15,1 0-2 16,0-1 6-16,0 0 1 0,0 2-4 15,2-2 0-15,-2 2 1 16,0-2-5-16,-1 2 2 16,1-1-3-16,0 1-3 15,2-1 6-15,0 2-4 16,0 1 2-16,1 0-4 0,0 0 3 16,0 1-2-16,-1 0 1 15,1 0 4-15,-2 0-5 16,1 2 1-16,1 0-1 0,2 0 0 15,-3 1-1-15,2 0 4 16,0 0-2-16,-2-1-2 16,1 1 1-16,-2 0-3 15,-2 1 1-15,1 0 1 0,-2 1 1 16,-1-1-1-16,0 2 0 16,-1 0-1-16,-2 0 2 15,0 0-2-15,1 0 0 16,-1 0 0-16,2 0 1 0,-1 0 2 15,0 0-1-15,1 0-2 16,0 2 0-16,-2-1 1 16,2 1 3-16,-1-1 3 0,0 1-2 15,-2-1 0-15,0 1 0 16,-1 0-3-16,0-1 3 16,0 2 0-16,0-1-2 15,0 0 0-15,0 1-1 16,2 1-2-16,0-2 0 15,1 2 2-15,-3-2-2 0,-1 2 1 16,-5 0-2-16,-2-3 2 16,-3 1-1-16,-3-1 0 15,-1 1 0-15,-2-2 0 16,0 0-1-16,0 0 2 16,0 0-1-16,0 0-1 0,0 0 1 15,0 1 0-15,0-1-2 16,0 1-1-16,0 0-2 15,0 1-19-15,1 0-15 16,-1 0-14-16,0-2-32 16,0 0-43-16,0 0-89 15</inkml:trace>
  <inkml:trace contextRef="#ctx0" brushRef="#br0" timeOffset="7486.9513">10742 6395 264 0,'-1'0'41'0,"-1"0"-30"0,2 0 1 16,0 1 1-16,0-1 15 15,0 1-16-15,0 1-9 16,0-1 0-16,0 1 9 16,2 1 2-16,1 3 4 0,5-1 2 15,3 0 6-15,1 1-4 16,4 1-16-16,1 1-4 16,3 1 3-16,2 1 6 0,3-2-3 31,-3 1-5-31,0 0 1 0,-1-1 1 0,-1 1-2 0,-3-1 0 15,-2 3 1-15,1-2 4 16,-3 1-5-16,-1 1-2 16,-2-1 0-16,-2 0-1 15,-1-1 0-15,-2-3 0 16,-3 0-1-16,0 0 1 16,-2-2 1-16,0 2-1 0,-1-2 1 15,-7 3 2-15,-2-1 6 16,-6 3 9-16,-1 0-3 15,-4 2-3-15,-1 2-4 32,-3-1 0-32,1 2-1 0,0 0-2 15,2 0-1-15,3 0 0 16,4-3-3-16,3 0-1 16,3-1 0-16,5-3 0 15,2-1 0-15,2-2 0 16,0 0 0-16,0-1 0 15,0-1-1-15,2 0-20 0,-2-2-57 16,0 0-90-16</inkml:trace>
  <inkml:trace contextRef="#ctx0" brushRef="#br0" timeOffset="30084.8515">9199 7889 207 0,'-1'-1'4'16,"1"0"5"-16,0 1 2 16,0-1 36-16,0 1-32 15,0 0-10-15,0 0-2 0,0 0 5 16,3 5 4-16,0 1-3 16,3 3-5-16,-3 1 1 15,2 1 5-15,0 2 1 16,0 1 2-16,1 1-7 15,0 0 4-15,-1-1 22 0,3-2-24 16,-1-1-4-16,1-3 0 16,2-2-1-16,1-3 6 15,1-3 5-15,3 0-3 16,-1 0-4-16,3-9-5 16,0-1 0-16,0-2 0 15,-2-2-1-15,1 0 2 0,-1-1-3 16,-2-1 0-16,-3 1 1 15,-2-1-1-15,-1 1 3 16,-5 1-2-16,-1 1-1 16,-1 2 3-16,0 0-3 0,0 1 1 15,0 2-1-15,-3 1 0 16,2 1 0-16,-1 3 1 16,1-1-1-16,1 1 0 15,-1 1 0-15,0 0 0 16,0 1 1-16,1 0-1 15,0 1 0-15,0 0 0 0,0 0 0 16,0 0 0-16,0 4 1 16,0 3 2-16,0 2 0 15,0 1 0-15,3 5-2 16,1-1 0-16,1 1 0 16,2 1-1-16,0 0-1 0,2 0 1 15,0 0 1-15,0-1 0 16,1 2-1-16,0-2 2 15,1 2-1-15,-1-1 0 16,0 2 0-16,0-2-1 16,-1 0 0-16,-1-1 1 0,0-1-1 15,-1-3-1-15,0-1 1 16,-4-1 0-16,0 0 0 16,-1-2 0-16,-2 3 1 15,0-1 0-15,-5 1 4 16,-3 0-4-16,-3 2 1 15,-1 0-1-15,-2-1 1 0,-3-2 0 16,4-2-2-16,-1-2 3 16,3-3-1-16,-1-2 2 15,3 0 2-15,1-4-2 16,4-5-3-16,0-2-9 16,2-2 5-16,2-2-7 0,0 1-9 15,0 1-9-15,0-2-31 16,4 1-29-16,2 0-86 15</inkml:trace>
  <inkml:trace contextRef="#ctx0" brushRef="#br0" timeOffset="31037.7942">9739 7851 247 0,'-1'0'10'0,"1"0"-6"16,0-3 34-16,0-2-6 15,0-3-27-15,4-1-2 0,4-1 0 16,-1-1 3-16,4-3 9 15,1 2 3-15,1-2 8 16,2-3 4-16,1 0-8 16,3-2-3-16,-2 1-5 15,3-1 0-15,0-1 0 16,-1 0-2-16,-1 1-2 0,1-1-2 16,-1 1-2-16,-2-1 0 15,0 3-3-15,2-1 1 16,-1 0-4-16,2 0 2 15,1-1-1-15,-1 2-1 16,3-2 1-16,1 3 0 0,-1 0-4 16,-1 0 3-16,1 1 3 15,-1 1-1-15,-2 1 1 16,2 0-1-16,-3 0 3 16,0 2-3-16,0-2 4 15,3 0-5-15,-4 1 1 0,3-1-1 16,0 1 0-16,2 0 0 15,-2 0 2-15,1 0-2 16,0 0 1-16,1 1 0 16,-3 0-1-16,2 0-2 15,0 1 2-15,-1 0-1 0,0 0 0 16,1 0 0-16,0 1 1 16,0 0 0-16,2-1-2 15,-1 0 3-15,2 0 0 16,-2 1 3-16,0 0-2 15,-1 1 0-15,-2 1 1 0,-1 0-2 16,-3 1-1-16,-2 2 0 16,1 0 0-16,-2 2 0 15,-1-4-1-15,0 4 0 16,-1-1 2-16,-2-1-1 16,1 1 0-16,0 1 0 0,-1-1-1 15,-2 1 0-15,2 1 0 16,-5 0 0-16,1 1-1 15,-2 0-1-15,-2 0-2 16,2 0-8-16,-2 0-8 16,0 0-13-16,0 0-6 15,0 1-1-15,0 0-25 0,-2-1-29 16,0 0-69-16</inkml:trace>
  <inkml:trace contextRef="#ctx0" brushRef="#br0" timeOffset="31474.9897">10897 6908 255 0,'0'0'42'16,"0"0"-41"-16,0 0 15 15,5 0 4-15,3-1-1 16,1-2-9-16,2 0 5 16,2 2 9-16,-2-1-7 0,1 1-5 15,-1 1-5-15,-2 0 1 16,-1 0-4-16,-2 0-3 16,-1 0 0-16,-1 4 0 15,-2 3-1-15,0 0 4 16,-2 5 6-16,0 2 0 15,0 4 0-15,-8 3 0 0,-1 2 3 16,-1 1 3-16,-1 1-5 16,0-3 3-16,2-1-6 15,1-5-1-15,4-2 0 16,-2-4 2-16,4-2-7 16,-1-1-1-16,3-3-1 0,0 2-1 15,0-2 1-15,0 0-6 16,0 1-44-16,-3-3-63 15,-3 0-196-15</inkml:trace>
  <inkml:trace contextRef="#ctx0" brushRef="#br0" timeOffset="39866.0131">22404 5521 305 0,'0'0'16'0,"0"0"-19"15,-2 0 4-15,-3 0 6 0,1 0-2 16,-2 0 2-16,-1 0-1 16,2 0 6-16,-4 0 4 15,-2 0-3-15,-3 0 1 16,-5 0 1-16,-2 2 1 15,0-1 1-15,-6-1-2 0,4 0-6 16,0 0 2-16,2 0 4 16,4 0 1-16,1 0-6 15,7 0 0-15,1 0 1 16,2 0-5-16,4 0 0 16,1 0 3-16,1 0-5 0,0 0-1 15,0 0-3-15,0 0 1 16,0 0-2-16,0 0-1 15,0 0 0-15,0 0-2 16,-2 0 2-16,-1 2 2 0,-2 2-1 16,1 3 2-16,-3 1-2 15,3 1 3-15,-5 0-1 16,1 2-1-16,2 3 0 16,-2 0 1-16,1 0 0 15,-1 0 0-15,0 0 4 0,3 1-2 16,-1-2-3-16,2-1 0 15,2 2 0-15,-2-3 0 16,3 0-1-16,0-2 0 16,1-1 1-16,-2-4-1 0,2 0 1 15,0-3 0-15,0 1 0 16,0-1 1-16,0-1 1 16,0 0 1-16,0 0 7 15,6 0 3-15,2-3-7 0,3 0-2 16,2 0-2-16,2-1-3 15,-1 0 1-15,2 2 0 16,3 2-1-16,-2 0 1 16,0 0 0-16,-1 0-1 15,1 2 0-15,-2 2 1 16,-1 0-2-16,-3 2 1 0,1 2 0 16,-3-1-1-16,-1 3 1 15,-5 2-1-15,-1 1 1 16,-2 2 2-16,0 1-1 15,0 1 1-15,-3 0 0 16,-7 0-2-16,2-2 2 0,-3 1-1 16,-2-2 1-16,1-3-1 15,-2 0 6-15,-3-4 2 16,1 0 4-16,4-3-2 16,-2-2-3-16,1-2-6 15,2 0 2-15,2 0-2 0,1 0-3 16,0-2-20-16,2-1-25 15,1-2-32-15,-2 2-69 16</inkml:trace>
  <inkml:trace contextRef="#ctx0" brushRef="#br0" timeOffset="41050.257">22173 6283 163 0,'0'0'48'0,"0"0"-23"0,2 0 26 16,-2 0-14-16,0 0-8 15,1 0-11-15,-1 0-1 16,0 0 5-16,0-1-3 16,0 0-3-16,-7 1-3 0,-3 0-11 15,-5 0-3-15,-4 1 4 16,-4 3-2-16,-1 1 1 16,2 0 0-16,-1 0 3 15,5-2 6-15,3 0-1 16,4-1-4-16,3 0-2 0,3-1-4 15,3 0 0-15,1-1 0 16,1 0-2-16,0 0 2 31,0 0 1-31,0 0 0 16,0 0-2-16,0 0 1 0,0 1 0 16,0 0 0-16,-2 0 1 15,-1 1 1-15,1 1 1 16,1 1-1-16,0 1 0 15,-3 2 0-15,1 1 0 0,-1 2-2 16,-4 3 1-16,0 1-1 16,-1 0 2-16,-1 3 1 15,-2-3-2-15,3-2 2 16,0 0-1-16,5-4-2 16,0-2 2-16,2-2 0 15,2-1-1-15,0-3-2 0,0 0 4 16,4 0 2-16,4 0 4 15,1 0-2-15,6 0-4 16,-1 0 0-16,-1 0-3 16,2 0 1-16,0 0-1 15,1 0 0-15,-3 0 1 0,2 0-1 16,-1 0 0-16,-1 0 1 16,1 0 0-16,-3 3-1 15,-2 0-1-15,-1 1 2 0,1 3-1 16,0 1-1-16,-2 1 3 15,-1 2-2-15,-1 2-2 16,-2 2 1-16,-3 2 1 16,0 3 1-16,-1 1 0 15,-6 2 3-15,-4-1 3 16,-1-1-4-16,-3-3 2 0,2-1 4 16,-5-3 3-16,-1-1 7 15,2-3-3-15,-3-2 3 16,0-1-7-16,0-3-4 15,-1 1-4-15,1-4 0 16,-1 1-4-16,4-2 3 0,0 0-3 16,2 0 0-16,0-3-4 15,2-2-18-15,3 1-41 16,0 0-34-16,3 0-62 16</inkml:trace>
  <inkml:trace contextRef="#ctx0" brushRef="#br0" timeOffset="42769.5393">22025 6323 586 0,'-5'-9'-36'16,"-1"1"11"-16,1 1 30 15,-2 3 4-15,1 3-1 0,-6 1 0 16,-2 0-4-16,-3 12-2 16,-5 6-5-16,-5 9 1 15,-1 9 5-15,-1 7 2 16,-2 5 3-16,5 4 1 0,2-2-3 16,9-4-5-16,4-10 3 15,8-6-4-15,3-12 2 16,6-8-1-1,10-7 3-15,7-3 15 16,2-5 6-16,5-9-18 16,1-3-2-16,-2-3-4 15,-3 3 1-15,-4-2 0 0,-10 5-1 16,-3 4 1-16,-5 3 0 16,-4 6 1-16,-4 1 8 15,-8 0-8-15,-7 12-4 16,-6 5 0-16,0 5 1 0,-1 2 0 0,1 2-1 15,6-3 0-15,7-4 0 16,6-5 0-16,6-7-2 16,7-4-3-16,13-3 3 15,7-9 5-15,5-9 1 0,5-6-3 16,-3-2 2-16,1-2-1 16,-8 0 4-16,-4 0-4 15,-8 6 2-15,-8 3-1 16,-7 7 0-16,-3 5 2 0,-13 7-4 15,-8 3-3-15,-5 12 1 16,-4 9-1-16,-3 6 1 31,3 3 2-31,5-2 2 16,8-2-3-16,9-4 1 0,11-8-5 16,8-9-4-16,18-6 6 15,9-2 4-15,5-14 2 16,2-6 1-16,2-2-8 0,-6-4 9 15,-6 4-4-15,-8 0-1 16,-8 5 0-16,-13 8 2 16,-5 3-2-16,-17 6-9 0,-7 6 0 15,-9 8 7-15,-5 6-4 16,-6 3 8-16,3 5-3 16,3-5 2-16,6 0 0 15,9-6 0-15,10-5-5 16,14-8 5-16,4-4-13 15,21-12 5-15,9-8 3 0,7-8-11 16,7-7-28-16,5-6-6 16,-2-4 10-16,-1-5-48 15,-6-1-149-15</inkml:trace>
  <inkml:trace contextRef="#ctx0" brushRef="#br0" timeOffset="43696.1926">23435 5551 155 0,'8'-4'121'16,"-2"0"-99"-16,-2-1 28 15,-2 1-5-15,-1-1-7 16,-1 2-13-16,0-2-9 16,-4 1-1-16,-11 2-1 0,-3 0-11 15,-7 2-2-15,-5 0-2 16,-3 0 1-16,1 1 3 15,-3 4-4-15,7 0 7 16,3-1-3-16,3 0 5 0,6-1-2 0,7 0-2 0,2-1-1 16,6-1-1-16,1 0-3 31,0 0 0-31,5 2 2 16,1 0 2-16,-2 1-3 15,-2 0 1-15,0 4-1 16,-2 1 0-16,-5 3 1 15,-4 4 0-15,-5 1 2 0,1 0 2 16,-1 3-3-16,2-1 0 16,-1-4-1-16,5 1 4 0,1-5 7 15,4-1-2-15,3-3-5 16,0-3-1-16,1-1 0 16,8 0 3-16,2-2 6 15,3-1-4-15,4 0-5 16,1 0-2-16,1 0 5 0,1 0-4 15,0 0-1-15,-4 1 0 16,0 1-1-16,-2 1 4 16,-3 1-3-16,-1-1 0 15,-1 0-2-15,-3 1 1 16,-1 0 1-16,-1 1 0 0,0 0-2 16,-4 2 1-16,1 1 2 15,-2 3 2-15,0 1 0 16,-6 4 1-16,-5-2 0 15,-2 4-1-15,-4-1 0 0,-2 0 0 16,0-1 0-16,-1-3 5 16,0-1-4-16,4-3-2 15,-1-1-2-15,5-4-1 0,2 0 0 16,4-3-2-16,-1 1-4 16,4-2-29-16,0 0-62 15,-2 0-83-15</inkml:trace>
  <inkml:trace contextRef="#ctx0" brushRef="#br0" timeOffset="54891.3828">17705 6117 106 0,'0'0'14'0,"0"0"-7"16,0 0 5-16,0 0 6 15,0 0 4-15,0 1-6 16,0 1-2-16,0-2 15 16,0 3 0-16,0 0-10 15,0-2-5-15,0 1-1 0,0 0 0 16,-1-1-1-16,1-1 1 15,0 0 8-15,0 0 12 16,0 0 3-16,0 0-9 16,0-3-12-16,1-3-12 15,5-1 2-15,1 0 0 16,-1-2-2-16,2-1-1 0,1 3 0 16,0-1-2-16,0 2 2 15,-1-1 0-15,2 1-1 16,-2-1 1-16,1 2 0 15,1 2 1-15,-3 1 1 0,0-1 3 16,-1 1-3-16,0 2-1 16,0 0-2-16,-2 1 0 15,2 5 0-15,-2 2 0 16,1 2 1-16,0 2 0 16,0 0 6-16,1 2 0 15,-1 0-6-15,3 1 3 16,-2 2 1-16,-2 1-3 0,3 1 2 15,-3 0-1-15,1 0-1 16,0-1 0-16,-2 1 3 16,1-2-2-16,0 0-1 15,-1 0-1-15,2-5-1 16,-2 2 1-16,0-4-1 0,0-1 2 16,-1-3-4-16,0-1 1 15,0-2 1-15,0 0-1 16,0-2 0-16,-1 0 0 15,-1-1 1-15,1 0-2 16,-1 0-4-16,0 0-16 0,0 0-18 16,0 0-11-16,0 0-33 15,0 0-14-15,0-5-68 16</inkml:trace>
  <inkml:trace contextRef="#ctx0" brushRef="#br0" timeOffset="55344.2708">18004 6098 162 0,'0'-1'52'15,"0"-1"-47"-15,0 2 19 0,-1 0 2 16,-5 0-16-16,0 0-2 16,0 6 4-16,-3 0 5 15,1 3 0-15,-3 1 4 16,-2 3-3-16,1-1 7 16,-2 5 0-16,1 2-4 0,-2 1-2 15,-2 3-5-15,1 2 3 16,-1 0-2-16,1-1 5 15,1-2-10-15,4-3-4 16,3-5-2-16,1-3 6 16,4-5-5-16,2-2-2 15,1-2-3-15,0-1 2 0,0-1-2 16,0 0 0-16,0 0 1 16,0 0 0-16,0 0-1 15,0 0-11-15,0 0-25 16,0 0-24-16,0 0-48 15,0-1-71-15</inkml:trace>
  <inkml:trace contextRef="#ctx0" brushRef="#br0" timeOffset="56453.5136">19331 5903 165 0,'1'-3'48'16,"-1"1"-3"-16,2-1 17 0,-2 0-7 16,0 1-4-16,0-1-18 15,0 2-13-15,-3 1-8 16,-7 0-8-16,-4 0-6 16,-4 0 0-16,-2 0 3 15,-5 3-1-15,-2 3-1 16,4-3 2-16,0-1 0 0,4-1 1 15,3 1 7-15,5-2-1 16,4 0 0-16,4 0 5 16,2 0 2-16,1 0-2 15,0 0-7-15,0 0-1 16,0 0-4-16,0 0-1 0,0 0-1 16,0 0 2-16,0 0-2 15,0 0 1-15,0 0 0 16,0 0-1-16,0 0 0 15,0 0-1-15,0 0 1 16,0 3 0-16,0 0 0 0,0 4 1 16,-2 1 0-16,-1 2 0 15,-2 2 1-15,-1 2-1 16,-2 3 2-16,2 0-2 16,-1 2 3-16,-2-2-1 15,1-2-1-15,2-1 0 16,2-3-1-16,0-3 2 0,3-4-2 15,1-2 1-15,0 0-1 16,0-2 1-16,0 0 0 16,1 0 1-16,7 0 2 15,3 0-1-15,2-2 2 16,4-2-4-16,0-1 1 0,0 0-2 16,0 1 0-16,-2 0 0 15,0 1 0-15,-2 2 0 16,-2-1 0-16,-3 2 0 15,-1 0-1-15,-1 0 2 16,0 1-2-16,0 4 1 0,-3 2 0 16,1 0-1-16,-2 3 2 15,0 2-2-15,-2-1 2 16,0 3-1-16,0 0 1 16,-5 0-1-16,-1 1 0 15,-7 1 1-15,2-3 1 0,-2-1 0 16,-2 0 3-16,-1-3 6 15,-1-1-1-15,2-2-4 16,0-1 0-16,1-1-3 16,2-2 0-16,3-2 2 15,2 0-3-15,2 0 2 0,2 0-3 16,0 0 1-16,3 0-4 16,0 0-4-16,0 0-17 15,0 0-29-15,0 0-40 16,0 0-96-16</inkml:trace>
  <inkml:trace contextRef="#ctx0" brushRef="#br0" timeOffset="59969.0175">17780 7081 188 0,'2'-6'10'0,"1"1"7"0,-2 1 28 15,3 0-4-15,-2 1-15 16,-2 1-6-16,0 1-1 16,0 1 3-16,0 0-12 0,0 0-10 15,0 8 0-15,0 6 7 16,1 4-3-16,0 2 7 15,3 5 1-15,-1-1-6 16,4-2-7-16,1-3 3 0,1-4-2 16,2-5 1-16,1-5 1 15,3-5 2-15,0 0 9 16,5-9 11-16,-2-6-8 16,2-4-12-16,3-3-1 15,-6 0-2-15,0-1 3 0,-3 0-1 16,-3 2-1-16,-1 2 1 15,-7 4 0-15,0 2-2 16,-2 4 2-16,-1 4 3 16,0 1-1-16,0 4 0 0,-1 0-4 15,-3 1-2-15,2 8 0 16,-4 5-1-16,6 5 0 16,-1 4 1-16,1 3 1 15,0 2-1-15,1 2 2 16,6-1-2-1,-1 0 2-15,2-2-2 0,0-1 2 0,0-1-1 16,-2-4 1-16,1 3-1 16,-3-3 1-16,-1 1 1 0,-3 0 1 15,0-2 0-15,0 0-2 16,-3-4-2-16,-5-2 2 16,-1-5 2-16,-2-4 0 15,0-5 6-15,-3 0-1 16,1-3-2-16,0-8 13 0,3-2-14 15,1-3-3-15,3 0-5 16,2-2 7-16,4 2-3 16,0 2-3-16,4 0 0 31,8 1-2-31,2 2-3 0,4 1-10 0,3 3-8 0,2-1 1 16,1 1-6-16,1 1-32 15,0 0-44-15,-1-1-106 31</inkml:trace>
  <inkml:trace contextRef="#ctx0" brushRef="#br0" timeOffset="60952.4203">19239 6734 92 0,'0'-2'154'0,"0"1"-126"16,0-1 21-16,-1 1 1 0,-4-1-16 16,-8 2-26-16,-1 0-5 15,-2 0-2-15,-3 0 0 16,-2 0-2-1,2 3 2-15,0 0-1 16,5-1 2-16,3 1 1 0,2-2 2 16,4-1-1-16,3 1 1 15,1-1 4-15,1 0 1 16,0 0-4-16,0 0-2 0,0 0 0 16,0 0 3-16,0 0 1 15,0 0 4-15,0 0-2 16,0 0-2-16,-2 0-2 15,1 1-1-15,-1 1-3 0,-1 1-2 16,-2 3 2-16,-1 2-2 16,-3 4 3-16,0 0 7 15,-2 1-5-15,1 2-3 16,1 1 7-16,1-2-7 16,0 1 3-16,1-2 0 0,3-2-3 15,0-2-2-15,3-3 0 16,1-3 0-16,0-1 0 15,0-2 0-15,0 0 2 0,7 0 0 16,2 0 4-16,2 0 3 16,5-3-4-16,0-2-4 15,1 0 0-15,0 1 0 16,-2 0 0-16,-2 2-2 16,1 0 2-16,-6 2-2 15,1 0 1-15,-3 0-1 0,0 0 0 16,1 4 0-16,-3 1 1 15,0 3 0-15,-2 0 0 16,2 3 1-16,-2 0-1 0,-2 2 0 16,0 1-1-16,-2 2 2 15,-6-1 0-15,0 0 1 16,-1 0-3-16,-3-2 1 16,1-1 3-16,-5 0-3 15,3-2 2-15,-1-1 0 16,0-1-1-16,2-2 2 0,-4-1-2 15,3-2 2-15,1-2-1 16,1 0 0-16,0-1 1 16,0 0-2-16,2 0 1 15,1 0-2 1,1 0-2-16,1-1-1 0,3 0-6 0,1 1-26 16,1 0-31-16,0 0-62 15,-1 0-147-15</inkml:trace>
  <inkml:trace contextRef="#ctx0" brushRef="#br0" timeOffset="69685.5975">4210 11033 15 0,'-5'3'117'0,"4"-3"-104"15,1 1 8-15,-2-1 20 16,2 0-3-16,0 0 2 0,0 0-18 15,0-1-9-15,0-1-7 16,0 1 0-16,-2 0-2 16,2 1-5-16,0 0 0 15,0 0-2-15,0 1-1 16,0 3-2-16,5 0-15 16,1 0-59-16,-1-2-84 0</inkml:trace>
  <inkml:trace contextRef="#ctx0" brushRef="#br0" timeOffset="83044.9891">10534 9489 288 0,'2'-3'26'16,"-2"1"0"-16,1 1 5 15,-1 0 12-15,0 1-11 16,0 0-16-16,1 0-10 0,0 0-1 15,0 2-1-15,1 4-1 16,0 3 10-16,-1 5 6 16,0 2-3-16,0 4-5 15,-1 4 1-15,0 4-6 16,0 4 8-16,-5 5-4 0,1 4-2 16,-1 4 8-16,-1 1-5 15,-1 2-10-15,1-1 13 16,0-1-13-16,0-3 4 31,2-4 1-31,0-6-6 0,2-6 1 16,-1-6 0-16,2-7-1 15,0-5 1-15,1-5-1 16,0-3 2-16,0-1 4 16,0-2 11-16,0-8 1 15,0-6-14-15,0-5-4 0,1-6 1 16,0-1-2-16,-1-4-2 15,0-2-4-15,0-2 1 16,0 0-3-16,-2-2 2 16,-1 0 2-16,-2-2 2 15,1 1 2-15,-1-1 1 0,2 0-1 16,0 1 2-16,0 3-2 16,3 2 2-16,0 1-2 15,0 4 0-15,0 4 1 0,4 6-2 16,0 2 2-16,-2 6 2 15,0 4-4-15,0 2 4 16,-1 4 0-16,-1 1 0 16,1 0 0-16,-1 0-1 15,2 0-3-15,3 0 1 0,0 3 1 16,4 0 3-16,2 0-2 16,5-2 6-16,3-1 6 15,4 0-6-15,4-1-2 16,5-5-1-16,5 0 0 0,3 0 0 15,1 0 4-15,4 0-3 16,2 1-1-16,-2 0-1 16,1 0-3-16,1-1 4 15,2 1-4-15,-1 0 2 0,-1-4 1 16,3 2 8-16,2-2-9 16,0-1 1-16,-1-1 3 15,3-1-5-15,0 1 4 16,0-2-7-16,0 1 4 0,-2 0 0 15,1 1-3-15,-4 1 0 16,-1 1 1-16,-2 1 0 16,-3-1 0-16,-4 3 0 15,-2-2 1-15,-5 2-2 16,-3 1 2-16,-6 1-2 0,-4 1 1 16,-4 0 0-16,-4 2 0 15,-4 0 1-15,-3 0-2 16,-1 1 1-16,-3 0 0 15,0 0 0-15,0 0 0 16,0 0 0-16,0 3-2 0,0 3 2 16,0 2 0-16,0 3 0 15,0-1 0-15,-3 4 0 16,3 0 0-16,-4 3 0 16,2 1-1-16,0 3 1 15,-2 2 1-15,0 2-1 0,-1 1 0 16,1 2-1-16,-1 2 2 15,0 0-1-15,-1 2 2 16,2-3-4-16,-1 3 6 16,1-1-3-16,2-2 1 15,0 0 1-15,0-2 1 0,2 0-1 16,0 0 0-16,0-3-2 16,0 1 2-16,-1-2-2 15,1 1 2-15,-2-1 0 16,0 2 1-16,0 0-3 0,-1 4 2 15,0 1 1-15,-1 2 0 16,1 1 0-16,0-1 0 16,0-1-4-16,-1-1 2 15,3-1-2-15,1 0-1 0,-1-1 2 16,1-1 2-16,0 0-1 16,0-3-1-16,0 0-1 15,0-1 0-15,-2-3 0 16,2 0 0-16,0-2 1 15,0-1-2-15,0-1 2 16,0-2-1-16,0-2 0 0,0-1 0 31,0-1 0-31,0-2 0 16,0-1-1-16,0-2 2 0,0-1-1 16,0-1 0-16,0-2 0 15,2 0-1-15,-2-1 1 16,0 0 0-16,0 0 0 15,0 0 0-15,0 0 1 16,0 0-1-16,0-2 0 0,0 1 1 16,0-1-1-16,0 1 1 15,0 0-1-15,0-1 0 16,0 1 0-16,0 0 0 16,-5-1 0-16,2 1 0 0,-4-1 0 15,-2 1 0-15,0-1 0 16,-5 2-1-16,-3-1 0 15,-3 1 0-15,-2-1 1 16,-4 1-1-16,-3 0 1 0,-4 0 0 16,-2 0 0-16,-1 0 0 15,-3 1 1-15,0 2-2 16,-3 1 1-16,-1 0 0 0,1 0-1 16,-3 1 2-16,1 0-1 15,-2-1 0-15,1 1 0 16,1-1 0-16,0 0-1 15,0 1 2-15,4-1-1 0,0 0-1 16,-1-1 0-16,1 0 0 16,3 0 2-16,-1-1-1 15,1 2-1-15,2-3 2 0,2 1-2 16,1-1 1-16,-1 0-1 16,1 0 0-16,3-1 2 15,-2 0-1-15,2 0 0 16,0 0 0-1,2 0 1-15,2 0-2 16,-1 0 1-16,1 0 1 16,2 0 0-16,4 0-1 0,1 0 0 15,4 0 1-15,1 0 0 16,5 0 0-16,2 0-1 16,3 0 1-16,2 0-1 15,-1 0 0-15,2 0 0 0,0 0 0 16,0 0-1-16,0 0 0 0,0 0 1 15,0 0 0-15,0 0-1 16,0 0 2-16,0 0-1 16,0 1 0-16,0 0 0 15,0 0 0-15,0-1 1 0,0 1-2 16,2-1 1-16,-2 0 0 16,0 0 0-16,0 0 1 15,0 0 1-15,0 0-1 16,0 0 1-16,1-4 0 0,-1-2-2 15,0-3 1-15,0 0-1 16,3-3 0-16,0-2 0 16,0-1-1-16,3-4 1 15,1-1-1-15,-1-3 2 0,1-1-1 16,1-1 0-16,-2-1 0 16,1 1-1-16,-1-1 1 15,-2 2 0-15,-2 1-7 16,0 0 2-16,-2 2-5 15,0 0 2-15,0 3 0 16,0 3-3-16,0 3-3 0,0 3-1 16,0 3-11-16,0 3-12 15,0 1-33-15,5 1-34 16,1-1-53-16</inkml:trace>
  <inkml:trace contextRef="#ctx0" brushRef="#br0" timeOffset="84125.8298">11067 9863 242 0,'0'2'59'0,"1"-1"-55"16,-1 0 4-16,0-1 33 15,0 0 3-15,0 0-22 16,0 0-2-16,0 0 12 16,0 0 0-16,0 0-5 0,0 0-1 15,0-2-2-15,0-5-8 16,3-1-7-16,-3-3-1 16,2-1 1-16,-2-2-4 15,1 1-2-15,0 0-1 16,1 0 0-16,-1 3-1 0,1 2 2 15,0 2 4-15,-2 1-1 16,3 4-2-16,0 0-4 16,1 1-2-16,4 0-1 15,2 0 2-15,4 0 1 0,-1 0 0 16,3 0 1-16,0-1 0 16,1-2 5-16,0-2 5 15,0-1 2-15,-3 2-2 0,-1-2-1 16,0 2-5-16,-3 1-3 15,-1 1 2-15,-1 1 0 16,-2 1-2-16,-2 0-1 16,2 0-1-16,-3 0 0 0,1 1 0 15,0 1 0-15,-2 4 1 16,2-1-1-16,-1 0 0 16,0 1 0-16,0 1 0 0,-1 0 0 31,-2 1 1-31,1 0-1 15,-1 2 1-15,0 0 3 0,0 0 0 16,0 2-1-16,-1 1 0 0,-2 1-1 0,-4 1 1 16,3 3 2-16,-1 0-1 15,0 4 3-15,1 0 1 16,-2 1-3-16,2 2-2 16,1-1-1-16,0 1 3 15,1-2-3-15,1-1 1 0,-1-2 3 16,1-3 3-16,0-3 1 31,1-1-5-31,-1-3-3 16,1-3 0-16,0-2 0 0,0-2 1 0,0-1-1 15,0-2 2-15,0 1 1 16,0-1 1-16,0 0-1 0,0 0-1 16,0 0-1-16,0 0-3 31,0 0 1-31,0 0-3 0,0 0-2 0,0 0-15 0,0 0-14 31,0 1-22-31,0 1-60 16,0-2-65-16</inkml:trace>
  <inkml:trace contextRef="#ctx0" brushRef="#br0" timeOffset="89134.8221">9525 6463 207 0,'0'-5'62'0,"0"-1"-44"16,0 1 19-16,0 2 5 0,0 2 8 15,-2 1-21-15,-2 0-12 16,-3 8-7-16,-2 8-9 16,-2 9-1-16,-4 7 0 15,2 6 1-15,-3 5 1 16,2 2 1-16,6-5 0 15,2-6-2-15,1-7-1 0,5-8 0 16,0-12 0-16,11-7 0 16,3-4-1-16,10-15 6 15,2-8 0-15,4-5-2 16,2-5-3-16,0 1 0 0,-3 4 0 16,-3 6 0-16,-4 6 0 15,-5 8 0-15,-3 8 2 16,-3 4-4-16,-6 6 2 15,0 6 1-15,-3 4 0 16,1 1 1-16,1-3-2 0,0-5 0 16,4-4 0-16,5-5 0 15,3-7 2-15,5-8 3 16,3-5 1-16,-1-2-3 16,4 0-3-16,-2 2 1 15,-2 2 0-15,-2 5 3 0,-3 6 3 16,-3 5-7-16,-3 2-2 15,-2 2 2-15,-1 8 2 16,-1 1-1-16,-1 2-1 16,2-1 1-16,1-4-1 15,3-4-1-15,3-4 2 0,3 0-1 16,2-10 1-16,4-4-1 16,1-5 4-16,2 0 1 15,0-2-3-15,-1 2-1 16,-2 4 3-16,-5 4-1 0,0 5-3 15,-4 5-1-15,-3 1-2 16,0 8 2-16,-3 5 1 16,1 2 1-16,-1-1-1 15,3-1-2-15,3-4 3 16,3-5-1-16,0-4 1 16,4 0 0-16,4-12 0 0,-1-4 0 15,3-2 0-15,0-1-1 16,-2 0 2-16,2 1-2 15,-3 3 4-15,-2 3-3 16,0 4 0-16,-5 4-2 16,0 4 0-16,-4 0-2 0,1 6 3 15,-1 4 2-15,1 0-4 16,-1 0 2-16,3-3 2 16,1-1 0-16,0-5-2 15,2-1 1-15,3-5 17 16,3-7 6-16,-1-3-8 15,-2-2-11-15,-1 1-4 0,-6 3 1 16,-5 3-3-16,-8 3-10 16,-4 5-76-16,-10 2-132 15</inkml:trace>
  <inkml:trace contextRef="#ctx0" brushRef="#br0" timeOffset="91419.0864">8885 6841 180 0,'-9'-2'68'15,"-1"2"-68"-15,-1 0 9 16,-1 0 9-16,-1 5 6 15,-3 3-11-15,1 3-4 16,-4 2 2-16,-3 6-2 0,2 1 0 16,-4 4-4-16,0 4 0 15,1 2 4-15,0 4 3 16,-1 1 3-16,2 1-1 16,3 3-1-16,1 1 4 0,3 3-5 15,2-2 2-15,5 2 1 16,0 2-10-16,2 1-3 15,4 0 1-15,2 0 9 16,0 2-6-16,5-1 2 16,6-1-2-16,1 1-1 15,3-1-1-15,2-1-4 16,1 0 1-16,3-2 3 0,-3 2 0 16,1-1 8-16,1 0-3 15,-1-1-4-15,2 1 1 16,-1 0-1-16,0 0-2 15,4 0 1-15,1-2-3 16,0 0-1-16,3-2 3 0,0-1 0 16,-1 0 5-16,2-2-6 15,0-2 5-15,-2 1-3 16,0-2 1-16,-1-1-3 16,1-1-2-16,0 0 2 15,0 0-2-15,1-1 5 0,-1 0-2 16,1 0 1-16,0-3 1 15,0 0 8-15,2-2-5 16,-2-1-4-16,-1-1-5 16,0-2 5-16,-1 2-6 15,-1-2 8-15,0 0-4 0,-2 0-3 16,1 1 2-16,-2-3-2 16,-3 1 1-16,0-3 2 15,-2 0-1-15,0-1-3 16,-2-3 4-16,0 0-1 15,-2-2 3-15,0-1 0 0,1-2 1 16,-3 0-4-16,0-1 0 16,-1 0 1-16,2 0-2 15,-2-1 0-15,-1 0 1 16,2-1 6-16,0 1-4 16,0-1-3-1,0 0 0-15,-1-2 0 0,2 1 0 0,-3-1 0 16,0 0 1-16,1 0 0 15,-1-1-2-15,1 2 1 0,-1 0 0 16,1 0 0-16,-1 0 0 16,3 0 0-16,-1 0 0 15,2 1-1-15,-2-1 2 16,0 0-1-16,-1-1 1 16,-1 1-1-16,-1-2-1 0,-1 0 2 15,-2-1-1-15,1 0 1 16,-3 1 0-16,2 1-2 15,0-2 1-15,1 2 1 16,-2-1-1-16,1 1-1 16,3 1 1-16,-3 0-1 15,2-1 1-15,0 1 1 0,-1-3-1 16,-1 1 0-16,1-1 0 16,0 0 1-16,-2-1-2 15,2 1 1-15,-2-2 0 16,1 2 0-16,-3-1-1 15,0-1 0-15,-1 0 1 0,2 0-1 16,-3 0 1-16,0 0-1 16,0 0 0-16,0 0 3 15,0 0 0-15,0 0 0 16,0 0-1-16,0-6 1 16,0-1-1-16,0-3 0 0,0-2-1 15,0-4-1-15,2-1 1 16,2-1-1-16,1-3 0 15,1 0 1-15,2-1-1 16,-3 2 1-16,1 1 1 16,0 2-1-16,-2 3-1 0,-2 1 2 15,0 2 0-15,1 2-1 16,-3 2 1-16,0 0 0 16,1 2-1-16,-1 2 1 15,0-1-1-15,0 3-1 16,0 0 1-16,0 1 1 15,0 0-3-15,0 0 0 0,0 0-1 16,0 0 2-16,0 0 0 16,0 0 0-16,0 4 0 15,0 1 1-15,0 3 1 16,0 0 1-16,0 1-1 16,0 0-1-16,0 1 0 0,0 2 1 15,0 0 0-15,1 2-1 16,1 2 0-16,0 0 1 15,0 3-1-15,1-2 1 16,2 3-1-16,-2-1 1 0,3 2 0 16,-2-4 2-16,2 1-1 15,0 0 2-15,-1-1-3 16,1-2-2-16,-2-2 2 16,1 0-1-16,1 0 0 15,-1-3 0-15,0-1 0 16,-3-3 1-16,2-1 1 0,-2 0-1 15,-2-2-1-15,1-2 0 16,-1-1 2-16,0 0 2 16,0 0 6-16,0 0 1 15,0 0-1-15,0 0 1 16,0-2-3-16,0-2-6 0,-1-1-1 16,-4-1-1-16,2 1 1 15,-1-1 0-15,0-1-1 16,-1 1 2-16,-1 1-2 15,-2-3 2-15,-1 2 1 16,-2 1 3-16,-1 1-3 16,-3 1-2-16,-3 1 3 0,-3 2 4 15,-2 0-5-15,-4 3 7 16,-1 3-13-16,-3 2 6 16,0-2-3-16,2 3 19 15,1-4-18-15,3 0 2 16,0 0 11-16,1-1-10 0,4-2-2 15,3 1 1-15,3-1-4 16,5-1-1-16,2 0 2 16,6 1-1-16,1 3-24 15,0 2-40-15,1 4-68 16,2 2-112-16</inkml:trace>
  <inkml:trace contextRef="#ctx0" brushRef="#br0" timeOffset="105041.0642">19500 5729 88 0,'0'-3'25'0,"0"3"-9"16,1 0 20-16,-1 0 3 15,0 0 0-15,0 0-14 16,0 0-2-16,0 0-2 15,0 0-8-15,0 0-4 16,0 0 0-16,0 0-5 0,0 0 0 16,0 0-1-16,0 0 1 15,-2 4 1-15,-4 3 17 16,-2 1-6-16,-2 4 2 16,-2-1-8-16,-2 1-2 0,-2 4 5 15,1-1-8-15,-3 4-1 16,0 1 2-16,0 0 2 15,-2 3 0-15,2 1-2 16,-2-1-1-16,0 2-2 16,1-2 5-16,-2-1 0 15,2 1-1-15,-3-3-4 0,1-1-1 16,1-1 1-16,-2-1 0 16,1-1 0-16,1 1 2 15,-2-2-2-15,3 0 2 16,0 1 1-16,1-2-1 15,1 1 1-15,1 0-1 0,0-2 6 16,2 1-1-16,2-1-4 16,1 0-1-16,2-1 0 15,3-1-2-15,0-3 1 16,1 1-2-16,3-2-2 16,0-2 0-16,-1-2 1 15,3-1-1-15,-1 1 1 0,0-3 0 16,1 0 2-16,0 0 2 15,0 0-2-15,0 0 1 16,0 0 1-16,0 0-4 16,0 0-2-16,0 0-11 0,0 0-16 15,0-1-16-15,3-3-15 16,2-2-58-16,1-2-113 16</inkml:trace>
  <inkml:trace contextRef="#ctx0" brushRef="#br0" timeOffset="106181.6362">19736 5892 156 0,'-1'1'114'0,"1"1"-102"16,0-2-6-16,0 0 36 0,0 0 8 16,0 0-10-16,0-5-8 15,0 0 5-15,0-2-19 16,0-1-5-16,0 0-1 16,0 1-5-16,0 0 13 15,0 1-8-15,0 2-4 16,3 2-6-16,-1-1-2 0,2 1-2 15,1 1 2-15,1 1 0 16,0 0-1-16,4 0-1 16,1 0 3-16,0 1 3 15,3 1 1-15,-1-1 3 16,1-1 4-16,-1 0-1 16,3 0-4-16,-3 0 2 0,0-1 3 15,-1-2-9-15,-3 0-1 16,1 1-1-16,-4 1 1 15,2 1 0-15,-2 0-1 16,0 0-1-16,-1 0 1 0,-1 0-1 16,1 0-1-16,-3 0 1 15,2 0-2-15,-2 3 2 16,0 1-1-16,0 1 0 16,-1 0 0-16,-1 2 0 15,2 1 1-15,-2 1 0 0,0 2 0 16,0 2 2-16,0 1-2 15,0 1 2-15,-3 2-2 16,-3 2 2-16,2 2-2 16,-2 0 4-16,1 3 0 15,0-3 1-15,0 2-2 16,1-4 0-16,1-1-1 0,-3-2 2 16,6-1-3-16,-4-4 3 15,2 0 4-15,1-3-2 16,0-2-3-16,-1 0 4 15,0 0-2-15,1-3-3 0,-1 2 1 16,0-2-2-16,1-1 0 16,1 2-1-16,-1-2 1 15,1 0-1-15,-3 0 1 16,1 0-2-16,2 0 2 16,0-1-1-16,-1-1 2 15,1 1-2-15,0-1 1 0,0 0 0 16,0 0 2-16,0 0-1 15,0 0 0-15,0 0-1 16,0 0 1-16,0 0-2 16,0 0-2-16,0 0 2 15,0 0-9-15,0 0-16 0,0 0-26 16,3 0-36-16,2-4-24 16,0-2-104-16</inkml:trace>
  <inkml:trace contextRef="#ctx0" brushRef="#br0" timeOffset="118919.7602">21989 7787 326 0,'-4'3'15'16,"2"-2"-11"-16,-2 1 32 15,4-2 5-15,0 0-3 16,0 0-9-16,0 0-8 15,0 0-2-15,0 0 1 0,-2 0-1 16,2-4-6-16,-3-1-10 16,0-4 10-16,0-1-2 15,1-2-5-15,1 0 2 16,1-1 0-16,0 0-2 16,0 2 1-16,0 2-2 0,1 1-5 15,6 4 1-15,1 1-1 16,1 3-1-16,3 0-2 15,1 0 1-15,3 0-3 16,-1 3 5-16,3 0-1 16,-3 0 1-16,1 0 1 15,-1 0 2-15,0-3 2 0,-3 2-3 16,-1-2 0-16,-1 1-2 16,-4 0 1-16,0 2 0 15,0 2 0-15,0 1-3 16,-4 4 2-16,6 5 1 15,-6 3 1-15,-2 4 0 0,0 5 2 16,0 6-2-16,-2 0-1 16,-6 3 2-16,-1 1 3 15,-1-2 1-15,3-1 2 16,-1-3 1-16,-3-2 1 16,6-1-1-16,-2-3 1 0,2-3-1 15,2-2-10-15,-1-1 1 16,3-4 0-16,1-2-1 15,0-3 0-15,0-2 0 16,0-3-2-16,1-2 1 16,3-3-8-16,2 0-19 0,2-6-13 15,-3-6-23-15,1-4-65 16,-2-4-226-16</inkml:trace>
  <inkml:trace contextRef="#ctx0" brushRef="#br0" timeOffset="121709.5761">23389 7656 354 0,'0'0'24'16,"0"0"-14"-16,0 0 38 15,-6 0-2-15,-7 0-40 16,-5 0-1-16,-3 0-1 16,-2 3 3-16,-3 2-1 0,-3-1 5 15,2 0 7-15,4 1 4 16,1-2-5-16,5 0-5 16,6-3 0-16,3 0 0 15,7 0 1-15,1 0-3 0,0 0-6 16,1 0-4-16,3 0 0 15,2 0 0-15,0 0 0 16,-3 0 2-16,0 0-5 16,-3 1 0-16,0 4 2 15,0 3 1-15,-3 0 0 0,-4 2 1 16,1 3-1-16,-1 1 1 16,-3 1-1-16,-1 1 0 15,0 0 0-15,1 1 0 16,2-1 1-16,-1-2-1 15,1-1 0-15,4-4 0 16,0-1 0-16,2-3 1 0,2-2-1 16,0-2 0-16,0-1 3 15,3 0 4-15,4 0 5 16,4 0-2-16,1-3-3 16,2-2-2-16,4 2 0 15,-1 0-1-15,1 0-4 0,1 2 1 16,0 1-1-16,-1 0 1 15,-2 0-1-15,0 5 0 16,-1 3 1-16,-3 3 0 16,1 0 1-16,-3 3 0 15,1 0 0-15,-3 1 0 0,-2 1 2 16,-1 1 2-16,-1 1 0 16,-4 0-1-16,0 0-1 15,0-1 1-15,-6-1 2 16,-5 0 3-16,-2-1 5 15,-2-1 0-15,-4-2 3 0,1-1-5 16,-5-1-4-16,2-1-2 16,-3-3-1-16,2-2-2 15,2 0-2-15,3-1-2 16,2 0 1-16,2-1-1 16,3 1-2-16,2 3-11 0,1 0-29 15,-3 3-46-15,2-1-83 16,1 1-162-16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4-10T16:29:24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14045 4172 319 0,'-4'-5'53'16,"3"-2"-38"-16,-4 1 28 15,5 1-7-15,-1 0-1 16,1 4-16-16,0-2-1 16,-2 3 5-16,2 0-11 15,0 0-10-15,0 0-2 0,9 4-3 16,4 7 3-16,5 2 0 15,7 2 0-15,4 4-2 16,5-2 3-16,3 0-1 16,6-2 0-16,0-2 2 15,1 1 4-15,-1-2-4 16,-2-1 0-16,-4-2 2 0,-4 2-4 16,-5 0-1-16,-6 0 2 15,-4 1 0-15,-4-1-3 16,-5 2 3-16,-6 0-1 15,0 0 0-15,-3-1 0 16,0 2 0-16,-11-1 3 0,-5 1 7 16,-9 2 5-16,-5 2-5 15,-5 1-5-15,-6 1 0 16,-2 0 0-16,-3-1-6 16,4 1 8-16,1-2-1 15,3-1 3-15,7-3-5 0,3-2-4 16,5-1 2-16,8-3-3 15,5-3-2-15,4-2-10 16,4-2-24-16,2-1-14 16,0 0-16-16,8-2-36 15,4-8-18-15,3-9-76 0</inkml:trace>
  <inkml:trace contextRef="#ctx0" brushRef="#br0" timeOffset="515.4581">14631 4045 313 0,'-9'2'26'0,"3"-2"-20"16,3 0 19-16,3 0 28 0,1 0-12 15,10 0-31-15,5 0-8 16,5 0 4-16,6 1 2 16,3 1-6-16,3 1 2 15,3 3 5-15,-1 5-1 16,-2 0 0-16,-1 4-6 15,-4 5 0-15,-4 0-2 0,-5 2 1 16,-4 1-2-16,-3-1 1 16,-4 0 0-16,-3-3 0 15,-3-2 0-15,-2 0 0 16,-2 0 0-16,-9 1 3 16,-3 2 5-16,-3 3 1 15,-6 4 2-15,-2 1-1 0,-2 3-7 16,0 2 1-16,1-2-2 15,2-2 0-15,4-4-3 16,1-5 2-16,7-4-1 16,3-7 0-16,5-2 0 0,2-4-13 15,2-3-33-15,4 0-19 16,5-7-53-16,4-7-77 16</inkml:trace>
  <inkml:trace contextRef="#ctx0" brushRef="#br0" timeOffset="1218.6225">15109 3991 269 0,'-5'0'65'16,"4"0"-40"-16,1 0 20 15,0 0-5-15,1 0-20 16,10 0-15-16,3 1-5 16,5 1 8-16,5 1-1 0,3 1 1 15,1 1 4-15,1 0-5 16,-2 1-2-16,-1 2 1 16,-2 0-6-16,-4 1 3 15,-2 0-2-15,-2 2-1 16,-2 0 2-16,-3 1-2 0,-2 4 3 15,-2 1 0-15,-3 2-2 16,-4 5 3-16,0 3 1 16,-3 1-4-16,-9 6 0 15,-2 1 0-15,-5 2 0 0,-1-2 2 16,-2 0-2-16,1-3-1 16,2-6 3-16,1-1-1 15,4-5 2-15,2-4-2 16,3-4 0-16,2-2-2 15,4-2-1-15,1-1 0 16,2-2-19-16,0-2-30 0,0-2-66 16,6-1-112-16</inkml:trace>
  <inkml:trace contextRef="#ctx0" brushRef="#br0" timeOffset="1874.5279">15842 3839 288 0,'-2'-5'9'0,"0"2"15"16,2 0 29-16,-2 3-7 16,2 0-29-16,0 3-16 15,-2 7-6-15,1 6 19 16,0 7 10-16,-1 6-9 16,2 6 4-16,-1 5-9 0,1 4-3 15,-2 2 7-15,0-2-12 16,2-5-2-16,-1-5 1 15,1-8 0-15,0-6-2 16,0-7 1-16,-1-7 1 16,1-1 1-16,0-5 7 15,0 0 18-15,0 0 3 0,1-10-4 16,5-4-20-16,2-4 1 16,4-4 2-16,3-4-8 15,0 1-2-15,3 0-1 16,1 2 2-16,-2 4-1 15,1 4 0-15,0 4 1 0,0 4-1 16,-2 3 0-16,-1 4-2 16,0 0 2-16,-2 5-2 15,-1 7-1-15,-3 4 4 16,-1 4 0-16,-2 3-2 16,-3 0 3-16,0 2-2 0,-3-2 2 15,0-1 0-15,-6-3 0 16,-4-2 3-16,-3-3 5 15,-5-2 4-15,-1-1-1 16,0-2 1-16,-2-3-11 16,1-1 0-16,1 0-1 0,0-4-7 15,0 1-27-15,2-2-47 16,2 0-42-16,1 0-118 16</inkml:trace>
  <inkml:trace contextRef="#ctx0" brushRef="#br0" timeOffset="3690.0606">15662 5171 274 0,'0'0'24'16,"-2"0"-24"-16,-8-2 1 0,-3 2 3 15,-2 0 3-15,-5 0-2 16,-1 0 10-16,-3 0 2 15,-1 0 6-15,-4 0-3 16,-2 0 1-16,-1 0-3 16,-1 0-3-16,1 0-4 15,-1 0-4-15,2 0 1 0,5 0-1 16,2 0 1-16,6 0 2 16,4 0-2-16,3 0-7 15,5 0 0-15,3-1 2 16,1 1 1-16,2 0-1 15,0 0 1-15,1 0-2 0,5 0 0 16,0 0 0-16,1 0 1 16,0 0-2-16,-1 3 0 15,0 0-1-15,-3 1 0 0,2 3 0 16,-1-1 0-16,-4 2 0 16,2 4 3-16,2 1-2 15,-4 2 1-15,0 2 0 16,0 3 1-16,0 5-1 15,0 2 1-15,0 4-1 0,0 2 1 16,0 2-2-16,0 1 3 16,0 1 1-16,0 0-5 15,2-1 3-15,0 2-3 16,0 0 3-16,1-3-2 16,-1-1 0-16,0-3 1 15,0-4 0-15,2-3 3 0,-2-5 1 16,2-2-1-16,1-5 0 15,1-2-1-15,3-3 7 16,1-2 7-16,4-2-6 16,1-1-3-16,2-2-2 15,2 0-2-15,0-2-4 0,0-2 0 16,-2 0-1-16,1 0-1 16,-3 0-10-16,-1 0-22 15,0-1-27-15,-1 1-26 16,-4-4-50-16,1-3-122 0</inkml:trace>
  <inkml:trace contextRef="#ctx0" brushRef="#br0" timeOffset="4064.9308">15886 5329 220 0,'0'3'139'0,"0"5"-132"0,-3 4-8 16,-4 5 5-16,-3 7 14 16,-2 5 19-16,-2 6-22 15,-2 1-4-15,2 2-8 16,1 0 0-16,2-3-2 16,2-4-1-16,3-5 0 0,3-9 0 15,3-6-5-15,1-10-22 16,9-1-26-16,5-8 15 15,2-9-29-15,6-6-107 16</inkml:trace>
  <inkml:trace contextRef="#ctx0" brushRef="#br0" timeOffset="4705.4436">16135 5371 361 0,'0'0'9'16,"-10"5"-8"-16,-5 7-1 0,0 5 9 15,-1 2 10-15,-1 2 2 16,3 1-7-16,5 1-4 16,4-4-9-16,3-4 0 15,2-2-1-15,3-6 3 16,9-4 1-16,4-3 8 0,3-3 5 16,2-9-8-16,0-3-3 15,1-3-1-15,-3-2-3 16,0-1 0-16,-3-1-1 15,-4 2 0-15,-3-2-1 16,-4 4 1-16,-4 3-2 0,-1 3 1 16,0 3 0-16,0 4 0 15,-6 4-2-15,0 1 0 16,1 0 2-16,3 0 0 16,2 0-1-16,0 0 1 15,4 0 2-15,9-2 1 0,4-7-2 16,6-2 3-16,1-1-2 15,2-1-2-15,-2 4 1 16,-4 0-1-16,-4 7 0 16,-5 2 1-16,-3 0-3 15,-7 8 1-15,-1 6 0 16,0 4 1-16,0 4 1 0,-6 3-2 16,1-2 2-16,1-1 0 15,2-3-2-15,2-4 1 16,0-6 0-16,4-3 0 15,6-4 2-15,2-2 5 16,3-3 9-16,2-8-2 0,2-3-6 16,0-3-6-16,-1-1 2 15,-2-1-1-15,-2 0 5 16,-4 0-3-16,-3 1-1 16,-5 1-1-16,-2 3 2 15,0 2-3-15,-9 4-3 0,-1 3-1 16,-5 5-12-16,-3 0-15 15,-1 11-16-15,2 3-62 16,2 0-96-16</inkml:trace>
  <inkml:trace contextRef="#ctx0" brushRef="#br0" timeOffset="4908.4991">16966 5616 335 0,'29'26'67'0,"-9"2"-62"16,-7 3 6-16,-4 4-4 15,-7 0-6-15,-2 2-1 16,-8 3-6-16,-3-2-57 16,0-3-26-16,1-5-64 15</inkml:trace>
  <inkml:trace contextRef="#ctx0" brushRef="#br0" timeOffset="5377.1324">17575 5259 332 0,'0'-7'17'0,"4"-3"8"15,10 1-9-15,6-2 18 16,4 0-29-16,5 2 3 15,2 1-2-15,1 2 0 16,-5 4 8-16,-3 2-6 16,-3 3-6-16,-7 10-2 0,-6 7-2 15,-8 5 3-15,0 6-2 16,-10 6 1-16,-5 2 0 16,-3 1 2-16,-2-1 4 15,2-3 0-15,1-5 17 16,5-5-8-16,5-5-4 15,5-5-8-15,2-2 0 0,1-5-3 16,10-3 3-16,5-4-1 16,7-2-2-16,6-5-17 15,4-8-43-15,2-6-61 16,4-5-99-16</inkml:trace>
  <inkml:trace contextRef="#ctx0" brushRef="#br0" timeOffset="5720.8143">18090 5244 312 0,'-16'10'34'0,"-1"5"-31"15,0 4-3-15,1 5 1 16,4 2 12-16,1 5-1 16,7-1-8-16,4-2-3 15,0-5 3-15,10-2-4 0,5-8 3 16,4-5 3-16,2-7 5 15,0-1 6-15,3-6 4 16,-2-6-11-16,0-6-3 16,-2-3 6-16,-1-2-2 15,-3-2 1-15,-5-3-5 0,-3 0-6 16,-6 0 0-16,-2 0-1 16,-2 5-2-16,-10 0-1 15,-3 7-3-15,-2 5 0 16,-2 7 4-16,-1 4-4 15,2 0 1-15,2 6-23 16,3 3-30-16,5-1-14 16,8-5-65-16</inkml:trace>
  <inkml:trace contextRef="#ctx0" brushRef="#br0" timeOffset="6189.4469">18455 5112 191 0,'-11'13'141'0,"-1"2"-137"0,-3 5 7 16,1 3 43-16,0 4-9 16,3 2-28-16,3-1-11 15,4-3-4-15,4 0-1 16,1-8 1-16,10-3 3 16,6-8 0-16,2-5 15 0,1-1-1 15,3-3-6-15,1-9-6 16,-2-2 6-16,0-3-4 15,-2-2-5-15,-3-1 7 16,-1 0-3-16,-5-2-2 16,-2-1-2-16,-5 1 1 15,-2 1 0-15,-2-1 2 16,-4 2-3-16,-7 4-4 0,-1 1-1 16,-4 5-3-16,-4 6-4 15,1 4-10-15,-3 1-14 16,-1 10-32-16,3 4-55 15,2 2-95-15</inkml:trace>
  <inkml:trace contextRef="#ctx0" brushRef="#br0" timeOffset="6408.1912">18786 5408 374 0,'24'28'14'0,"-4"0"-4"15,-2 3 18-15,-3 2-20 16,-4 2-5-16,-3 4-1 16,-5 0-2-16,-3 3-1 15,0 1-5-15,0-1-34 0,0-4-13 16,0-3-9-16,0-9-20 16,12-12-6-16</inkml:trace>
  <inkml:trace contextRef="#ctx0" brushRef="#br0" timeOffset="6970.519">19363 5120 166 0,'-4'-1'140'0,"3"-2"-128"16,1-1 9-16,5-1 8 15,7 2-13-15,5-5-9 16,5 2-6-16,5 0 0 0,1 3 0 15,-2 1 1-15,-2 2-2 16,-6 0 0-16,-3 8 0 16,-7 4 0-16,-5 2-4 15,-3 2 2-15,0 1 0 16,-7-3 3-16,0 1 0 16,-1-2 2-16,2-4 8 0,1-1-4 15,5-2-3-15,0-3 0 16,3 0 4-16,8 0 11 15,3-1 6-15,5 1-13 16,-1-1-10-16,5 1 0 16,-5 0-2-16,-2 3 2 15,-5 0 2-15,-3 5-2 0,-8 2-5 16,0 2 2-16,-11 2 2 16,-6 0 3-16,-1-1-1 15,-2-1-2-15,2-4 0 16,3-3-1-16,5-5 1 0,4-3-1 15,6 0-11-15,0-5-47 16,13-7-78-16,7-7-124 16</inkml:trace>
  <inkml:trace contextRef="#ctx0" brushRef="#br0" timeOffset="7345.4426">19984 5118 290 0,'-12'11'38'16,"-4"4"-35"-16,-2 4-4 0,1 3 10 16,-1 2 18-16,4 3-6 15,4-2-18-15,7 0 1 16,3-2 8-16,2-6 1 16,11-3-2-16,7-5 0 15,4-5 6-15,1-4 1 16,2 0-10-16,1-7-5 0,-2-5 3 15,-2-2 3-15,-2-1-2 16,-3-3 2-16,-5 0 3 16,-5-1-12-16,-4 2 4 15,-5-3 3-15,0 1-7 16,-6 0-2-16,-7 2 1 0,-4 3 0 16,-4 2-2-16,-2 4 2 15,0 4 2-15,-2 4-3 16,1 0 0-16,4 1-15 15,1 7-14-15,4 3-20 16,8-2-23-16,6-1-15 0,1-2-92 16</inkml:trace>
  <inkml:trace contextRef="#ctx0" brushRef="#br0" timeOffset="7845.3186">20464 5125 277 0,'-10'0'39'0,"0"4"-35"15,-3 4 0-15,-2 3 18 0,-1 4 6 16,1 5-10-16,4 2-8 16,0 1-6-16,6-1-3 15,4 1 0-15,1-4 0 16,1-2 2-16,11-5 0 16,1-4 4-16,3-3 0 15,1-4 8-15,2-1 1 0,0 0 1 16,-1-4-10-16,-1-6 4 15,2-2-4-15,-2-1 5 16,-1-2 2-16,-3-2-2 16,-2-2-2-16,-1-1 3 15,-5 0-5-15,0-3 11 0,-5 1-7 16,0-1-6-16,-5 2-4 16,-6 0 1-16,-2 1-2 15,0 4-3-15,-3 4-1 16,-1 4-2-16,0 5-13 15,2 3-25-15,7 0-17 16,2 1-41-16,6 4-31 0</inkml:trace>
  <inkml:trace contextRef="#ctx0" brushRef="#br0" timeOffset="8470.1752">20529 4854 297 0,'0'2'46'0,"0"-2"-33"15,4 0 17-15,8 0-6 16,8-1 7-16,6-4-10 15,7-3-5-15,6-3-7 16,2 0 3-16,3-1-2 16,-2 1 1-16,-4 0 0 15,-5 2-3-15,-5 3-6 0,-8 0-1 16,-7 2 0-16,-4 3 0 16,-5 1-2-16,-4 0 1 15,0 0-2-15,0 5 2 16,0 4-1-16,-2 5-1 15,1 1 3-15,1 2-2 0,0 2 2 16,5 3-2-16,5 1 1 16,2 2 1-16,3 0-1 15,2 4 1-15,1 2-1 16,-6 0 0-16,0 2-1 16,-8 4 1-16,-4 0 0 0,-13-1 0 15,-9-1 0-15,-10 1 2 16,-7-5-2-16,-5 0 1 15,-8-3 1-15,-1-2-2 16,-11 1-16-16,0-4-69 16,-10 2-139-16</inkml:trace>
  <inkml:trace contextRef="#ctx0" brushRef="#br0" timeOffset="9329.5043">15516 6372 416 0,'0'0'41'0,"-5"10"-43"15,-12 5-5-15,-8 9 5 16,-12 8 6-16,-9 9-2 0,-11 7 2 16,-7 4 2-16,-8 5-3 15,-8 6 3-15,-7 3 7 16,-9 6-1-16,-7 5 4 15,-8 5-5-15,-6 9 2 16,-10 4-3-16,-3 8 0 0,-4 4-2 16,-8 4-4-16,-1 3-1 15,-2 0-3-15,-1 2 0 16,-2 0 0-16,0-2 2 16,1-2-1-16,0-1-2 15,-1-3 2-15,-3 0-1 16,0-2 0-16,-1 0 2 0,1 0 2 15,-3-3-1-15,3-1 2 16,3 0-4-16,3-2-1 16,4-2 1-16,2-1 3 15,4-2-6-15,3 0 2 0,3-1 0 16,1 0 2-16,2 1-2 16,3 2 0-16,2 4 0 15,-1 2 0-15,5 3-2 16,0 1 5-16,4 0-4 15,4-2 2-15,5-2-1 0,5-6-1 16,5-5 1-16,4-9 2 16,8-7-4-16,7-7 2 15,2-8 1-15,10-6-1 16,6-7-1-16,9-7 1 16,9-9 0-16,8-7 0 0,10-7-5 15,7-8-19-15,11-8-25 16,3-2-36-16,15-16-39 15,12-12-80-15</inkml:trace>
  <inkml:trace contextRef="#ctx0" brushRef="#br0" timeOffset="10110.6132">15304 6351 273 0,'72'-31'-24'16,"-12"6"18"-16,-8 5 12 15,-10 8-8-15,-14 6 1 16,-9 5 19-16,-8 1 8 0,-10 7-14 15,-1 9 11-15,-14 5-2 16,-8 5 15-16,-8 7-10 16,-7 4-8-16,-10 8 2 15,-5 3 3-15,-8 5-9 16,-7 5-4-16,-6 3 2 16,-9 5 1-16,-7 4-1 15,-6 5-5-15,-8 4 2 0,-7 9 2 16,-6 7-4-16,-6 2 0 15,-4 7-5-15,-4 4 0 16,-6 5-1-16,-2 2 1 16,-4 3 0-16,-1 3-2 0,-3 2 1 15,-4 1 0-15,0 2 0 16,-2-2 1-16,-1 2 1 16,-5 0 5-16,0 2-4 15,-2-1 3-15,2 1-3 16,-2 1 0-16,4-1-3 15,1 2 1-15,3-4 0 0,3-1 0 16,3-1-2-16,4-3-1 16,5-3 2-16,1-4-1 15,9-4 1-15,9-5-3 16,7-5 4-16,11-8-2 0,9-9 1 16,11-7 2-16,11-7-3 15,13-11 0-15,11-9 0 16,10-10-2-16,10-11 2 15,12-8-1-15,6-9 0 16,7-6-10-16,1-5-25 16,12-6 1-16,7-11-5 0,3-8-31 15,2-9-57-15</inkml:trace>
  <inkml:trace contextRef="#ctx0" brushRef="#br0" timeOffset="10610.3164">12059 8048 512 0,'26'-41'-3'0,"-6"5"5"0,-4 12-4 16,-3 10 4-16,-7 9-2 15,-5 5-3-15,-1 14-9 16,-2 15 12-16,-7 12 1 16,-3 17 2-16,-3 12 6 15,-3 15 18-15,-2 10-5 16,-3 9-3-16,-3 8 12 0,-2 4-4 15,-5 6 2-15,-1 4 2 16,-5 3-10-16,0 4-3 16,-2-2 1-16,0 0-10 15,0-8-1-15,3-10-8 0,3-10 5 16,4-15-5-16,6-13 1 16,6-17-1-16,6-15 0 15,5-11 0-15,7-11 2 16,1-12-3-16,3-9 1 15,7 0 0-15,2-11-5 16,1-6-17-16,2-3-26 0,-1-1-45 16,-3 2-46-16,-6 1-107 15</inkml:trace>
  <inkml:trace contextRef="#ctx0" brushRef="#br0" timeOffset="27878.4891">5198 6703 189 0,'-8'-8'6'15,"2"-1"-36"-15,1 1 4 16,1-3-23-16,0 2-15 16</inkml:trace>
  <inkml:trace contextRef="#ctx0" brushRef="#br0" timeOffset="29139.8067">5033 6651 62 0,'4'0'10'0,"-4"0"7"15,4 0-2-15,-2 0 0 16,1 0 8-16,0 0-4 16,-2 0-1-16,2 0-4 0,2 0-11 31,-3 0-1-31,4 0 2 15,0 0-2-15,2 0-2 16,1 0 1-16,4 2 0 16,3 0-1-16,-1 1 1 0,4 0-1 15,2 0 2-15,2-2-1 16,-2 1 2-16,5 0-3 16,2-2 2-16,0 0 0 15,3 0 0-15,1 0 6 0,5 0-6 16,-1 0 3-16,2 0-3 15,3 0 0-15,-1 0 1 16,1 1-1-16,3 1-3 0,-3-1 3 16,4 1 1-16,-1-1 3 15,-2-1-3-15,2 0-1 16,0 0 2-16,-1 0-1 16,-2 0 1-16,3 0-2 0,-2 0 1 15,2 0 0-15,-1 0 1 16,0 0-4-16,1 0 2 15,-2 0 1-15,5 0 1 16,-7 0-4-16,4 0 0 16,0 2 5-16,0-1-2 15,1 0 0-15,-2 0 7 0,4 1-8 16,0-2 0-16,-1 3-1 16,2-2 0-16,0 1-2 15,-1 1 2-15,0-2 1 16,-1 1-2-16,2-1-1 15,-3 0 1-15,0-1 3 0,-1 1-5 16,0 1 3-16,0-2 3 16,0 1-2-16,-2 1 0 15,0-1-3-15,1 1 4 16,-1-2-2-16,-3 3 1 16,2-2 3-16,-2 0-4 0,0 0 3 15,-2-1-4-15,1 0 3 16,-1 0-2-16,0 0 1 15,0 0 2-15,0 0-1 16,1 0-1-16,1 0 4 16,2 0-2-16,0-1-4 15,0-1 4-15,1 0-5 0,-1-1 2 16,-1 0 0-16,1 0 2 16,-2 0-3-16,0 0 2 15,-3 0-2-15,-1 3 2 16,0-3 5-16,-3 3-8 0,-1-2 2 15,-1 2 0-15,-1 0 0 16,-3 0 0-16,-1 0-1 16,-1 0 0-16,-1 2 1 15,-3-1-2-15,-1 1 2 16,3-2-1-16,-5 0 0 16,0 0 3-16,2 0-4 0,-2 0 2 15,-1 0-1-15,0-3 2 16,1 0-1-16,0 1-1 15,-1 0-1-15,-1 1 2 16,1 1-2-16,-1 0 1 16,-2 0 0-16,-2 0 0 0,-1 0-4 15,-3 2-13-15,-1 4-16 16,0 0-18-16,-6-1-48 16,0-1-71-16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4-10T15:50:25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11258 5780 203 0,'0'0'38'0,"0"0"-11"16,0 0-6-16,0 0 18 31,0 0-10-31,0 0-2 16,0 3 1-16,0 0 0 15,0 2-6-15,0 0-4 0,0 1-8 16,0 2-4-16,0 2 2 16,-1 3-1-16,0 1-1 15,-1 6 3-15,-1 2-1 0,1 5 1 16,-2 5 0-16,0 6-3 16,0 3-2-16,-2 5 0 15,1 4-2-15,-1 3-3 16,0-1 5-16,1 0-1 15,0-1 3-15,2-2 1 0,-1-2 2 16,1-6 2-16,0 0 2 16,1-6-3-16,-2 0-4 15,3-4 1-15,-3-3-4 16,2-4-2-16,0-3 0 16,0-3 0-16,0-2 2 0,2-5-3 15,-1-2 1-15,0-4-2 16,0-2-3-16,0-3-13 15,-1 0-11-15,1-4-25 16,-1-9-15-16,2-6-40 0,0-7-15 16,0-6-113-16</inkml:trace>
  <inkml:trace contextRef="#ctx0" brushRef="#br0" timeOffset="1574.4765">11189 5765 23 0,'0'-2'232'16,"2"-1"-197"-16,4-2-5 16,1 1 11-16,3-1-5 15,2 2-11-15,2-2-1 16,3 4-10-16,4-2-5 16,1-1 0-16,6 3-3 0,1-2 0 15,4-2 1-15,4 1 9 16,4-1-1-16,2-3-9 15,5 2 1-15,2-2 0 16,4 1 2-16,1 0-8 16,3 0-1-16,2 0 3 0,2 1-1 15,0 0-2-15,-1 0 1 16,2 3-2-16,0 0 3 16,-1 0-3-16,-1 2 0 15,2 0 4-15,0-1-5 16,-1 1 1-16,-1 1 3 0,0-2-2 15,-2 1 1-15,-1 0 0 16,-5-1-1-16,0 1 0 16,-2-1 0-16,0 0 2 0,-2 2-6 15,-4-3 7-15,4 0-2 16,-4 1 0-16,-1-1 0 16,-1 0-3-16,-1 1 3 15,-5 1 0-15,-3-2 0 0,-2 0-1 16,-6 0 0-16,-2 2-2 15,-7-1 4-15,0 1-2 16,-6 1-1-16,-4 0 2 16,-1 0-1-16,-3 0-1 15,-3 0-3-15,0 0 1 0,0 0 2 16,0 0 2-16,0 0 1 16,0 4 0-16,0 0 0 31,0 3-2-31,0 0 0 0,0 4 1 15,0 2 0-15,0 2-1 16,0 2 0-16,0 5 1 16,0 1 0-16,0 2 1 15,0 3-1-15,0 3 3 16,0 4-2-16,0 3 2 0,-2 2 3 16,1 3 1-16,-3 1 6 15,2-1-9-15,2-2-1 16,0-1 1-16,0 1 2 0,0-3-3 15,0 1 12-15,3-2-10 16,1-1 0-16,0-1-4 16,2-1 0-16,-5 0 0 15,2-1 6-15,0-2-5 16,-3 0-1-16,2 0-2 16,-2 1 5-16,1-2-5 0,0-2 2 15,0 1-1-15,1-2 2 16,-1-1 0-16,-1 0 0 15,2-2 3-15,-1-1-2 16,-1 0-1-16,0-2-1 16,0 2-1-16,0-3 1 15,0 3 1-15,0-4-3 0,0 1 2 16,0 0-1-16,0-1 2 16,0-1-1-16,0-2-1 0,0-2-1 15,0-1 4-15,0-1-5 16,0-4 1-16,0-1 1 15,0-1 1-15,0-3-1 0,0-1-1 16,0-2 2-16,0 0 2 16,0 0 0-16,1 0 6 0,-1 0 2 15,0 0-5-15,0 0-4 16,0 0 0-16,0 0-3 16,0-2 1-16,-2 1 0 15,-3-2-1-15,-1 1 0 16,-2-2 3-16,-3 1-3 15,-1 0 0-15,-5-1-2 0,-2 1 4 32,-6-1-4-32,-2 1 4 15,-5 2-6-15,-3-3 4 0,-4 2 1 16,-2 0-4-16,-6 1 4 16,1 0-3-16,-3 0 2 15,-1 1-2-15,-2 0 5 0,0 0-4 16,-3 0 1-16,-1 0 3 15,-3 1-7-15,-2 2 4 16,1 1-2-16,-3 0 6 16,0 0-4-16,0 1 0 0,-4 1-6 15,0-1 10-15,-1 1-7 16,0-1 4-16,-2 0 0 16,0-1 6-16,1 0-13 15,0-2 4-15,2-2 4 0,0 0-1 16,4 0-3-16,1 0 1 15,3-3 7-15,1-2-13 16,1 0 9 0,3-1 0-16,2 1-5 15,3 0 6-15,5 0-3 0,2 0-1 16,7 1 3-16,4 1-3 16,6-1 2-16,7 2-3 15,6-1 2-15,4 0-14 0,5 0-24 16,3 0-27-16,5-1-43 15,9-2-10-15,3-3-45 16</inkml:trace>
  <inkml:trace contextRef="#ctx0" brushRef="#br0" timeOffset="2866.7699">11720 6622 142 0,'-7'-5'93'0,"-3"1"-85"0,-1-2 23 15,1 1 21-15,0 0-15 16,-1 1-15-16,1 0 5 16,0 3 6-16,0 0-13 15,1 1-14-15,0 0-1 16,-3 0-1-16,0 6 0 0,1 3-3 16,2 0 1-16,-1 2-3 15,1 3 1-15,3 1 0 16,0 3 1-16,4-1 0 0,2 3-2 15,0-2 0-15,0 0 3 16,6-2-3-16,2-3 1 31,1-4 0-31,2-4 1 16,3-3 2-16,-1-2 6 0,3-3 1 16,-1-6 0-16,-1-6-2 15,1 0-4-15,0-5-3 16,-1-1-1-16,-1-2 3 15,-1 0-2-15,-3-2 0 16,1-3-1-16,-6 2 2 0,-1-2-2 16,-3 1 0-16,0-1 0 15,0 1 2-15,0 2-2 16,-4 3 2-16,1 1-3 16,-1 4 2-16,2 3 3 15,0 3 1-15,0 3 4 16,1 1-4-16,0 3-1 0,1 4-1 0,0 0-6 0,0 2-7 15,0 9-5-15,0 6 18 16,0 6-4-16,0 5 1 16,2 5 2-16,3 3-1 15,1 2-1-15,0-1 0 16,1 0 0-16,2-6 2 16,0-3-2-16,-1-8 0 0,1-4-1 15,-1-4 1-15,4-4 0 16,-3-5 0-16,1-2 3 15,3-1 0-15,1-4 5 16,-1-7-1-16,2-3-4 0,-1-5-2 31,-1 1 1-31,0-3-1 0,-3 1-1 0,-2 2 0 16,-1 1-1-16,-1 2 2 16,-3 4 0-16,-1 4 2 15,-2 3 0-15,0 2 4 0,0 2-1 16,0 0-3-16,0 0-3 15,0 0-4-15,0 4-9 32,-3 8 11-32,1 3 2 0,0 3 0 0,2 1 0 0,0 1-1 15,0-1 0-15,2-2 1 16,6-5-2-16,-2-1 3 31,3-2-2-31,1-4-1 16,1-2 0-16,0-1 3 0,1-2 2 0,1 0 1 15,-1-8 0-15,1-1 2 0,-2-2-2 16,2-3-1-16,-4 0-1 31,-1-2 1-31,-2 0 5 0,-1 1-3 0,-5 1-3 16,0 1 2-16,0 0 1 16,-9 3-1-16,-1 1 0 0,-3 4-6 15,-1 1-1-15,-1 1-6 16,-2 3-3-16,2 0-26 15,3 3-24-15,-1 5-11 32,4 1-34-32,6-1-141 0</inkml:trace>
  <inkml:trace contextRef="#ctx0" brushRef="#br0" timeOffset="3569.6511">12408 6439 343 0,'-2'-7'105'0,"-8"-1"-100"0,0 1 39 0,-1 3-27 16,0 0 2-16,-1 4-18 0,1 0 2 16,1 2-7-16,-1 8 3 15,-1 3 1-15,0 4-2 16,3 4-2-16,1 0 6 15,4 0-4-15,1 2 1 16,3-6-2-16,0 0 2 0,0-6 0 16,9-4 2-16,2-3-4 15,3-4 5-15,1 0 3 16,1-4 0-16,3-6-1 16,-4-4 0-16,3 0 1 15,-5 0-4-15,0-2 2 16,-3 4 3-16,-2 1 6 0,-4 2-1 15,-1 3 1-15,-1 3-5 16,-2 1-4-16,0 2-3 16,0 0-4-16,0 1-5 15,0 7-5-15,0 4 18 16,0 3-4-16,0 3-2 0,0 3 2 16,2 2-3-16,4 0 2 15,2 0 1-15,-2 3 2 16,2-2-4-16,1-1 3 15,-1-3 0-15,0 2 0 16,-1-2 0-16,0-1-1 0,-5 1 1 16,-1 0 0-16,-1-1 0 15,0-1-1-15,-10-2 0 16,0 1 0-16,-4-4 3 16,-2-1-2-16,-3-3 2 15,1-3 0-15,0-3 3 0,2-3 1 16,0 0 8-16,3-6 5 15,1-5 2-15,2-1-7 16,2-4-11-16,5 1-5 16,-1-2 0-16,4 0 1 15,0 2-8-15,6 0-6 16,3 0-9-16,3 1-8 0,1 0-5 16,3 0-6-16,-3-3-12 15,2 0-67-15,-3-2-155 16</inkml:trace>
  <inkml:trace contextRef="#ctx0" brushRef="#br0" timeOffset="3975.8164">12664 6090 323 0,'0'4'30'0,"0"0"-28"16,0 2 3-16,0 3 31 15,0 2-23-15,0 3-6 16,0 2 14-16,0 0-3 16,0 1-8-16,0 0-6 0,0-1-2 15,-1-2-1-15,1-3 0 16,0-1-1-16,0-4 0 15,0-2-24-15,0-4-47 16,0 0-29-16,3-4-82 16</inkml:trace>
  <inkml:trace contextRef="#ctx0" brushRef="#br0" timeOffset="4194.5011">12755 6098 368 0,'0'1'31'15,"0"6"-31"-15,-2 2 52 16,-2 3-13-16,-1 3-24 0,2 0-15 16,-1 2 0-16,3 1 1 15,-2-2-26-15,0-2-87 16,-1-3-107-16</inkml:trace>
  <inkml:trace contextRef="#ctx0" brushRef="#br0" timeOffset="4835.1863">11328 6151 157 0,'1'0'38'15,"-1"0"-6"-15,0 0 22 16,0 0-10-16,0 0-9 0,2 0-15 16,-2 3-9-16,2 5 19 15,-1 2-12-15,2 3-6 16,-1 1-5-16,-2 1-3 16,1 1-4-16,-1-2 1 15,1 0-1-15,0-4 1 16,0-2-1-16,-1-4-16 0,0-1-42 15,0-3-22-15,0 0-115 16</inkml:trace>
  <inkml:trace contextRef="#ctx0" brushRef="#br0" timeOffset="5069.2924">11385 6130 298 0,'0'9'18'0,"-2"1"-18"15,2 3 16-15,0 1 21 16,0 2-22-16,0 0-10 16,4 0-3-16,5-2 0 15,1-1 1-15,-1-4-3 0,-3-2-62 16</inkml:trace>
  <inkml:trace contextRef="#ctx0" brushRef="#br0" timeOffset="8302.9812">9105 6241 382 0,'-4'0'10'0,"1"0"-11"15,3 0 6-15,0 4 0 16,0 7 1-16,0 5 1 16,0 3 8-16,3 5 3 0,3 4-6 15,-3 3-3-15,0-1-6 16,-1 1 0-16,-2-2 0 15,0-3-2-15,0-6 0 16,0-5-1-16,0-5 2 16,0-5 2-16,0-5 22 0,0 0 13 15,0-5 5-15,-4-9-27 16,1-4-9-16,0-4-2 16,2-3-2-16,1-4-4 15,0-2-1-15,0 0 2 16,0-1 0-16,1 2-2 15,1 2 1-15,2 5 0 0,0 3 0 16,-2 6-1-16,4 4 0 16,-2 3 1-16,1 3 0 15,3 3 0-15,-2 1 0 16,3 0-2-16,3 7 0 16,-1 5 0-16,2 4 0 0,1 5 2 15,1 2-1-15,-3 3 2 16,0 1 2-16,-2 0-1 15,-3 0-4-15,0-5 7 16,-4-2-5-16,0-5 0 16,-1-3 0-16,0-4 1 15,-2-3-1-15,0-2 1 0,0 0-1 16,1-1-8-16,-1-1-38 16,0-1-29-16,1 0-57 15,-1 0-150-15</inkml:trace>
  <inkml:trace contextRef="#ctx0" brushRef="#br0" timeOffset="9193.3741">9595 6447 303 0,'-3'0'9'0,"0"0"9"15,3-4 7-15,0-1-3 16,0-1-3-16,0-2 1 15,5 0-6-15,2-1-2 16,4 1-6-16,0-4 2 0,4 2 7 16,-2-1-6-16,5-1-1 15,-1 2 0-15,2-2-2 16,1 1 0-16,0 0 2 16,1 1 1-16,2-1-3 15,-1 2-5-15,0 0 2 16,1 1-1-16,-1 1 1 0,2 0 1 15,1 0-1-15,-2 1-2 16,1 0-1-16,4 0 4 16,-3 0 0-16,3 0-4 15,-1 0 1-15,1 0 6 16,2 1-3-16,-3 0 0 0,3 0-4 16,-1 0 3-16,-1 1-1 15,2 0 4-15,-2 1-2 16,1 0 3-16,-2 2-7 15,0 0 3-15,-1 1-1 16,1-2-3-16,-2 2 5 16,0 0-2-16,0 0-2 0,0 0 2 15,-2 0 0-15,1 0 1 16,1 0-3-16,-3 3 1 16,0 2-2-16,0-1 1 15,-1 2-1-15,-4 0 2 0,-2 0-2 16,-3-1 1-16,0 1-2 15,-5-1 2-15,-1 0-2 16,-1-3 3-16,-2 0 0 16,0 0-1-16,-3-1 1 15,2-1 0-15,-2 1-1 0,2-1 0 16,-2 0 0-16,2 0-2 16,-2 0-10-16,0 0-17 15,0 1-13-15,0-1-19 16,0 0-52-16,0 0-51 15</inkml:trace>
  <inkml:trace contextRef="#ctx0" brushRef="#br0" timeOffset="9584.0967">10697 6067 261 0,'0'-2'24'16,"0"1"-17"-16,0 1 11 16,0 0-15-16,0 0 2 15,0 0-3-15,4 4 9 0,4 1-3 16,1 2 12-16,1 1 5 16,3 1-7-16,1 1-11 15,0 0 4-15,0 0 5 16,-3 2-1-16,3 0-9 15,-4 0-3-15,-3 2-3 0,-2 2 2 16,-4 1 1-16,-1 3 1 16,0 2 4-16,-6 0-2 15,-5 1-3-15,-3-3-4 16,-1 0 5-16,-1-5 7 16,0-1 11-16,4-3-10 0,-1-2-1 15,3-1-8-15,3-1-3 16,1 3 0-16,2 0-5 15,3 1-66-15,0 2-111 16</inkml:trace>
  <inkml:trace contextRef="#ctx0" brushRef="#br0" timeOffset="12604.5012">5931 4534 141 0,'0'0'116'15,"0"0"-114"-15,0 1 1 16,-1 0 13-16,1 2-4 15,-5 1-1-15,4 2-2 16,1 1 0-16,-2 3 3 0,2 1-2 16,0 3-6-16,0 3-1 15,0 3 7-15,0-4-2 16,3-1-3-16,3-4-2 16,5-8-2-16,3-4 3 15,6-19 16-15,6-12 10 16,8-11-13-16,5-9-10 0,4-6-9 15,0-3 4-15,3 4-2 16,1-1-2-16,-2 3-5 16,-3 2-64-16,-5 3-113 15</inkml:trace>
  <inkml:trace contextRef="#ctx0" brushRef="#br0" timeOffset="25451.9336">9349 7402 176 0,'0'0'41'0,"0"0"-13"16,0 0 20-16,0 0-14 16,0 0-18-16,1 0-8 15,0 2-5-15,1 1-1 16,-1 0-2-16,1 2 4 15,2 4 7-15,0 2-1 0,2 3 0 16,-2 3 3-16,1 4-1 16,3 3 6-16,-3 1-10 15,2 2-1-15,0 0-1 16,-1 0 6-16,0-2-7 16,-1-1-1-16,1-3-4 15,-4-3 1-15,1-2 0 0,0-3 1 16,-3-3-1-16,0-2-1 15,0-3 1-15,0-1-2 16,0-2 3-16,0-2 0 16,0 0 1-16,0 0 1 0,-3-3-1 15,0-6-1-15,-1-2 0 16,-2-3-4-16,1-4 4 16,1-1-4-16,-1-4 4 15,1 1-4-15,-1-3 2 0,2 2 2 16,-2 0-2-16,4-1 1 15,-3 2 0-15,3 1 0 16,0 1 0-16,-1 0 2 16,2 3-2-16,0-2 0 0,0 2 0 15,0-2 1-15,4 1-1 16,0 1 0-16,2-2 0 16,-2 3-2-16,3 0 2 0,1 2-1 15,-1 2 1-15,3 3 0 16,-2 1-1-16,-1 2 0 15,1 3 1-15,-1 2-1 16,1 1 0-16,0 0 0 0,-1 0 0 16,3 3 0-16,-2 1 1 15,1 3-1-15,-1 0 0 32,0 2 0-32,-1-2 1 15,-1 2 0-15,-1 0 0 0,-2 2 1 16,-3 0-2-16,0 2 5 15,0-1-3-15,0 2 1 16,-3-2-1-16,-3 2-3 16,0-1 3-16,-4-3-3 0,2 0 4 15,1-2-2-15,-3-2-1 16,2-3 2-16,1-1-1 16,0-1 1-16,1-1-1 0,1 0-4 15,0 0-10-15,1-3-17 16,2-2-32-16,-2-2-60 15,2 1-145-15</inkml:trace>
  <inkml:trace contextRef="#ctx0" brushRef="#br0" timeOffset="26433.3774">9783 7298 109 0,'0'0'56'0,"0"0"-23"15,0 0 6-15,0-1-15 16,2-3-7-16,4 0-4 16,0-4 3-16,0 1-2 15,2-3 4-15,1 1-1 0,2-3 2 16,1-2-3-16,0 1 7 15,1-2-5-15,2-1 1 16,-1 1-4-16,1 1-4 0,0-1 7 16,1 0-9-16,-3 1-3 15,3 0 0-15,2-1 3 16,-2 1-5-16,2-1 2 16,0 0-2-16,3 0 0 15,-2 0 2-15,-1-1-2 0,2 0 1 16,2-1-2-16,-3 2-1 15,2-1-2-15,0 0 1 16,-2 2 1-16,2-1-2 16,-1 0 2-16,1 2-2 15,-2-1 0 1,0 1 2-16,-1 1-2 16,0 0 2-16,-1 0-1 15,1 1 1-15,1-1-1 16,-2 1 0-16,2 0 0 0,-3 1-2 15,3 1 2-15,-4 0-1 16,-1 1 0-16,1 2 1 16,-2-2-1-16,1 0 1 15,-1 1 1-15,-2 0 1 0,3 1-1 0,-3 0-1 16,1 0 1-16,1 0 2 0,-3 2-4 31,1 0 1-31,1-1-1 16,-3 2 0-16,1 1 0 15,-1 1 1-15,-1 1-1 16,2-2-1-16,-3 2 1 0,1 0 0 16,0 0 0-16,-3 0-1 15,1 0 1-15,-3 0 0 16,0 0 0-16,-1 0-2 16,-1 0-4-16,-1 0-21 15,1 0-20-15,0 0-19 0,0 0-37 16,-1-4-65-16</inkml:trace>
  <inkml:trace contextRef="#ctx0" brushRef="#br0" timeOffset="26977.5286">10611 6526 132 0,'-2'0'69'0,"2"-1"-13"15,0 0 1-15,0 1-30 16,0 0-13-16,2 0-9 16,2 0-2-16,6-1 3 15,1-1 17-15,2 1 6 0,4-2 0 16,1 0-10-16,5-1-7 15,-4 1 3-15,2 0 4 16,-2 2-9-16,-4 1-7 16,-2 0-2-16,-3 0 0 0,-2 0-1 15,-2 1-1-15,-2 4 1 16,-1 0 1-16,0 2-2 16,-1 2 1-16,-2 1-1 15,0 1 2-15,0 0 1 0,0 4 5 16,-5 1 0-16,-4 4 6 15,-1 0 9-15,-2-1 1 16,-1 2-14-16,1 1-2 16,1-3 1-1,0-1-5-15,3-2-3 0,1-2 3 0,5-3-2 16,-2-2-1-16,3-4 0 16,1-1 0-16,0-1 0 15,0-2-1-15,0 3 2 0,0-4-1 16,0 2 0-16,0 0 0 15,0 2-2-15,2-1-29 16,-2 1-52-16,0-1-70 16</inkml:trace>
  <inkml:trace contextRef="#ctx0" brushRef="#br0" timeOffset="36846.0018">22532 5837 195 0,'3'0'20'15,"-2"0"-21"-15,1 0 1 16,0 0 14-16,1-1 2 16,-2 1-12-16,1-2-3 0,-1 2 9 15,0 0 0-15,-1-1-2 16,1 1 1-16,-1 0 2 16,0 0 2-1,0-3-6-15,0 0 0 0,0 0 9 16,-2-4 7-16,-1 0-4 15,2 0 2-15,-4 0 0 16,2-1 2-16,-5 0-6 16,0 2-2-16,-1-2-2 15,-4 4-3-15,-1 1-7 0,-3 2-1 16,-2 1-2-16,0 0 0 16,2 2 0-16,-1 6 0 15,2 3 0-15,1 1 1 16,0 2-1-16,1 3 1 15,1 3-1-15,1 3-1 16,1 1 2-16,2 4-1 0,-1 1-1 16,5-1 2-16,2-2 0 15,3-1 0-15,0-3-1 16,2-5-1-16,6-6 2 16,1-3-1-16,3-6 1 15,3-2 1-15,2-4 1 0,2-10 1 16,1-6-2-16,2-5 1 15,2-3 3-15,-1-4-2 16,-2-3 3-16,0 0-4 16,-2 1-2-16,-3-2-1 0,-4 2 0 15,-2 1-1-15,-1-1 1 16,-4 3-1-16,-2 4 0 16,0 5 2-16,-3 5 0 15,0 4-2-15,0 6 2 0,-2 3-1 16,-2 3 0-16,-1 1-1 15,2 0-1-15,-3 9 1 16,2 6 0-16,-2 6 0 0,3 3 1 16,0 6 0-16,3 4 1 15,0 0-1-15,0 3 0 16,0-2-1-16,5-2 1 16,2-3-1-16,1-5 1 0,2-5 1 15,-1-6-2-15,2-5 2 16,1-4 0-16,1-5 0 15,5 0 1-15,-3-9 0 16,2-5 0-16,-1-3-1 16,-3-1 1-16,3-2 0 15,-3 0 2-15,-2 2-3 0,-3 1 0 16,0 3 1-16,-5 3-2 16,1 2 0-16,-4 4 1 15,0 3 2-15,0 2 3 16,0 0-6-16,-6 5 0 0,3 4-2 15,-5 5 1-15,4 3 0 16,0 5 0-16,1-2 0 16,1 2 1-16,2-1 0 15,0-3-1 1,4-3 1-16,4-2-1 0,3-7 2 0,4-5 0 16,1-1 0-16,1-3 2 31,4-9-1-31,-2-5 0 0,4 0-1 15,-6-3 1-15,2-2-1 16,-3 0 4-16,-4 2 7 16,-3 0-9-16,-4 0 7 0,-2 1 0 15,-3 2 1-15,0 1-6 16,-8 2-2-16,-1 2-4 16,-3 3 0-16,-5 3 1 15,-1 3-3-15,3 3 0 16,0 0-1-16,-1 3-10 0,3 7-19 15,3 1-26-15,3 2-15 16,3-2-37-16,4-1-78 16</inkml:trace>
  <inkml:trace contextRef="#ctx0" brushRef="#br0" timeOffset="37631.076">23314 5675 302 0,'-11'-4'29'0,"1"1"-27"16,-1 3 4-16,-1 0 19 16,0 0-8-16,-2 5-12 15,1 3-5-15,-2 1 3 0,0 2 5 16,-2 1 0-16,3 1 2 15,-1 1 5-15,4-2-6 16,0 4-4-16,3-1-4 16,3-1 0-16,4 2 0 15,1-4-1-15,0-1 1 16,4-3-1-16,7-4 1 0,2-4 2 16,5 0 1-16,1-4 0 15,0-6 1-15,1-2 0 16,-3-3 4-16,-2 1-5 15,-2 0 10-15,-6 0-5 16,1 0 0 0,-3 4 7-16,-2 1-6 15,-3 3-1-15,0 0 2 0,0 4-6 16,0 1-2-16,-6 1-2 16,3 1-3-16,-5 7 0 15,3 3 1-15,-1 1-1 0,1 4 1 16,2 2 0-16,-1 1 1 15,3 1-2-15,1 2 1 16,0-1 1-16,0 0-1 16,0 2 0-16,3-1 1 15,4 1 0-15,-1 0-1 0,0 0 1 16,4 1 1-16,-4-3 0 16,1 1-1-16,-1-2 1 15,1 0 0-15,-2-4 1 16,-1 1-2-16,-1-2 1 0,-3-2-1 15,0 1 1-15,-3-3-1 16,-8 1 1-16,-2-1 1 16,-5-2-1-16,0-2 0 15,-3-1 0-15,1-3 2 0,1-3-1 16,2 0 12-16,2-4 2 16,6-6-1-16,2-4-2 15,7-3-12-15,0-3-1 16,10 0-2-16,9-1 0 0,3 1-3 15,4 1-5-15,3-1-8 16,1 2-5-16,1 1-9 16,-4 1-10-16,-2-1-75 15,-7 3-130 1</inkml:trace>
  <inkml:trace contextRef="#ctx0" brushRef="#br0" timeOffset="41273.628">22378 6886 310 0,'-3'-12'13'0,"-5"1"-11"15,0 0 1-15,-1 0 42 16,1 0-13-16,-2 3-8 15,2 2-13-15,0 1-1 16,-1 2 8-16,-1 3-13 16,-1 0-5-16,-3 2 0 15,-3 9 0-15,0 3 0 0,-2 4 1 16,-1 4-1-16,-1 3 3 16,2 4-2-16,4-1 1 15,-1 2 0-15,7-1 2 16,4-4-4-16,4-2 0 15,1-3 0-15,2-6-1 16,11-6 3-16,4-6 1 0,0-2 0 16,5-7 0-16,5-10 5 15,-2-4-4-15,3-7 0 16,-2-5 0-16,4-4 1 16,-3-2 5-16,0-3 3 0,-5 0 1 15,-4 2-3-15,-5 0-9 16,-5 1 0-16,-6 5-1 15,-2 3-1-15,0 4 1 16,0 9-1-16,-4 4 1 0,-1 6 1 16,1 5 1-16,0 3-3 15,0 5-1-15,0 9-3 16,2 6 1-16,2 4 2 0,0 6 0 16,0 1 0-16,1 3 2 15,6-1 0-15,-1-2 0 16,1-3-3-16,-1-3 2 0,3-5 0 15,0-3-1-15,-1-6 1 16,2-5 1-16,4-3 0 16,-1-3 3-16,3-1 0 31,3-8-1-31,0-6-1 0,0-2-1 16,-2-2 1-16,0-1 0 15,-1-1 0-15,-4 2 0 16,-5 2-2-16,1 1 1 15,-4 4 1-15,-1 4-3 0,-3 3 2 16,0 3-1-16,0 2-1 16,-2 0-5-16,-2 7 6 15,-3 5-2-15,1 4 0 16,0 3 2-16,1 2-1 16,1 3 1-16,-1 0-1 0,5-2 1 15,0-2 0-15,0-4 0 16,5 0 0-16,2-4 0 15,3-6 1-15,2-2 1 16,3-4 5-16,2 0 3 0,1-4-1 16,3-7-3-16,-1-1-3 15,1-5 2 1,-1 0-3-16,-1-2 2 0,-2 0 4 16,-3-1 0-16,-3 2-2 0,-7 1-3 15,-4 2-1-15,0 0-1 16,-2 1 0-16,-8 3 0 0,-6 4-2 15,-1 0-1-15,0 6-1 16,-2 1 0-16,0 0-11 16,4 4-16-16,-1 6-19 15,5 2-16-15,2 2-33 0,3 0-53 16</inkml:trace>
  <inkml:trace contextRef="#ctx0" brushRef="#br0" timeOffset="41967.4916">23153 6774 320 0,'0'-8'55'0,"-4"-1"-53"15,-3 0 48-15,-1 3-7 0,-3 1-25 16,0 2-15-16,0 3-1 15,-3 0 0-15,0 0-2 32,-5 8 0-32,2 1 0 0,0 3 0 0,-1 2 0 15,3 0 0-15,2 2 0 16,4-1 0-16,4-1 0 16,5-1 0-16,0-3 0 0,6-1 1 15,9-5 2-15,2-3-2 16,3-1 2-16,2-4 0 31,2-7 1-31,-2-3 6 0,0 0 1 0,-7-2 6 16,0 1 3-16,-4 1-5 0,-3 2 2 31,-2 1 4-31,-4 3-8 0,-2 2-6 0,0 3 0 31,0 1-5-31,-1 2-1 16,-4 3-3-16,0 8 0 0,0 4 1 15,1 3-1-15,1 5 1 16,-1 3-1-16,4 3 2 16,0 1-1-16,0 2 1 0,0 0 0 15,0 0-1-15,6 0 2 16,-5 0-2-16,7-1 2 0,-4-1-1 16,2 0 0-16,-2 0 0 15,0-2 0-15,-2-2 0 16,-2 0 0-16,0-3 0 0,-6-1 1 31,-8-5 1-31,-5-1-2 16,-4-8 2-16,-1-4 0 0,-1-4 1 15,0 0 1-15,3-10 2 16,3-6 0-16,4-6 3 16,7-6 4-16,6-6-4 15,2-2-9-15,10-3-2 16,9 0-5-16,8 2-25 0,5 5-23 15,5 5-12-15,3 5-1 0,-3 3-75 16</inkml:trace>
  <inkml:trace contextRef="#ctx0" brushRef="#br0" timeOffset="45511.4144">8345 7878 281 0,'0'0'22'16,"0"0"-18"-16,0 0-4 16,0 1 0-16,2 1 2 31,-1 0-1-31,2 3 4 0,-1 1 13 0,-1 3-7 15,1 2 2-15,-2 4-4 0,0 0 3 32,0 3 1-32,0 0-6 0,0-1-1 15,0-4-4-15,0-2-1 16,0-5 2-16,3-6 5 16,8 0 21-16,3-13 16 15,6-8-16-15,5-5-14 16,5-8-12-16,1-2-3 15,2-2 1-15,0 0-1 0,-2 2 0 16,-3 2-1 0,-3 3-1-16,-2 2-15 0,-7 2-46 0,-5 4-66 15</inkml:trace>
  <inkml:trace contextRef="#ctx0" brushRef="#br0" timeOffset="61405.0853">11619 8943 274 0,'1'2'1'16,"1"1"-3"-16,0 1 5 15,0 2 18-15,0-1-2 16,0 3 0-16,0 0 2 16,-2 3 1-16,2 0 10 0,-2 4-6 15,0 2-2-15,0 4-3 16,0 3-6-16,0 3-3 15,-2 6-4-15,-4 3 9 16,0 4 1-16,-1 4-7 16,1 6 6-16,0 1 1 15,0 1-11-15,-1-2 4 16,3 1 1-16,0-3-7 0,0-6 1 16,0-1-1-16,1-4-4 15,-2-2 3-15,2-5-3 16,-2-4 1-16,0-4-2 15,2-5 0-15,-1-3 0 0,2-5-1 16,-2-3-8-16,2-3-11 16,0-3-5-16,1 0 2 15,1-9-16-15,0-6-3 16,0-7-39-16,3-6-33 16,3-4-177-16</inkml:trace>
  <inkml:trace contextRef="#ctx0" brushRef="#br0" timeOffset="63279.7758">11725 8816 224 0,'-1'3'20'15,"-1"-3"-19"-15,0 1 14 16,1-1 26-16,1 0 2 15,0 0-10-15,0 0 6 16,1 0-10-16,6-3-12 16,3-3-1-16,4-1 1 0,5 0-3 15,4-2-1-15,2 1-2 16,6 0-2-16,3 0-2 16,2 1 1-16,4-1-1 15,1 1 3-15,3 2-5 16,2-1 1-16,0 1 3 15,5-1-6-15,2 1 5 0,2 0-5 16,2 0 1-16,3-1 1 16,0 0-8-16,4 0 10 15,-3 0 0-15,1 0-5 16,-1-1 3-16,0 1-6 16,-1 1 3-16,-3 0-6 0,-1 1 9 15,-3 0-6-15,-3 1 1 16,-2 1-2-16,-2 0 3 15,-4 0 1-15,-2 0-5 16,-5 1 6-16,-1-1-1 16,-2 1-4-16,-1-1 2 0,-3 0 3 15,0 0-6-15,2-2 5 16,-3 1-2-16,-1 0 2 16,1-1-2-16,-3 2-2 15,-3-1 3-15,-2 0-1 16,-1 2 1-16,-6 0-1 0,-4-1 0 15,-2 1 0-15,-3 1-2 16,-2 0 2-16,-1 0-1 16,0 0 0-16,0 0 0 15,0 0 1-15,0 0-1 16,0 1 2-16,0 4 3 0,0 2-1 16,1 1-3-16,2 3 4 15,-3 2 4-15,3 1-7 16,-2 4 3-16,1 2-1 15,0 3 12-15,-2 2-2 16,0 3-8-16,0 3 3 16,0 1 14-16,0 2-7 0,0 0-5 15,-2 2-8-15,0-1 1 16,1 1 2-16,0-1 1 16,1 2-2-16,0-3-3 15,-2-1 3-15,2-1-2 0,0 0 1 16,0-2 1-16,0-1-2 15,0 0 0-15,3 1 1 16,2 1-1-16,-2 1-2 16,0 0 0-16,2 0 3 15,-2-1-1-15,2-1-1 16,1 0 1-16,-3-3-3 0,3-1 1 16,-1-2 2-16,1 0-1 15,0-1-2-15,0-2 3 16,0-1-2-16,0-1 1 15,-3 0-2-15,1-1 2 16,1-2-1-16,-2-1 1 16,1-1-1-16,-1-1 0 0,0-2 1 15,-2 0-1-15,1-1 0 16,0-1 0-16,0-1 1 16,0-2-1-16,0 0 0 15,-2-1 0-15,2 1 0 0,-2-1 1 16,2 1-2-16,0-2 2 15,-2 1-1-15,2 1-1 16,-1-2 0-16,-1-2 2 16,0 2-2-16,0-3 3 15,1 1-3-15,-1-2 3 16,0 0 1-16,0 0 1 0,0 0 1 16,0 0 0-16,0 0 0 15,0 0 5-15,0 0-2 16,0 0-4-16,0 0-1 15,0-2-3-15,-2 0 0 16,-3 1 0-16,0-1 0 0,-1 2 0 16,-2 0-2-16,0 0 2 15,-4 0-2-15,-1 0 3 16,1 0-2-16,-6 0 1 16,0 1 0-16,-2 1 1 15,-1 0-1-15,-4-2 0 0,-3 2 0 16,-2-1 1-16,0 1-3 15,-3 1 3-15,-1-2 2 16,0 3-6-16,-3-1 2 16,-1 1 3-16,-4 1-2 15,2 0 0-15,-3 0-1 0,-1 0 2 16,-1 0-2-16,2 1 0 16,-1-2 2-16,0-2-2 15,2 1 3-15,1-2-3 16,0 1 2-16,2-1 1 15,2 0-2-15,-1-1 0 16,0 2 0-16,1-2 0 0,0 1 0 16,-2 0 0-16,1 0 0 15,1-1 0-15,1 1-2 16,0-1 4-16,2 0-1 16,-1 0-2-16,2 0 1 0,-1 0 0 15,1 0 1-15,-3 0-2 16,1 0 1-16,-3 0 0 15,-1 0 0-15,0 0 0 16,0 0 0-16,-3 0 0 16,0 0-2-16,-1 0 4 15,0 0-4-15,1 0 4 0,-1 0-2 16,3 0 0-16,0 0 0 16,3 0 0-16,1 0 1 15,3 0-2-15,3 0 2 16,5 0-1-16,3 1 0 15,2 0-1-15,5 0 1 0,6 0-2 16,1-1-2-16,5 0-8 16,2 0-11-16,1 0-17 15,2 0-28-15,8 0-35 16,1-3-37-16,2-4-161 16</inkml:trace>
  <inkml:trace contextRef="#ctx0" brushRef="#br0" timeOffset="65576.0307">11893 9305 195 0,'1'0'137'0,"-1"0"-125"0,0 0-11 16,0 0-1-16,2 7 16 15,-2 0-6-15,1 3-7 16,2-1-2-16,-1 1 1 16,1-4 23-16,-3-1-17 15,2-2-7-15,-2-3 13 0,0 0 24 16,0-2-2-16,0-5-15 15,-2-3-19-15,-3-1-1 16,-2-1 11-16,-1 1-1 16,-3 0-10-16,0 1 3 15,2 2 6-15,-2 1-10 0,-1 3 0 16,2 2-2-16,-1 2-1 16,-3 0 3-16,3 9-5 15,-2 5 4-15,-1 5-2 16,0 5 1-16,4 4 1 15,1 3 1-15,3 1 0 16,5 0 0-16,1 1-1 0,2-5 0 16,9-2 1-16,5-3 1 15,1-4-1-15,2-4 1 16,3-5 1-16,1-4 0 16,-1-6 0-16,1 0 1 15,1-7 0-15,-2-5-1 0,0-3 1 16,-2-2-3-16,-2 0 3 15,-4-1-1-15,0-1 0 16,-3 0 1-16,1 1 2 16,-4-1-2-16,2 1-3 15,-3 2-1-15,1 3 1 0,-1 2 0 16,0 4-2-16,0 1 1 16,0 4 0-16,1 2-3 15,-2 0 0-15,0 0 2 16,1 8 1-16,-1-1-1 0,-1 0 2 15,0-2 0-15,-3-1 0 16,1 0 1-16,-2-3-1 16,0-1 2-16,-1 0 2 15,0 0 6-15,0-6-7 16,0-2-1-16,0 0-1 16,-2-2-1-16,-2 1 1 0,1 1-1 15,-1 2-1-15,-1 0 1 16,0 4 0-16,-2 2-1 15,0 0-3-15,-3 4 0 16,2 7 0-16,-2 3 2 16,1 3 1-16,1 2 0 0,0 1 1 15,3-1-1-15,1-2 1 16,4-1-2-16,0-3 0 16,1-4 1-16,6-2 1 15,2-3 0-15,1-3 0 16,3-1 1-16,-3 0 0 15,3-4 2-15,0-4 0 0,-2-3-1 16,-1 2 0-16,-2-1-1 16,-1 1 0-16,-1 0 1 15,-3 2 1-15,-2 1-3 16,0 3 0-16,-1 0 0 16,0 3 0-16,0 0-2 0,0 1-4 15,0 7 4-15,0 2 1 16,0 1-1-16,0 2 1 15,3 3 2-15,5-2-3 16,0-1 2-16,5 0 0 16,0-3 1-16,5-3-3 15,1-3 3-15,2-4 1 0,3 0 9 16,2-10 5-16,1-4 8 16,1-4 3-16,-1-2-4 15,0-4-6-15,-2 1-2 16,-5-2 0-16,0 2-14 15,-6 0 7-15,-1 0 4 0,-6 1-8 16,-1 0 1-16,0 1-1 16,-6 0-3-16,0 0-1 15,0 3 0-15,-4 0 0 16,-4 5-1-16,-1 1 1 0,0 7-3 16,-3 2 0-16,0 3-4 15,0 1 2-15,1 8 1 16,0 3 1-16,3 3 0 15,1 2-4-15,5 3-1 16,0 2 5-16,2 1 1 16,0-1 2-16,3 0-2 0,5 0 1 15,2-2 1-15,-1-1 2 16,0-2-2-16,1-3 0 16,-2-2 0-16,-4-3 1 15,0-2-1-15,0-2-1 16,-4-2 2-16,0-2-1 0,0 1 1 15,-3-2 1-15,-5 0 1 16,-1 0-3-16,-2 0 2 16,-2-3-2-16,1-2 0 15,-1-2 0-15,1 0-4 16,2 2 2-16,1-2-4 0,1 3 3 16,3 1 2-16,1 1 1 15,4 1 0-15,0-1 0 16,0-1 1-16,4 0 1 15,5-1-2-15,4-2 2 16,5-1-1-16,1-1 0 0,4 0 1 16,-3-1 2-16,2 1-4 15,-1 1 0-15,-4 0 0 16,-3 2 0-16,-1 0-1 16,-1 0-3-16,-1 2-14 15,-3-3-25-15,1 1-14 0,0 1-10 16,-2-3-31-16,-1 0-74 15</inkml:trace>
  <inkml:trace contextRef="#ctx0" brushRef="#br0" timeOffset="65904.0839">12819 9035 301 0,'0'0'24'15,"0"0"19"-15,0 0 7 16,0 5-19-16,-1 5-11 16,-1 2 6-16,-1 3-14 15,2 0-1-15,1 2 5 0,0 0-9 16,-2-1-5-16,2-2-1 15,0-2 0-15,0-3 0 16,0-2 0-16,0-1-2 16,0-3-7-16,0-2-19 15,2-1-10-15,-1 0-16 0,4 0-12 16,-3-6-47-16,3-3-96 16</inkml:trace>
  <inkml:trace contextRef="#ctx0" brushRef="#br0" timeOffset="66138.4182">12938 9022 210 0,'0'0'120'0,"0"0"-78"0,0 0 20 15,0 0-27-15,0 7-17 16,0 2-6-16,-3 3 9 15,0 2-8-15,0 3-10 16,1 1-3-16,-1 0 1 16,2 1-1-16,-3-4-1 0,4-1-34 15,-2-2-54-15,1-4 7 16,-2-4-85-16</inkml:trace>
  <inkml:trace contextRef="#ctx0" brushRef="#br0" timeOffset="66779.065">11744 8968 264 0,'0'-3'54'0,"0"3"7"15,0-2-4-15,0 2-15 0,0 0-17 16,0 0-22-16,0 7-4 15,0 4 1-15,0 4 0 16,0 2 0-16,1 3 0 16,1-1 1-16,-2 0-1 15,2-2 0-15,-2-3-7 16,0-3-22-16,0-4-21 0,0-4-29 16,0-3-68-16</inkml:trace>
  <inkml:trace contextRef="#ctx0" brushRef="#br0" timeOffset="66950.8857">11799 9012 317 0,'0'9'2'16,"0"0"19"-16,0 3-1 15,0 1-12-15,0 1-7 0,0 1-2 16,0-2-28-16,0-2-48 15,0-3-79-15</inkml:trace>
  <inkml:trace contextRef="#ctx0" brushRef="#br0" timeOffset="68481.689">9736 6349 436 0,'6'27'-6'0,"1"-4"7"16,1 0 0-16,-1-7-1 16,3-5-2-16,-4-7 1 15,2-4 9-15,-2-5 41 16,0-8-7-16,2-6-33 0,0-4-6 15,-2-4-1-15,1-1-1 16,-1-1 12-16,2 1-8 16,-1 3-3-16,1 2-2 15,0 4 0-15,0 4 1 16,-1 4 4-16,1 5-3 16,0 6-3-16,-1 0-2 0,2 5 0 15,-1 8 2-15,1 6 0 16,0 3 1-16,1 1-1 15,-1 0 1-15,1-4 0 16,-1-3-2-16,2-5 2 16,-3-4 0-16,1-5 0 0,-1-2 4 15,2 0 13-15,-3-3 14 16,5-6-19-16,0-3-8 16,-1 0-2-16,0-3 0 15,1-1-1-15,1 0-1 16,1 1 0-16,-1 1 0 0,1 1-1 15,1 2 3-15,-1 2-3 16,0 5 0-16,0 2-1 16,0 2 1-16,-1 2 0 15,2 7-3-15,-2 5 3 16,3 3 1-16,-1 2-1 16,1 1 0-16,1-2 1 0,0-2 0 15,1-4 0-15,-1-5 1 16,2-4 1-16,0-3 0 15,0-2 2-15,0-8 1 16,0-4-1-16,3-4-3 0,-1 0 0 16,0-4 2-16,0 2-1 15,-1-2 0-15,-1 2-1 16,-1 0 2-16,-2 0-3 16,-1 2 1-16,-5 3-2 15,-1 4 2-15,-3 2-2 16,-4 3 1-16,2 3 1 0,-4 3-2 15,1 0-4-15,-1 4-4 16,2 7 4-16,1 4 5 16,0 6 0-16,1 3 1 15,3 3 0-15,-1-1 8 16,2-1-6-16,2-2-5 0,1-5 2 16,0-5 1-16,1-5 2 15,0-3 1-15,-1-5-4 16,-1 0 1-16,-6 0-26 15,-3-1-37-15,-3 0-11 16,-15 1-48-16,-14 0-128 0</inkml:trace>
  <inkml:trace contextRef="#ctx0" brushRef="#br0" timeOffset="70012.5652">7689 6589 94 0,'1357'-3'166'0,"-1357"0"-162"0,0-1 19 15,0 2 13-15,-6 1-12 16,1-1-18-16,-1 2 4 16,0-1 7-16,-1 1-9 15,-2 0 6-15,1 0-7 16,-4 4-3-16,2 4 2 15,-4 3 5-15,0 1 0 0,-2 6 0 16,-1 1 0-16,1 2-1 16,-1 5-7-16,3-1-1 15,-2 4-1-15,2 1-2 16,1 4 4-16,1 2-3 16,3 2 3-16,-1 3 1 0,3 1 3 15,-1 1-5-15,2 2-2 16,2 1 13-16,1 1-11 15,2-1-2-15,1-1 17 16,0 2-14-16,4-4-2 16,4 0 6-16,-1 1 6 15,3 0-5-15,-2 1 0 0,3 1-4 16,0-1 5-16,1 3 1 16,1-1-7-16,1 0 0 15,2 1-3-15,1 0 2 16,0 1 0-16,2-1 5 15,-2-1-5-15,2 2-1 0,-1-4 6 16,1 3-3-16,-1 0 0 16,0 0-1-16,1 2 1 15,2-1-1-15,-1-1-1 16,2 1 3-16,0-2-3 16,1-2-1-16,2-1 3 0,0-3-4 15,1-1 0-15,0-2 4 16,2-2 1-16,1 0-4 15,-2-2 4-15,3-2 3 16,0-2-5-16,1-2-1 16,0-1-1-16,1-3 5 0,1 1-5 15,-2-4 0-15,0 1 0 16,1-2 3-16,-4 0 1 16,3-2-5-16,0-1 1 15,0 0 0-15,1-4 0 16,-2 1 3-16,1-1-1 15,-1-1-3-15,0-1-1 0,-1 2 2 16,1-3-1-16,-2 1 1 16,0-1 0-16,-1 0-1 15,0 0 0-15,-2-1 0 16,-1-1 0-16,-1 0-1 16,-1 0 2-16,0-1-1 0,-1 1 0 15,-1 0-1-15,3 0 1 16,-2-1 1-16,2 1-2 15,-1-2 3-15,3 0-2 16,0-1 1-16,1 0-1 16,0 1 0-16,1-2 1 0,0 0-1 15,-2 0 0-15,2-1 1 16,-2 2-1-16,-1-2-1 16,1 1 3-16,0 1-2 15,0 0-1-15,0 0 2 16,3 0 0-16,0 2-1 15,-2-2 0-15,1 2 0 0,0-1 0 16,-2 1-1-16,-2-1 1 16,-1 2-2-16,2-1 1 15,-4 1 0-15,2 0 3 16,-2 1-2-16,-2-1 0 0,1-2 1 16,-3 2-1-16,0-3 0 15,-2 1 1-15,-2-2-3 16,-1 1 3-16,-1-2-1 15,-2 1 0-15,-1 0 1 16,-1-1-1-16,0-1 0 0,-4 1 0 16,2-2 0-16,-4 0 0 15,1-1 1-15,-1 0 0 16,0 0 0-16,0 0 2 16,0 0-1-16,0 0 1 15,0 0-3-15,0 0 0 16,0 0 1-16,0 0-2 0,0 0-3 15,0 0 2-15,0 0 0 16,0 1-12-16,-3 3-11 16,-5 1-16-16,-3 1-18 15,-5 2-24-15,1-2-50 16,-4-1-151-16</inkml:trace>
  <inkml:trace contextRef="#ctx0" brushRef="#br0" timeOffset="70699.8905">11151 9336 336 0,'-2'0'3'0,"1"-2"26"15,-2 2 16-15,2-1-5 16,0 0-20-16,1 1 0 16,0 0 0-16,0 0-2 15,0 0-10-15,0 0-7 16,0 0-1-16,0 0-1 15,6 4 2-15,-1 3 3 0,4 1 3 16,0 0-3-16,3 2 10 16,0 0-11-16,2 1-3 15,0-1 5-15,2 1 2 16,0 0 8-16,0-1-7 16,-1-1-8-16,-5-1 4 15,2-2 9-15,-5-1-9 0,0-2 1 16,-1 1 3-16,-3-1 0 15,-1-1-6-15,1 0-1 16,-3 0-1-16,0 2 1 16,0 0 0-16,0 2 1 15,-4 1-1-15,-5 2 2 0,-3 2 4 16,-3 2 0-16,-4 2 0 16,-3 2 0-16,-3 0 3 15,-2 3 1-15,-1-1-2 16,0 1-1-16,-3-2 5 15,4 1-4-15,-2-2 2 0,3-1-5 16,4-3 1-16,5-3-3 16,5-2 0-16,3-2-2 15,3-3-2-15,4-2 0 16,2-1-1-16,0 0-1 16,0 1-3-16,0 2-17 15,2 1-8-15,1 2-6 0,-3 4-39 16,0 3-34-16,-6-1-60 15</inkml:trace>
  <inkml:trace contextRef="#ctx0" brushRef="#br0" timeOffset="91995.5914">22430 8936 261 0,'1'3'6'0,"-1"-2"4"0,2 3 3 16,-2 0 8-16,2 0-13 16,-2 0-1-16,0-1-3 15,0-2 1-15,1 0 4 16,-1-1 13-16,0 0 17 15,0-3 8-15,0-6-29 16,0-1-14-16,-3-4 0 0,-5 0-3 16,1-2 0-16,-3 1-1 15,-2 1-1-15,1 3 1 16,1 2 2-16,-1 2 1 16,-2 4 4-16,1 2 1 15,-2 1-6-15,2 3-3 0,-2 8-2 16,-1 3 2-16,1 5 0 15,-1 2 3-15,2 3 0 16,2 2-1-16,5 1 3 16,1 4 1-16,5 1-3 15,0 1 5-15,3-1 3 16,8-1-9-16,6-2 0 0,2-4-1 16,1-6 2-16,8-5 0 15,3-6-1-15,-2-6 2 16,7-2 0-16,-3-8-1 15,1-10 2-15,0-3-2 0,-3-6-1 16,-3-3 0-16,-4-2 1 16,-1-3-2-16,-4 2-1 15,-5 0 5-15,0 3-4 16,0 4 0-16,-4 4 1 16,0 5-2-16,-2 5 2 15,-1 4-2-15,-1 5 2 0,-1 3-2 16,1 0-5-16,-5 6 1 15,4 7 2-15,-1 1 1 16,-1 1 1-16,1 0 1 16,-1-3 1-16,-2-3-2 15,1-3 2-15,0-2 0 16,-2-3 0-16,0-1 4 0,0 0 15 16,0-4 5-16,0-3-18 15,-2-2 0-15,-3-3-5 16,-2 1-2-16,2 0 0 15,-1 1 1-15,-2-1-2 0,0 5 0 16,0 0 0-16,0 3 0 16,-2 3-2-16,2 0 0 15,-3 6-6-15,-1 5 13 16,2 4-6-16,0 2 2 16,1 3 0-16,2-1-2 0,3 2 1 15,0-1-1-15,4-2 2 16,0-2-1-16,0-4-2 15,4-3 0-15,4-3 5 16,-1-5 1-16,3-1 1 16,1 0 2-16,0-8 0 15,1-1-4-15,0-3 1 0,-2 0-2 16,-2-2 1-16,-1 3-1 16,-1 1-1-16,-5 2 2 15,1 2-1-15,-2 3 0 16,0 1-1-16,0 2-2 15,0 0-5-15,0 5 1 0,0 5 6 16,0 1-2-16,2 3 2 16,4 2-1-16,1-1 0 15,4-1 1-15,1-1 1 16,2-2-1-16,-1-3 1 16,5-2 1-16,1-6 1 0,0 0 5 15,4-3 3-15,-2-7-1 16,4-3 2-16,1-4-5 15,2-2 13-15,-2-2-9 16,-1 1 2-16,0-2-1 16,-4 1-7-16,-1-2 5 15,-6 1-1-15,-1 0-3 0,-2-1-3 16,-4-2-1-16,-5 0-1 16,-2-1 0-16,0 0-1 15,0 1 0-15,-8 2-1 16,2 4 1-16,-2 5 1 15,2 4-2-15,0 4 0 0,1 3 0 16,2 2-3-16,1 1 2 16,0 1-3-16,2 9 2 15,-1 3-2-15,1 6 3 16,0 4 1-16,0 4 1 16,0 2-1-16,0-1 1 0,-2 0 1 15,1-5-2-15,1-1 1 16,-1-6 0-16,-2-4 1 15,3-4-1-15,0-4 0 16,0-1-2-16,0-3-4 16,-2 0-1-16,-1 0-1 0,-3-2-17 15,-2-3-2-15,-1-3 4 16,-8-3-1-16,0 1-2 16,-3-2-1-16,-2 1 3 15,2 1 7-15,-2 2 10 16,4 3 5-16,5 1 2 0,2 2 2 15,4 2 2-15,5 0 5 16,2 0 4-16,2 0 2 16,10-2 7-16,7 0 10 15,5 0-4-15,7-3-5 16,6-4 8-16,0 1-3 16,5-3-4-16,-3 0-2 0,-1 1-9 15,-8 1-2-15,-8 2-11 16,-5 2 1-16,-8 3 0 15,-4 0-2-15,-4 2 1 16,-1 0-11-16,0 3-29 0,-4 7-23 16,-6 3-33-16,-5 2-40 15,-5 1-243-15</inkml:trace>
  <inkml:trace contextRef="#ctx0" brushRef="#br0" timeOffset="95666.6487">22460 10209 394 0,'0'-7'-2'16,"0"-4"1"-16,0 0 4 16,0-2 9-16,0 0 20 15,0-2-7-15,0 0-5 16,-2 0 3-16,-6 0-6 0,1 0-11 15,-3 2 1-15,-3 1-1 16,-1 4-3-16,-3 1-1 16,-3 4-3-16,0 3 2 15,-4 0 0-15,4 4-3 16,-1 8 0-16,1 3 3 16,1 4-2-16,5 3-1 0,3 2 2 15,4 6-3-15,1 1 0 16,4 0 5-16,2 2-3 15,0-1-1-15,8-3 2 16,0-5 0-16,9-6 1 16,0-9 0-16,4-7 0 0,2-2 2 15,-2-11 1-15,3-8 2 16,-1-6 2-16,-1-5-2 16,1-4-1-16,-2-2-1 15,-4-3 4-15,2-2 2 16,-3-3-8-16,-2-1 3 0,-5-1-3 15,1 2-2-15,-4 2 0 16,-3 8 0-16,-1 5 2 16,-2 10-2-16,0 4 8 15,0 8-2-15,0 4-1 16,0 3-5-16,-4 5-10 16,-2 10 6-16,2 6 2 0,-3 9 1 15,4 5 0-15,2 5 0 16,1 1 0-16,0 1 2 15,0-4-2-15,4-3-1 16,4-7 0-16,1-6 2 0,2-6-1 16,2-4 2-16,1-7 2 15,2-5 1-15,1 0 4 16,-2-9 2-16,1-5-3 16,-1-4-1-16,-2-3-3 15,0 1-2-15,-1-4-1 16,-2 1 0-16,-2 0 1 0,-4 3-1 15,1 2 2-15,-3 5-2 16,-1 1 0-16,-1 6 1 16,0 2-1-16,-1 4-3 15,-4 0-1-15,0 1 1 16,-2 8 0-16,1 4 2 0,0 4-1 16,2 2 1-16,3 1 1 15,0 1 0-15,1-2 0 16,0-2 1-16,0-3 0 15,1-2-2-15,4-4 2 16,3-1 0-16,2-5 4 0,-1-2 5 16,4 0-2-16,1 0 2 15,1-8-3-15,4-1-3 16,-1-2-4-16,-1-1 1 16,1-1 0-16,-4-1 2 15,-2-2-3-15,-4-1 3 16,-4-1-1-16,-3-1-1 0,-1-1 0 15,0 0-2-15,-7 1 1 16,-3 1-3-16,-1 2-1 16,-1 2-4-16,-2 3 0 15,3 3-2-15,2 4-2 0,1 2-4 16,-1 2-9-16,3 0-13 16,2 3-17-16,0 5-21 15,1 2-23-15,3 2-57 16</inkml:trace>
  <inkml:trace contextRef="#ctx0" brushRef="#br0" timeOffset="96458.743">23223 9879 363 0,'5'-8'57'0,"-5"2"-53"16,0 1 59-16,-6 2-28 0,-5 3-25 15,-5 0-8-15,1 0-2 16,-4 3 2-16,2 5-2 16,-4 3 1-16,6-1 0 15,-1 4 0-15,2 1 1 16,5 0-2-16,4 0 1 15,3-1-2-15,2-2 3 16,1-1 0-16,11-2 1 0,0-4-1 16,3-1 4-16,6-4 2 15,1 0 1-15,-2-2-1 16,1-6-2-16,-4 0 1 16,0-4 0-16,-5 2 3 0,-4 0 3 15,-1 0 2-15,-3-1 0 16,-2 2-4-16,-2 3 1 15,0 0-1-15,0 2-5 16,0 2-4-16,0 2-2 16,-2 0-1-16,0 0-1 15,-5 8-2-15,4 3 2 0,-2 2 2 16,1 5-1-16,0 1 1 16,3 5 0-16,0-1-1 15,1 3 1-15,0 1-1 16,6 0 1-16,3 1 0 15,3 0 1-15,5 2 4 0,-2 0 0 16,3 1 1-16,1 1-2 16,0 0 1-16,-2-2-1 15,-2-1-2-15,-3-1 1 16,-4-1-2-16,-5-3 0 0,-3-1-1 16,-5-2 2-16,-8-2 1 15,-4-2-1-15,-3-2 0 16,-2-5-1-16,0-3 1 15,1-4 0-15,0-3 3 0,4 0-2 16,1-6 0-16,4-7 6 16,5-3 1-16,3-5 2 15,4-3-4-15,2-5-4 0,12 0-1 16,3-3-3-16,6 0 0 16,4 1 0-16,2 3-3 15,3 2 3-15,2 4-3 16,-1 4 2-16,-4 4-13 15,-3 5-43-15,-7 4-80 16,-7 4-94-16</inkml:trace>
  <inkml:trace contextRef="#ctx0" brushRef="#br0" timeOffset="103181.3602">17604 6142 253 0,'2'-3'20'0,"-2"0"-17"16,0 2 18-16,0 1 23 16,0 0-4-16,0 0-11 15,0 0-10-15,0 0-7 16,0 0-6-16,0 4-5 0,0 6 2 15,2 0 8-15,-2 8-4 16,2 2 4-16,0 4 1 16,-1 2-1-1,2 4 2-15,-1 0 0 16,-2 0-11-16,0-4 0 0,1-4-1 16,-1-6-1-16,0-4 1 15,0-7 0-15,0-5 1 16,1 0 32-16,-1-10 19 0,0-5-42 15,2-6-9-15,0-6-2 16,1-2 0-16,0-1 1 16,2-1-2-16,-1 1 2 0,1 4-2 15,1 3-1-15,-1 3 2 16,2 6 1-16,-1 4-1 16,1 4-1-16,-1 6 0 15,2 0-2-15,1 0 1 16,0 4 0-16,3 8 1 0,1 3 1 15,3 4 1-15,-3 1 5 16,-1 2-4-16,3-1-1 16,-3 0 1-16,-1-3 0 15,1-2 1-15,-3-4-3 0,-1-1 1 16,0-3-1-16,-1 0 0 16,1-2-1-1,-1 0-16-15,0-2-69 16,0-1-85-16</inkml:trace>
  <inkml:trace contextRef="#ctx0" brushRef="#br0" timeOffset="104651.7171">19042 6183 161 0,'1'0'26'16,"-1"0"-12"-16,2 0 29 15,-2-1-13-15,0 0-12 0,0-1-8 16,0 0 3-16,0-1 2 16,0 0-1-16,0 0-1 15,-4-1 1-15,0-1 6 16,-4-2 8-16,1 1-4 15,-5 0 3-15,-1-2-4 16,1 2-2-16,-2 1-9 0,-1 2-8 16,0 3 4-16,0 0-3 15,1 2-3-15,1 8-3 16,-1 4 1-16,3 4 1 0,2 5-1 16,3 4-2-16,1 3 4 15,5 3-2-15,0-2 0 16,3-2 0-16,6-5-1 0,3-5 2 15,1-8-1-15,3-6 2 16,1-5 0-16,0-1 2 31,4-12 2-31,-2-5-2 16,3-4 4-16,-3-4 2 0,1-4-2 16,0 1 2-16,-3-2 3 15,-4-1-4-15,-1 1-5 16,-6 1-2-16,-1 2-1 15,-4 1 1-15,-1 6-1 0,0 3 2 16,0 6 3-16,0 4 5 16,-2 4-4-16,0 4-5 15,-1 0-2-15,0 8-6 16,-2 7-2-16,2 6 6 0,-1 6-2 16,0 7 3-16,3 2 0 15,1 2 1-15,0-2-1 16,0-1 0-16,5-5 2 15,2-6-2-15,2-4 1 16,2-6 0-16,2-6 0 0,1-2 1 16,3-5 2-16,1-1 0 15,1 0-1-15,-1-5 0 16,1-3-1-16,-3-2 1 16,-2-1-1-16,-1-1 0 15,-1-2 0-15,-3-1 1 0,-1-1 1 16,-4 1-3-16,1-1 2 15,-2 4-2-15,-2 0 0 16,-1 4 1-16,0 1-1 0,0 4 2 16,0 2-2-16,0 1-1 15,0 0-3 1,0 2-3-16,-3 7 0 0,2 2 4 16,-2 4 2-16,1 3-1 15,2 1 2-15,0 0-1 16,0-2 1-16,1-2 0 15,6-2 0-15,1-5 0 0,2-4 1 16,4-4 4-16,0 0-1 16,1-4 1-1,1-6 0-15,2-5-1 0,-1-1-1 16,0-1-1-16,-1-2 3 16,-4 1 0-16,-1-1 0 15,-5 2-3-15,-3 0 0 16,-3 3 0-16,0 2-1 0,-9 1 0 15,-3 4-4-15,-1 2 2 16,-3 4-2-16,-3 1 1 16,1 0-5-16,0 2-8 15,3 6-20-15,0 3-17 16,7 2-5-16,4 0-8 0,4-2-39 16,0-2-58-16</inkml:trace>
  <inkml:trace contextRef="#ctx0" brushRef="#br0" timeOffset="105282.5934">19785 6126 360 0,'1'-6'39'0,"-1"1"-33"0,-3 1 53 15,-5 2-30-15,-2 2-10 16,-3 0-17-16,1 1-1 15,-4 7 0-15,0 2-2 16,0 4 2-16,-1 1-1 0,3 2 1 16,2 1-1-16,2-2 0 15,3 1-1-15,4-3 2 16,3-2-4-16,0-4 3 16,10-3 2-16,3-3 1 15,2-2 0-15,4-3 1 16,0-7 2-16,1-4 0 0,-3-1-3 15,0-2 11-15,-2 1 1 16,-4-1 2-16,-2 2-5 16,-4 1 12-16,-2 3-3 15,-1 3-4-15,-2 1-5 0,0 3-3 16,0 2-3-16,-2 2-7 16,-2 0-3-16,0 5-1 15,0 6-2-15,-1 4 4 16,2 3-1-16,-1 2 3 15,3 3-1-15,1 0-1 0,0 2 1 16,1-2-2-16,7 1 4 16,4-1-1-16,-1 0 1 15,1-1 0-15,-1-1 1 16,0 0 1-16,-3-1-2 16,-4 0 0-16,-2-1 1 0,-2-1-1 15,-2 1 1-15,-9-5 0 16,-4 0 3-16,-4-5 4 15,-1-1-3-15,-3-6 5 16,2-2 0-16,2 0-5 16,1-5-5-16,3-6 1 0,1-1-5 15,5-2-32-15,-1 0-25 16,4-2-39-16,0 1-88 16</inkml:trace>
  <inkml:trace contextRef="#ctx0" brushRef="#br0" timeOffset="106506.8852">17732 7184 3 0,'0'0'138'15,"0"0"-102"-15,0 0 8 0,0 0 8 16,0 0-10-16,0 0-9 16,0 0-1-16,0 0 4 15,0 0-6-15,0 0-8 16,0 0-3-16,0 0-7 15,0 0-7-15,0 0-4 0,0 6-3 16,3 4 2-16,0 5 4 16,3 4 1-16,2 5 3 15,-1 3 1-15,3 2-4 16,0 3 8-16,-1 1 1 0,-1 1-12 16,0-1 2-16,-1-1-4 15,-2 1 0-15,0-5 1 16,-3-2-1-16,-1-3 0 15,-1-1 0-15,0-5 1 16,0-3-1-16,0-3-1 16,-5-2-17-16,1-6-30 0,-2-3-45 15,1 0-41-15</inkml:trace>
  <inkml:trace contextRef="#ctx0" brushRef="#br0" timeOffset="106967.3695">17735 7219 290 0,'0'-9'2'16,"0"-5"10"-16,0 3 23 0,3-2 7 15,5-1 0-15,0 2-19 32,3-2-2-32,3-2-1 15,-1 2-5-15,2 1-6 16,-1 2 2-16,-1 2-3 0,-1 1-4 16,-1 5-1-16,-1 2-3 15,0 1 1-15,3 2-1 16,-2 9-1-16,-1 4 0 15,1 4 1-15,-1 5-2 0,-1-1 1 16,-3 2 0-16,-4-2 1 16,-2 0 0-16,0-4 0 15,-10-2 1-15,-3-5 2 16,-2-3 11-16,-2-1 8 0,-3-5-9 16,1-2-6-16,0-1-4 15,0 0-1-15,0-2-1 16,3-4-7-16,1 0-30 0,4-1-18 15,4 0-46-15,4 0-114 16</inkml:trace>
  <inkml:trace contextRef="#ctx0" brushRef="#br0" timeOffset="108066.2383">18845 7099 209 0,'-9'-2'72'0,"-1"2"-68"16,-3 0 25-16,-1 0 3 15,-2 7-5-15,0 4-10 16,1 3-10-16,-1 2 9 15,4 3-3-15,2-2 1 16,2 3-12-16,6-1 0 0,0 0 2 16,2-2-2-16,0-3-1 15,6-2 3-15,5-3-3 16,3-5 3-16,1-4 1 16,4 0-1-16,0-2 0 15,0-10 0-15,3 0 0 16,-1-6 0-16,-1-3-2 0,-1 1 3 15,-1-6 11-15,-1-1-1 16,-1-1 5-16,-1-1-2 16,-3-1 0-16,-3-1-7 0,-3 1-5 15,-1 0-4-15,-3 2 0 16,-2 6 2-16,0 3 0 16,0 5 4-16,0 5 3 15,-2 5-8-15,-1 4-3 16,-1 0-3-16,-2 12-4 15,0 3 3-15,2 6 1 0,-1 5-1 16,1 6 4-16,4 2 0 16,0 1 0-16,0-1-1 15,0-1 0-15,3-5 0 16,4-2 0-16,2-7 0 0,3-2 1 16,1-5 0-16,-1-6 1 15,2-3-1-15,3-3 2 16,-3 0 1-16,3-7-1 0,-1-5 1 15,-2-2-1-15,-1-4 0 16,-4 2-1-16,1-2 1 16,-4 1 0-16,-2 1-1 15,-1 2-1-15,-1 3 0 16,-2 3 2-16,0 2-2 16,0 3 0-16,0 2-2 0,0 1-1 15,0 0-1-15,-3 9 0 16,0 2 0-16,1 5 0 15,-1 2 3-15,3 3 1 0,0 2-1 16,0-2 1-16,5 0-1 31,1-3 1-31,4-3 0 16,-1-5-1-16,1-4 5 0,3-5-3 16,0-1 3-16,1-4 7 15,2-9 2-15,-1-2-2 0,-1-3-6 16,-1-1 1-16,-2-2 3 15,-2 1-2-15,-3 2-2 16,-4-2-1-16,-2 3 1 16,0 0-4-16,-6 4 0 0,-5 1-4 15,-2 3 0-15,-1 4-4 16,-3 2-1-16,2 3-11 0,-3 2-9 16,2 7-9-16,4 3-16 15,2 1-10-15,4 1-37 16,2-2-36-16</inkml:trace>
  <inkml:trace contextRef="#ctx0" brushRef="#br0" timeOffset="108837.4034">19568 7030 424 0,'7'-8'14'15,"-7"0"26"-15,0 3 15 16,0 1-25-16,0 2-17 0,-6 2-11 16,-3 0-3-16,-1 2-2 15,-1 6 0-15,-1 3 1 16,-3 4 2-16,0 0 0 16,1 3 0-16,0 1-1 15,4-2 0-15,4-2 1 16,3-1 0-1,3-5-2-15,0-2 0 16,8-3 3-16,8-4 0 16,1 0 3-16,4-6 1 15,4-5 1-15,-2-3 0 0,0-1 6 16,-4-1-6-16,-2 0 18 16,-1 1-20-16,-5 2 14 15,-2 1-8-15,-4 0 7 16,-2 4-6-16,-2 2-6 0,-1 3-4 15,0 2-1-15,0 1-1 16,0 0-4-16,-3 7 1 16,-2 3 0-16,1 4 3 0,-1 2 1 15,2 2 0-15,0 3-1 16,3 0 0-16,0 4 1 16,0-1 0-16,3 2 0 0,3 2 0 15,0-1 1-15,1-1-2 16,-1-2 2-16,-1 1-2 15,1-1 1-15,-2-1 1 0,0-1 0 16,0-2-2-16,-4-1 2 16,0-3-1-16,0-3 0 15,-1-4 0-15,-8-1 0 16,-2-5 2-16,-2-1 1 16,-2-2-1-16,1-2 2 0,-2-6 0 15,3-4 1-15,1-2-2 16,3-3-1-16,0-2 0 15,5-2-1-15,1 0-1 16,3 0-2-16,0-2-1 16,9 2 2-16,6-1-3 0,3 3-3 15,6-2 1-15,4 1 0 16,1 0 0-16,8 2 4 16,-5 1 1-16,5 1 2 15,-6 2-3-15,-3 0 1 0,-7 5-11 16,-7 1-44-16,-7 3-27 15,-7-1-62-15</inkml:trace>
  <inkml:trace contextRef="#ctx0" brushRef="#br0" timeOffset="114839.0118">18849 6610 176 0,'0'0'22'0,"0"0"-4"0,0 0 31 16,0 0-14-16,0 0-14 16,0 0-7-16,0 0-2 31,0 0 4-31,0 0 0 0,0 0 2 15,0 0-2-15,0 0 1 16,0 0 0-16,0 0 0 16,6 0-1-16,2-6 1 15,5-2 8-15,2-5-6 0,5-2-10 16,4-5 7-16,3-2-5 16,6-3-1-16,2-1-2 15,5-2-3-15,2-1 1 0,2 0-1 16,0-1 2-16,1 1 0 15,0 0 0-15,1 0-1 16,-2 1 1-16,-2 1-1 16,-5 1 0-16,1 3 1 0,-5 0-3 15,-3 1 1-15,-3 2 1 16,-2-1-1-16,-2 3 1 16,-1-1-2-16,-2 4 0 0,-1 0 1 15,-2 2-4-15,-4 4 1 16,-1-1 0-16,-1 4-1 15,-3 0-2-15,0 1 1 16,-2 2 1-16,-2 0-2 0,1 2 1 16,-1-1 1-16,-2-1-2 15,2 1 1-15,-2 2 1 16,-2-1-2-16,1 1 1 16,-1 0 0-16,0 0-2 0,0 0-14 15,0 0-29-15,0 0-37 31,0 6-3-31,0-3-58 16,0 2-149-16</inkml:trace>
  <inkml:trace contextRef="#ctx0" brushRef="#br0" timeOffset="115602.5277">20254 6112 235 0,'-1'3'25'0,"-1"-2"-21"16,1 1 23-16,1 2 6 16,0 0-6-16,0 2-9 15,0-1 1-15,3 2-9 16,0-2-3-16,-2 0-4 16,1-3 0-16,0 1-1 0,-2-3 17 15,0 0 9-15,0 0-3 16,0-4-13-16,0-2-6 15,0-6 1-15,0 1-2 16,-2-1-1-16,-3 0-4 0,-2 0 2 31,-1 3-3-31,-1 1 2 16,-2 3-1-16,0 1-2 0,-2 4 3 16,2 0-2-16,-3 0 0 15,0 8-2-15,2 3 2 16,-1 2 2-16,2 1-1 15,0 2 0-15,2 3-1 16,7 0 1-16,0-1-1 0,2 1 2 16,2 0-1-16,10-2 0 15,3-3 2-15,3-4 3 16,3-1 2-16,1-5-3 16,1-3-2-16,1-1 0 15,-1 0 1-15,-3 0-4 16,-2 0 0-16,-1-3 0 0,-3 1-17 15,-1 0-33-15,-3 0-39 16,1-1 8-16,-2 0-51 16</inkml:trace>
  <inkml:trace contextRef="#ctx0" brushRef="#br0" timeOffset="116405.0531">20524 6139 181 0,'0'-5'91'0,"0"2"-75"16,-6 0 26-16,-2 3-9 16,-3 0-9-16,-2 0 0 15,1 2-9-15,0 5-1 16,1 5-2-16,2-2-5 16,0 5-4-16,6 2-1 0,-2 0-1 15,5 1 0-15,0-2 0 0,0-1-1 16,6-2 1-16,2-5 2 15,0-2-1-15,-1-3 2 16,5-3 0-16,-2 0 8 16,2-1-1-16,0-8-8 0,0 0-2 15,-2-2-1-15,-1-1 1 16,-3 1-1-16,0 0 1 0,-4 1 0 16,0 0 1-16,0 4-1 31,-2 1 7-31,0 1 1 15,0 3-2-15,0 1-3 16,0 0-3-16,0 0-2 0,-2 4 1 16,2 2-3-16,0 4 2 15,0 0 1-15,0 0 0 16,6-1 1-16,3-1-2 0,2-1 2 16,1-3-1-16,2-4 2 15,1 0 0-15,6 0 1 16,-1-8 0-16,4-3 5 15,-1-1-2-15,2-2 5 0,-2-2 3 16,0 1-1-16,-5-1-6 16,-2 2-3-16,-5-2 7 15,-1 1-6-15,-4 0-1 0,-2 1 0 16,-2-3-2-16,-2 2 0 16,0-3 2-16,-2 3-3 15,-4-1-1 1,-2 4-1-16,2 2 1 15,-2 3 0-15,2 4 1 0,1 1-2 16,0 2 0-16,1 0-2 16,-1 5-1-16,5 5-2 15,-1 4 3-15,1 4 0 16,0 2 2-16,1 1 0 0,5 1 1 16,1 1 1-16,0-3-1 15,1-1-1-15,0-1 2 16,0-3-1-16,0-2 0 15,-2-3 0-15,2-2 0 0,-3-2 0 16,-1-2 1-16,-1-2-2 16,-1 0 1-16,-1-1-4 15,-1-1-9-15,0 0-15 16,0 0-11-16,0-1-21 16,-4-5-47-16,-4-2-50 15</inkml:trace>
  <inkml:trace contextRef="#ctx0" brushRef="#br0" timeOffset="116703.9256">20596 6100 363 0,'3'0'12'15,"5"-3"-8"-15,6-1 31 0,7-2 9 16,3 0-15-16,-1354 0-5 15,2718-3 3-15,-1357-1-2 16,1-1 1-16,-1 1-3 16,-4-1-2-16,0 1-1 15,-6 1-6-15,-2 1-11 16,-5 4-1-16,-3 1-2 0,-3 1 0 16,-2 0-2-16,-2 2-1 15,0 0-14-15,1 0-39 16,-4 3-22-16,-1 1-34 15,0-3-110-15</inkml:trace>
  <inkml:trace contextRef="#ctx0" brushRef="#br0" timeOffset="119086.4944">20322 6097 477 0,'0'-17'37'15,"-2"-1"-67"-15,2-2 8 16,0 5 22-16,0-2 1 16,-1 6-4-16,-3 0 5 15,0 6 6-15,-4 5 11 0,-5 2-12 16,-6 12-6-16,-2 9-2 15,-6 7 0-15,-2 4 6 16,0 3-1-16,4-1-1 16,6-5-3-16,6-5 1 0,3-6-1 15,8-5-1-15,2-6 2 16,4-5 0-16,13-4 5 16,6 0 7-16,6-9-4 15,4-4-9-15,9-1 3 0,-4-1-4 16,5 1 1-16,-4 2 1 15,-3 5-2-15,-6 4 2 16,-10 3-1-16,-6 4-3 16,-12 11-5-16,-2 5 2 15,-12 5 8-15,-5 1 1 0,-2-1-3 16,2-3 0-16,4-5 4 16,5-6 1-16,6-5 3 15,6-6 0-15,15 0 13 16,10-13 6-16,9-2-12 15,6-5-14-15,6-2 1 16,1-1-1-16,-4 2-1 0,-5 3 0 16,-8 4 1-16,-10 5-1 15,-10 4-2-15,-14 5 1 16,0 0-9-16,-17 9 9 16,-6 4 3-16,-6 3-1 0,1 0 2 31,0 0-3-31,3-4-1 0,9-2 3 0,6-4-2 15,9-4 0-15,3-2-5 0,15-1 6 16,9-8 1-16,5-1-2 16,1-1 2-16,3-1-5 15,-6 2 4-15,-5 3 0 32,-8 2 0-32,-9 3-3 0,-7 2-1 15,-3 1-12-15,-14 8 9 16,-8 2-26-16,-4 0-29 15,-4-4-45-15,-1-4-111 0</inkml:trace>
  <inkml:trace contextRef="#ctx0" brushRef="#br0" timeOffset="120008.1197">20104 5554 318 0,'2'0'29'16,"-2"0"-26"-16,0 0 3 0,0 1-6 16,-3 4 10-16,0 4 2 15,-1 1 1-15,2-1 6 16,-1 0 4-16,1-1-20 15,0-2-1-15,2-3 1 0,-1-1 7 16,1-2 15-16,0 0 12 16,-1 0-1-16,-1-5-14 15,2-2-19-15,-4 0 1 16,1 2-2-16,1 1-2 16,1 1 1-16,-1 0-1 15,0 2 0-15,1 1 0 0,-1 0-2 16,1 0 1-16,1 0 0 15,-1 0 0-15,1 0 0 16,0 0 1-16,0 0-1 16,0 0 1-16,0 0 1 15,0 0 0-15,0 0 0 0,0 0 0 16,0 0-1-16,0 0 1 16,0 0-1-16,0 0 1 15,0 0-1-15,0 0 0 16,0 0 1-16,0 0-1 15,0 0 0-15,0 0 0 0,0 0 0 16,0 0 0-16,0 0 1 16,0 0-1-16,0 0 0 0,0 0 0 15,0 0 0-15,0 0 0 16,0 0 0-16,0 0 0 16,0 0-1-16,0 0 1 15,0 0 1-15,0 0 0 16,0 0 0-16,0 0 3 15,0 0 2-15,0 0-6 0,0 0 1 16,0 0-1-16,0 1-1 16,0 2-7-16,0 0-36 0,1-2-55 15,2 0-112-15</inkml:trace>
  <inkml:trace contextRef="#ctx0" brushRef="#br0" timeOffset="121859.723">20065 5651 90 0,'0'-4'115'16,"0"1"-113"-16,0 0 18 16,0 1 29-16,0 1-6 0,0 1-17 15,0-2-7-15,0 2-7 16,0 0-8-16,0 0-4 16,0 0-3-16,0 2 4 15,0 1-1-15,0 0 3 16,0-3 1-1,0 1 1-15,-1-1 25 0,-1 0 19 0,-1-3-14 16,0-4-28-16,-2-1 1 16,-1-2-2-16,-2 0-2 0,-1 2-2 31,-3 1-2-31,2 3 1 16,-3 1-1-16,3 3 2 15,-1 0-3-15,1 0 0 0,4 4-3 16,1 6 4-1,-1 2-3-15,4 2 1 0,-1 2 1 16,3 4-2-16,0-3 3 0,3 3 0 16,2-4 0-16,4-1 0 15,2 1 0 1,0-3 1-16,3-2-1 16,2-1 1-16,3-1 1 0,-1-4 0 15,2-1-1-15,3-2 1 16,-2-2-1-16,0 0 0 15,0 0-1-15,-4-2-1 16,0-2-9-16,-1-1-20 0,1 1-34 16,-3-1-17-16,-1 0-26 15,0-4-47-15</inkml:trace>
  <inkml:trace contextRef="#ctx0" brushRef="#br0" timeOffset="122700.0203">20366 5592 295 0,'-2'-4'9'16,"-1"-1"5"-16,-1 3 31 0,-3 2-11 16,1 0-22-16,-2 0-12 15,-2 7-2-15,0 0 6 16,-1 4 4-16,1 3 0 15,3 1-6-15,-3 2 1 0,3 1 2 16,3 1-3-16,1-1 1 16,2-1 1-16,1-1-1 15,0-5-1-15,1-2-1 0,6-4 2 16,4-4-1-16,1-1 3 16,1 0-1-16,0-6-2 15,0-2 0-15,-1-1 0 16,0-4 2-16,-6 3-3 15,1-1 1-15,-3 0-2 0,-3 2 1 16,-1 3 1-16,0 2 3 16,0 3 5-16,0 1 0 15,0 0-8-15,0 0-6 16,0 4 4-16,0 3-1 16,0 2 0-16,7 2 1 0,-1-3 1 15,3 1-1-15,2 1 1 16,3-3 1-16,3-4-1 15,0-1 1-15,2-2 1 16,5 0 4-16,-2-7 4 0,2-5 1 16,2-2 2-16,1-3 2 15,-2-2-3-15,0 1-1 16,-4-4-3-16,0 2-1 16,-6 0 0-16,1 0-4 15,-5 0 5-15,-3 1 2 0,-3 0-9 16,-2 1 1-16,-3-1-1 15,0 2-2-15,-4 2 0 16,-2 2 0-16,-3 4 0 16,-2 0-1-16,2 4-1 15,-2 4 0-15,-1 1-1 16,5 0 1-16,-3 4-3 0,4 5 2 16,3 2 0-16,1 3-1 15,2 2 2-15,0 3-2 16,7 2 4-16,1-2-1 31,2 3 2-31,1-1 0 0,0-2-2 16,0-3 2-16,-3-1-1 15,0-3 0-15,-2-4-1 16,-2-2-3-16,2-2-7 16,-5-2-2-16,1 0-3 0,-1-2-8 15,-1 0-6-15,0 0-14 16,0 0-47-16,-3-5-15 15,-2-3-159-15</inkml:trace>
  <inkml:trace contextRef="#ctx0" brushRef="#br0" timeOffset="122965.6341">20525 5574 315 0,'-1'0'46'15,"-1"0"-25"-15,2 0 46 16,0-1-20-16,6-1-17 0,5-4-13 16,5 2 2-16,8-2 3 15,2 0 6 1,7 0-8-16,-2 0 2 16,2-1-5-16,-3 3-4 0,-3-2-7 15,-6 3-6-15,-5 0-1 16,-5 3 1-16,-3 0-4 15,-3 0-34-15,-3 0-54 0,-2 4-38 16,0-2-146-16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4-10T15:53:15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18116 3366 211 0,'0'-2'25'0,"0"2"3"16,0 0-8-16,0 0-18 15,0 8 4-15,0 3 41 0,0 6-41 16,4 3-2-16,-3 8 3 16,3 4 0-16,-2 3 8 15,2 2 1-15,-2 1-8 16,-1 2 4-16,4-2-8 15,-4-1-4-15,3-2 8 0,1-4 3 16,2-5-11-16,-1-6 4 16,3-4-1-16,3-8 0 15,1-4 6-15,2-4 7 16,3-5 4-16,3-10-10 0,-1-2-7 16,2-5 0-16,-2-1-2 15,0 1 0-15,-3 1-2 16,-3 4 1-16,-2 3 1 15,-1 4 0-15,-6 4-2 0,1 4 0 16,-3 2-1-16,0 2-10 16,-1 7 5-16,0 5 3 15,-1 2 2-15,2-1 1 16,-1 1 3-16,0-3 0 16,0-3 0-16,1-4-2 0,-1-6 2 15,1 0 4-15,0 0 7 16,1-7 2-16,-4-3-5 31,1-2-6-31,0 1-1 16,-1-1-2-16,0 2-1 0,-1-1-2 15,-2 3 1-15,-3 2-2 16,0 3 1-16,-1 2-3 16,-3 1 0-16,-2 2-1 15,1 8 4-15,-2 4 1 16,1 5 1-16,0 1 1 0,3 2-2 15,3-1 0-15,2-1 1 16,2-4 0-16,2-2-2 16,0-5 1-16,0-3 0 0,6-4 0 15,2-2 6-15,2 0 3 16,-1-5 5-16,1-4-3 16,-1-1-7-16,0-1 0 0,-2 1 2 15,-3-1-4 1,1 3 0-16,-3 2-1 15,-1 1 1-15,0 2 0 16,-1 3-2-16,0 0-7 16,0 0-5-16,0 8 1 0,0 3 15 15,0 1-3-15,0 3 0 16,0 1 0-16,0-2 0 16,0-1 2-16,6-3-2 0,1-3-2 15,4-4 2-15,2-3 4 16,1 0 2-16,2-9 2 15,1-4-2-15,3-1 3 0,0-3-3 16,-1-3 0-16,3 0-2 16,-3 0 2-16,-2 1 0 15,-1 2-5-15,-4 3 3 0,-3 5-4 16,-4 1 0-16,0 5 1 16,-4 3 1-16,-1 0-5 15,0 0-14-15,0 10 8 16,0 2 9-16,-2 2 0 15,-2 3 2-15,1-2-1 0,1 0 0 16,0-2 0-16,0-4-1 16,2-4 2-16,0-2-1 15,0-2 1-15,0-1 1 16,5 0 6-16,2-4 5 16,1-1-8-16,5 0-1 0,-4 1-5 15,0-1-1-15,1 4 1 16,-1 1 0-16,-1 0-1 15,0 3-2-15,0 5 1 16,-1 1-1-16,1 5 0 16,-3 2 2-16,3 2 1 15,-4 3 1-15,2 3-2 0,0 2 2 16,-2 1-1-16,-1 2-1 16,0-2 1-16,0 0 0 15,-3-2 1-15,0-3-2 16,0-3-1-16,-4-4 3 15,-5-2-1-15,-3-3 3 0,-3-3 1 16,-1-1 2-16,-1-6-4 16,0 0 3-16,1 0-2 15,4-5 1-15,0-4 0 16,5-4 0-16,2-2-1 0,4 1-5 16,1-3-4-16,2 0-3 15,8-2 3-15,6 2 4 16,1-1 0-16,3-1 0 15,2-1 2-15,3 0 1 16,-1 0 0-16,-3-1-2 16,2 1 3-16,-8 0-1 0,-1 2 0 15,-5 0 0-15,-1 2 1 16,-3 3 0-16,-3 4-1 16,0 1-1-16,-2 5 0 15,0 3-4-15,0 0-3 16,-5 3-1-16,-3 6 5 0,2 5 1 15,-1 0 0-15,3 0 3 16,2 1-2-16,2-2-1 16,0-4 0-16,2-4-1 15,7-3 2-15,2-2 5 16,5 0 4-16,1-6-2 0,0-6 1 16,3-2-4-16,1-2 0 15,-4-2 0-15,0 0-1 16,-3 1-1-16,-1 1 1 15,-5 2-2-15,-2 2 2 16,-1 3-1-16,-4 3 1 0,-1 2-2 16,0 4-3-16,0 0-7 15,0 2-2-15,0 6 8 16,0 4 4-16,0 5 0 0,0 0-2 16,0 4 2-16,0 0 2 15,0 1-3-15,0-2 0 16,0 3 2-16,1-2-2 15,1 1 1-15,-2 0 2 16,0-2 1-16,0 2-4 0,-8-5 3 31,-4 0-1-31,-3-3-1 16,-2-2 3-16,-2-4 1 16,1-3 1-16,2-4-1 0,2-1 1 15,1 0-2-15,4-3 0 16,3-6-2-16,1 0-19 15,4-2-42-15,1-5-32 16,0 1-39-16,1 1-62 16</inkml:trace>
  <inkml:trace contextRef="#ctx0" brushRef="#br0" timeOffset="463.3869">18043 4116 339 0,'-2'2'12'15,"2"-2"-12"-15,10 0-2 16,7 0 39-16,8 0 1 0,8-4-13 16,6-3-2-16,5 0 4 15,8-3-6-15,6 1-3 0,3 1-5 16,6-3 5-16,5 2 0 16,4-1-2-16,2 1-8 15,0 1 8-15,-1-1-10 16,-1 3 10-16,-2-2-2 15,-3 1-9-15,-4 0 1 16,-4 0-3-16,-5 0 5 0,-9 2-12 16,-7 0 8-1,-9 1 2-15,-12 1-4 0,-6 1-5 16,-9 0 4-16,-2 2-3 0,-4 0-5 16,0 0-2-16,-7 0 5 15,2 0-1-15,-1 0-25 16,1 0-37-16,3 0-22 0,2 0-57 15</inkml:trace>
  <inkml:trace contextRef="#ctx0" brushRef="#br0" timeOffset="3084.5496">18095 5120 323 0,'1'0'23'15,"-1"0"-13"-15,0 0 26 0,2 0-6 16,-2 0 0-16,1 0 1 16,1-5-21-16,0-4-4 15,-1 1 2-15,-1-4-2 16,2-1 9-16,-2-2-2 16,0 1-3-16,-2 0-3 15,-3 0-2-15,-3 3-2 0,-1 2-1 16,-1 4-1-16,-2 0-1 15,1 5-3-15,-3 0-1 16,-1 6 0-16,-1 8 1 16,2 6 0-16,0 4 3 15,1 3-1-15,3 2-1 0,2 5 1 16,4-3 0-16,4-3 0 16,0-2 1-16,0-7 0 15,8-4-5-15,3-7 5 16,3-6 3-16,1-2 4 15,2-4 3-15,1-8 0 0,1-2-5 16,-2-1-2-16,-2-2-2 16,-1 1 2-16,-2 0-1 15,-4 2-1-15,-2 2 1 16,-1 3-1-16,-4 1 2 16,1 2-1-16,-2 3-2 0,0 3 0 15,0 0-7-15,0 0 1 16,0 10-4-16,-2 3 12 15,2 4-5-15,0 2 2 16,0 1-1-16,6 0 1 16,4-3 1-16,1-6-2 0,2 0 3 15,2-5 1-15,-2-4 1 16,0-2 0-16,-1 0 0 16,-3 0-2-16,-3 0-8 15,0 0-29-15,-1 0-36 16,-5 0-74-16</inkml:trace>
  <inkml:trace contextRef="#ctx0" brushRef="#br0" timeOffset="4162.6519">19236 4675 273 0,'-22'0'8'16,"-2"0"-6"-16,1 1 36 15,0-1-5-15,4 0-10 16,3 0-2-16,3 0 0 0,4 0-2 16,3 0-5-16,4 0-3 15,2 0 2-15,0 0-1 16,0 0-8-16,0 0 1 16,0 0-2-16,0 0-2 15,0 0 0-15,0 0 0 0,0 0-2 16,0 3-4-16,0 3 3 15,0 3 2-15,0 3 0 16,0 3 0-16,2 2 0 16,0 4 0-16,-1 0 0 15,-1 4 0-15,0-1 0 16,0 1 0-16,0 2 1 0,0-2 0 16,0 2 3-16,0 0 0 15,-3 1 3-15,1 0-2 16,-1 1-2-16,0-1-2 15,1-3 9-15,1-2-6 0,1-3-4 16,0-4 2-16,0-6-1 16,0-3-1-16,3-4 3 15,3-3 9-15,5 0 10 16,0 0-3-16,2-5-12 16,0 1-1-16,2-1-2 15,-4-1-1-15,3 3-4 0,-4 0 1 16,0 3-1-16,-2-1 1 15,1 1-1-15,0 0 0 16,-1 0-1-16,1 0 1 16,1 0-6-16,1 0-15 0,-1-1-14 15,1-2-9-15,1-3-25 16,0 0-27-16,-1-4-85 16</inkml:trace>
  <inkml:trace contextRef="#ctx0" brushRef="#br0" timeOffset="4537.3702">19503 4850 336 0,'0'-3'8'0,"0"1"-4"16,0 1 25-16,0 1-17 16,0 0-8-16,0 6-6 0,0 2 15 15,0 4 3-15,0 5 0 16,0 2 0-16,-1 4 5 16,-1 2-12-16,1 0-1 15,-1 2-2-15,-2 0 4 16,4-4-5-16,-2-3-2 15,0-4-1-15,2-4-1 0,0-5-1 16,0-3 0-16,0-2 1 16,0-2 0-16,0 0-1 15,0 0-15-15,0-5-48 16,0-3-52-16,0-1-136 16</inkml:trace>
  <inkml:trace contextRef="#ctx0" brushRef="#br0" timeOffset="5255.9582">19847 5125 157 0,'-3'0'11'0,"3"1"1"15,0-1 3-15,0 1-9 16,0-1-4-16,0 0 3 0,0 0 5 16,0 0-4-16,0 0 1 15,0 0 15-15,0 2 10 16,0 3 0-16,0 4-11 16,-1 2 13-16,-2 4 10 15,-2 7-16-15,-1 1 1 16,0 3-20-16,-4 2-4 0,1 0-6 15,-3-1 3-15,2-2-5 16,1-6-43-16,1-6-63 16,2-10-47-16</inkml:trace>
  <inkml:trace contextRef="#ctx0" brushRef="#br0" timeOffset="5740.232">19956 4870 393 0,'-3'-5'14'15,"1"-1"-10"-15,2 1 55 0,0-1-18 16,8 2-22-16,3-1-19 15,3 2-2-15,1-2 3 16,1 1-2-16,0 3 2 16,-2 1-2-16,-3 0 1 15,-2 0 0-15,1 0-2 0,-2 5-1 16,-5 0 0-16,1 2 3 16,0 3-2-16,-3 1-2 15,-1 0 3-15,0 6 1 16,-1 0 2-16,-6 1 5 15,3 2 5-15,-4-1-5 16,2 0-1-16,2-5 0 0,3 0 0 16,1-4-2-16,0-3-1 15,1-1 2-15,10-5 7 16,2-1 8-16,4 0-6 16,-2 0-12-16,3-1-1 15,-1-2-1-15,-2 0-1 0,-2 0-20 16,-2 1-32-16,-4 0-14 15,0 1-62-15,-2 1-103 16</inkml:trace>
  <inkml:trace contextRef="#ctx0" brushRef="#br0" timeOffset="5943.3216">20388 5140 344 0,'4'17'16'16,"-1"-2"-5"-16,-3 4 67 16,0-1-51-16,0 2-18 15,-6-3-6-15,-3 1-2 16,-2-1-1-16,-1-5 0 16,-1 0-12-16,0-7-47 0,2-3-36 15,-1-2-96-15</inkml:trace>
  <inkml:trace contextRef="#ctx0" brushRef="#br0" timeOffset="6537.1269">20496 4792 240 0,'-3'-4'27'0,"1"-2"-11"15,2 1 45-15,0 0-14 16,0 1-9-16,6-1-18 15,5 1-10-15,5-2-7 16,1 1-1-16,2 1 0 16,1 0 2-16,-1 2-1 0,-4 2 2 15,-4 0-7-15,-1 0 2 16,-7 7-2-16,-3 0-5 16,0 2 0-16,-8 1 4 15,-4-1 4-15,0 2 0 16,0-4 0-16,3 0-1 15,3-4 0-15,2 0 2 0,4-1-2 16,0 1-2-16,7-2 2 16,5 1 4-16,2 1-1 15,2-1 0-15,2 1-2 16,0 1 2-16,-2 1 5 16,-2 1-2-16,-4 3 3 0,-3 2-7 15,-3 2-4-15,-4 1 1 16,-4 1 1-16,-5 1 1 15,-3-3 1-15,2 0 1 16,0-4-3-16,2-1 1 16,2-4 0-16,2-2-1 0,4 0-8 15,0-1-32-15,0-1-42 16,4 0 8-16,3 0-63 16</inkml:trace>
  <inkml:trace contextRef="#ctx0" brushRef="#br0" timeOffset="6739.9828">20837 5011 303 0,'14'11'28'15,"-6"3"-1"-15,-4 1 17 16,-2 4-15-16,-2 1-3 0,0 3-16 16,-9 1-5-16,-2 2-3 15,-2-4 2-15,-1-2-3 16,1-3-1-16,-1-6-3 15,3-3-15-15,0-7-19 16,5-1-44-16,2-3-77 16</inkml:trace>
  <inkml:trace contextRef="#ctx0" brushRef="#br0" timeOffset="7117.4392">21009 4761 307 0,'1'-3'86'0,"1"0"-83"16,-2 2 42-16,0 1-21 16,0 1-21-16,0 8-5 15,0 2 5-15,0 3 2 16,0-1 4-16,0 1-4 15,0-2-1-15,4-3-1 16,5-3 5-16,3-2 4 16,-1-3 2-16,5-1-3 0,1 0-2 15,-2-1 0-15,4-4-6 16,-1 0-2-16,-3 1-1 16,-2-2 1-16,-3 3-1 15,-3 1 0-15,-1 0-1 0,-2 1-6 16,-3 1-14-16,4 0-12 15,-4-2-26-15,4 1-41 16,-1-4-72-16</inkml:trace>
  <inkml:trace contextRef="#ctx0" brushRef="#br0" timeOffset="7398.6747">21234 4698 319 0,'-2'0'27'16,"2"0"-26"-16,-2 7 3 16,-2 3 44-16,1 4-8 15,-1 4-8-15,-1 3-6 0,0 4-10 16,0 1 2-16,-1 1-12 16,2 0-3-16,-1-2-4 15,4 0 2-15,1-5-1 16,0-5 0-16,0-2 0 15,1-4 2-15,5-3 0 16,-1-1 0-16,1-2-6 0,0-3-16 16,1 0-25-16,-1 0-59 15,1-8-29-15</inkml:trace>
  <inkml:trace contextRef="#ctx0" brushRef="#br0" timeOffset="8333.7835">21236 4462 217 0,'-2'-3'37'0,"0"3"-22"0,2 0 26 16,0 0-32-16,7 0-5 15,1 0 15-15,8 2 0 16,1 0-1-16,2-1-10 16,2 0-4-16,1-1 1 0,-3 0 3 15,-3 0 2-15,-2 0-3 16,-5 0-4-16,-3 0 2 15,-1 0 5-15,-4 0 0 16,1 0 8-16,-2 0 0 16,0 0-2-16,0 0-5 0,0 0-2 15,0 0 0-15,0 0-1 16,0 0-1-16,0 0 3 16,0 0 0-16,0 0 1 15,0 0-2-15,0 0 1 0,0 0-2 16,0 0-2-16,0 0-1 15,0 0-2-15,0 0-1 16,0 0 0 0,0 0 0-16,0 0-2 15,0 0 1-15,0 0-1 16,0 0 3-16,0 0-2 16,0 0 1-16,0 0 1 0,0 0 1 15,0 0-1-15,0 0 1 16,0 0-2-16,0 0-2 15,0 0-1-15,0 4-4 16,0 2 8-16,0 1-2 0,2 6-2 16,0 2-3-16,0 2 5 15,2 7 3-15,0 2-3 16,1 2 3-16,1 3 5 16,-1-2-3-16,1 1-5 15,2 1-1-15,-3-2-1 0,4 1 3 16,-3-4 2-16,2 2 0 15,-1-3-2-15,-3-3-2 16,1-1 0-16,1-1 0 16,-4-1 1-16,1-4 0 0,0-1 0 15,-1-3-1-15,-1-5 1 16,-1-2-1 0,0 0 1-16,0-2 1 0,0-2 0 15,0 0 2-15,0 0 1 16,0 0-1-16,0 0-1 15,-9 1-2-15,-2 0-3 16,-3 3 1-16,-3 1 0 0,-2-1 0 16,-2 4 1-16,1 0 0 15,-1 1-1-15,3-1 3 16,-1 3-2-16,3 0-1 0,2-1-2 16,1 1 3-16,-2 2-1 15,3 2-13-15,-5 1-57 16,1 1-41-16,-2-2-108 15</inkml:trace>
  <inkml:trace contextRef="#ctx0" brushRef="#br0" timeOffset="16065.3809">12971 5621 200 0,'2'-2'8'0,"0"2"-5"16,0 0 37-16,0 0-4 0,-2 0 8 15,0-2-12-15,0 2-4 16,0 0 6-16,0 0-9 16,-4 0-5-16,-6 0-9 15,-5 0-6-15,-2 0-6 16,-2 0 4-16,-1 2 0 15,0-2 3-15,1 0 3 0,1 0 2 16,1 0 2-16,1 0-2 16,3 0-1-16,2-3 0 15,1 0-1-15,3 1-2 0,2-1-3 16,2 2-1-16,0-1-1 16,1 2 0-16,2-1 0 15,0 1-2-15,0 0-1 16,0 0 1-16,0 0-1 15,0 0 0-15,0 0 0 0,0-1 1 16,0 1 1-16,0 0 1 16,0 0 1-16,0 0-1 15,0 0 0-15,0 0 1 16,0 0-2-16,0 0 0 16,0 0-1-16,0 0-1 0,0 0-1 15,0 2 2-15,0 4-1 16,0 0 1-16,1 2-1 15,0 0 0-15,1 1 0 16,0 0 1-16,0 2-2 0,0 2 2 16,-2-1-3-16,1 3 2 15,0 0 1-15,0 2 4 16,0 1-4-16,1 2 2 16,-2 1-2-16,2 2 0 0,0 0 1 15,0 2-1-15,1-2 0 31,-1 2 0-31,1-2 1 16,-2-1-1-16,1 0 1 16,1-4 0-16,-2 1-1 0,0-1 1 15,0-2 0-15,1 0 0 16,0-1-1-16,-1 1 1 16,0-2 0-16,1 1 1 15,0 1 1-15,-2 1-4 16,0 4 2-16,0-1 1 0,0 2 0 15,0-1-1-15,0-3 0 16,0-1 0-16,0-3 0 16,0-3-1-16,0-3 0 0,0-2 1 15,0-2-1-15,0-1 1 16,0 1-1-16,0 0 0 0,0-1 0 16,0 0 1-16,0 0-1 15,0-1 0-15,1 0 1 16,-1 0-2-16,3-1 2 15,2-1 2-15,0 0 1 16,2 0 1-16,1 0-2 0,1-3 0 16,0-1-2-16,0 1 0 15,-2-1 0-15,2 1-1 16,-1 0 0-16,1 1 0 16,1 0 2-16,0 0-4 0,1 0 4 15,2-1-4-15,-1 1 2 16,0-1 0-16,-1 0 2 15,-1 0-2-15,-3 1 0 16,-1 1 1-16,-4 0-1 16,0 0-1-1,-2 1 1-15,0 0-4 0,0 0-7 0,0 0-15 16,0 0-10-16,0 0-12 16,0 0-18-16,0 0-42 15,0 0-101 1</inkml:trace>
  <inkml:trace contextRef="#ctx0" brushRef="#br0" timeOffset="16830.8197">13620 6263 140 0,'0'-3'28'0,"0"-1"9"15,0 1-1-15,0 1 5 0,0-2-9 16,4 1-6-16,0 2-9 16,-1-1-3-16,4 0 4 15,-2 2-6-15,2 0-8 16,2 0-1-16,2 4-1 15,2 5-1-15,3 2-1 16,-3 1 10-16,4 4 12 16,-2 2-15-16,1-1-7 0,-5 2 2 15,-2-1 6-15,-2 1-6 16,-5 0-2-16,-2 0 0 16,-2 0 2-16,-8 0 1 15,-3-1-15-15,-1-4-47 0,-1-5-56 16</inkml:trace>
  <inkml:trace contextRef="#ctx0" brushRef="#br0" timeOffset="17330.9235">14359 6216 285 0,'6'-3'30'0,"-1"0"-24"16,2 1 14-16,1 1 11 15,3 1 1-15,1 0-22 0,0 3-3 16,2 6 5-16,-1 2 5 16,1 3-8-16,-3 3-3 15,-1 3-3-15,-4 2-2 16,0 1 0-16,-6 2 1 16,0-1 0-16,-6 0 1 15,-7-2-18-15,-3-2-50 0,-4-5-35 16,0-5-170-16</inkml:trace>
  <inkml:trace contextRef="#ctx0" brushRef="#br0" timeOffset="17846.3604">15020 6211 253 0,'4'0'11'0,"1"0"2"0,1 0 31 16,2 5-12-16,2 1-6 16,-3 2 16-16,3 2-8 15,-1 3-21-15,-1 1-5 16,0 3 6-16,-2 2-7 16,-3 0-7-16,-2 2 2 0,-1-1-1 15,-2 0-4-15,-8-2-25 16,-4-2-43-16,-1-3-10 15,-2-5-70-15</inkml:trace>
  <inkml:trace contextRef="#ctx0" brushRef="#br0" timeOffset="18986.6161">15760 5655 235 0,'0'-1'33'0,"0"-1"0"15,1-2 10-15,9 0-19 0,1-4-17 16,3 3-5-16,3-3 0 15,2 0 4-15,3-1 0 16,-3 2 7-16,-2-3 5 16,-2 2 1-16,-3 0-5 15,-4 3-5-15,-1-1-1 0,-5 1 0 16,-1 2 0-16,-1 1-1 16,0-1 1-16,0 2-1 15,0 1-5-15,-5 0-4 16,0 0 1-16,0 3-1 15,0 4 0-15,-1 4 2 0,0 3-4 16,2 2 3-16,3 2 2 16,-1 3-2-16,2 0 0 15,0-1 2-15,0 1-1 16,2 0-1-16,1 1 4 16,1-3-2-16,-2 2 5 15,1 2 0-15,0 1-2 0,1 1-1 16,-3 1 0-16,2 2 1 15,0 0 0-15,0 0-3 16,0-2 0-16,1-1-1 16,-2-2 1-16,2-5 0 15,-2-3-1-15,-1-4 3 0,0-1-2 16,0-3 1-16,-1-1-2 16,0-1 0-16,0-1 1 15,0 1-1-15,-3-1 1 16,-5 1-2-16,-2 1 1 15,-4 1 2-15,-3 0-2 0,-3 1 2 16,-2 1-3-16,0-1 4 16,-3 0-5-16,1 0 5 15,1-2-1-15,4-2 10 16,4 0-3-16,4-1 0 16,2-2-5-16,5-1-2 15,1 1-1-15,3-1 1 0,0 1-10 16,6-1-6-16,2 3-10 15,-2-1-29-15,-3 0-56 16,-2-1-97-16</inkml:trace>
  <inkml:trace contextRef="#ctx0" brushRef="#br0" timeOffset="20658.1233">10365 6386 264 0,'-5'-8'0'0,"1"0"3"16,1 0 3-16,-3-1 27 16,0 2-3-16,2-1 0 15,-4 1-8-15,1-1 3 0,-3 2-6 16,-3 2-7-16,1 2-4 16,-4 2-7-16,-2 0-1 15,0 2-1-15,1 7 0 16,1 3-1-16,1 2 2 15,2 3-2-15,4 2 4 16,1 2-1-16,6 1-2 0,2-1 0 16,0 0 1-16,10-3 2 15,3-4 0-15,4-4 2 16,3-4 3-16,2-5-3 16,1-1 2-16,1-2 1 0,-4-7-5 15,0-2 3-15,-3-1-3 16,-2 1 4-16,-6 0 2 15,-1 0-6-15,-3 1 4 16,-4 1 4-16,-1 1 2 16,0 2-7-16,0 2-3 15,0 1 0-15,0 2-1 16,-1 1-3-16,0 0-4 0,1 1-1 16,0 7 7-16,0 3-3 15,0 1 1-15,0 4 1 16,5 1 1-16,2 2-2 15,0-1 2-15,1 2 0 0,2-1-1 16,-1-1 2-16,1 0-1 16,-1-1 0-16,2 1 1 15,0-2 0-15,-4-1 2 16,1-2 0-16,-2 0-2 16,-1-3-1-16,-1-3 0 0,-2-3 0 15,0-1 2-15,-2-2 0 16,0-1 5-16,2 0 12 15,-2 0 7-15,0 0 3 16,0 0-13-16,0 0-14 16,0 0-3-16,0-1-8 15,-2-2-36-15,0 1-32 0,0-1-90 16</inkml:trace>
  <inkml:trace contextRef="#ctx0" brushRef="#br0" timeOffset="21236.305">10811 6454 220 0,'-3'1'38'15,"3"-1"-36"-15,0 0 25 0,2-5 24 16,10-4-30-16,5-4-14 15,6-1 2-15,6-4 3 16,5-1 0-16,2-1-2 16,7 1 5-16,-1-2 6 15,2 1-6-15,2 0-4 16,2 2 2-16,0 0-6 16,1 2 6-16,2 2-7 0,0 2 1 15,-1 0-3-15,1 4-4 16,1-1 7-16,-2 4-6 15,0-1-1-15,-1 3 2 16,-4 1-2-16,-1-1 0 0,-8 3 0 16,-3 0 2-16,-7 0-2 15,-6 0 0-15,-5 0-1 16,-5 3 0-16,-5 0 0 16,-1 1 0-16,-2-1 0 15,-2-1-4-15,0 0 3 0,0 0 3 16,0 0-6-16,0-1-9 15,0-1-12-15,0 0-21 16,0 0-24-16,-4-3-88 16</inkml:trace>
  <inkml:trace contextRef="#ctx0" brushRef="#br0" timeOffset="21564.2728">11739 6097 319 0,'0'-2'1'0,"2"-1"-22"0,6 1 17 16,1 2 0-16,2 0 6 15,3 0 2-15,2 0 5 16,3 2 2-16,0 3 5 16,0 0-1-16,2 0 0 15,-2 2 4-15,-1 0-3 16,-1 2-7-16,0 0 2 0,-2 1-3 15,-4 2-2-15,-1 1 7 16,-4 2-5-16,-6 1 3 16,0 2-11-16,0-1 5 15,-10 0-2-15,1-1 1 16,-1-1-1-16,3 0-2 0,-1 0 1 16,3 2-3-16,2-1-38 15,3-1-94-15</inkml:trace>
  <inkml:trace contextRef="#ctx0" brushRef="#br0" timeOffset="27625.2913">13090 6003 275 0,'0'0'63'16,"0"0"-61"-16,0 0 9 0,0 0 10 15,0-2 9-15,0-3-13 16,0 1-11-16,0-2 1 16,0-3 0-16,0-2 4 15,-4 0 1-15,2-3 2 16,-2-3-1-16,0-2 5 0,1-4-6 15,-2-3-8-15,2-3-1 0,-2-5 4 0,2-1 1 16,-1-2-4-16,2 0-4 16,-1 0 2-16,3-3-3 0,0 4 2 15,0-4-1-15,4 0-2 16,4-2 6-16,1-2-3 16,2 0-2-16,2 1 2 15,-2 3 2-15,0 2 2 16,-2 3-1-16,-2 5-2 15,-1 6 0-15,-2 2-2 0,0 5 1 16,-2 1 2-16,-2 4 2 16,1 1 3-16,-1 3-5 15,1 1-1-15,-1 2 0 16,2 2 2-16,-2 1-6 16,0 2 0-16,0 0-1 0,2 0-2 15,-1 0-1-15,2 0-2 16,2 0-14-16,1 0-9 15,0-4-27-15,0-4-41 16,-2-6-71-16</inkml:trace>
  <inkml:trace contextRef="#ctx0" brushRef="#br0" timeOffset="29259.4343">12722 4180 289 0,'0'0'4'0,"-2"0"5"15,-2 1 7-15,0 6 5 16,0 2 3-16,1 0 5 16,-1 1 1-16,3 2-3 0,0 2-14 15,1 0-7-15,0 6 3 31,-2 2-3-31,-2 6-2 16,0 1 1-16,-2 7-1 0,0 1 2 0,1-2-3 16,-1 0-2-16,0-3 0 0,3-4-1 31,-1-7 0-31,1-5 0 16,3-5 0-16,-1-4 1 15,1-3 0-15,0-3 2 0,0-1 3 16,0 0 9-16,0 0-1 15,0-1 1-15,1-3-9 16,2-1-6-16,1 0 1 0,-1 2 0 16,1-2-1-16,-1 3 0 15,0 0-1-15,2 2 0 16,1 0 0-16,1-1 0 0,2 1 0 16,2 0 1-16,3-1-1 15,3 1 1-15,2 0-1 16,2-1 2-16,2-1 0 15,0 2-2-15,1-1 2 16,0 1-2-16,-1 0 3 0,-2 0-3 16,0 0 2-16,-1 0-2 15,-2 0 0-15,-1 1 2 16,-1 2-2-16,0 2 1 16,-1 1-1-16,-3-1 0 15,1 0 1-15,-2 0 0 0,-2 0 1 16,1-3-1-16,-2 1 0 15,-1-3 1-15,1 2 0 16,-2-2-1-16,0 0 0 16,1 0 1-16,1 0-1 15,0 0 0-15,-1 0 1 16,-1 0-2-16,0 0 1 0,0 0 0 16,-3 0 0-16,0 0 0 15,-2 0-1-15,-1 0 2 16,0 0-1-16,0 0 2 15,0 0 0-15,2 0 1 0,-2 0-1 16,0 0-1-16,0 0 1 16,0 0 1-16,0 0-1 15,0 0 0-15,0 0 1 16,0 0 3-16,0-2 4 16,0-2-2-16,0 0-6 0,1-3-2 15,1-1 1-15,1-3-1 16,1-3 2-16,0-3-2 15,1-3 0-15,3-2 2 16,0-3 1-16,-1-2-1 16,3-2-2-16,-3-2 4 15,3 2 2-15,-2-1-4 0,-1 4-1 16,1 1 1-16,-2 5-1 16,-1 2 2-16,0 5-3 15,-2 3-2-15,-1 4 4 16,0 2-1-16,-2 1 0 15,0 1-1-15,0 2 0 0,0 0 1 16,0 0-2-16,0 0 1 16,0 0-1-16,0 0 1 15,0 0-1-15,0 0 1 16,0 0 0-16,0 0 0 16,0-1 0-16,0 1 0 0,2 0 1 15,-2 0 0-15,0 0 1 16,0 0 2-16,0-3 3 15,0 1-1-15,0-1-2 16,0-3-1-16,0 0 1 16,-6-2 0-16,-2 0-2 0,-3 2 0 15,-3-2-1-15,-4 2 0 16,-4 1-1-16,-4 1 0 16,-3 2-1-16,-5 0 0 15,-1 1 0-15,-4-2 1 16,1 3 1-16,0-3-1 0,2 1 0 15,2-1 1-15,4 0 0 16,2-3 1-16,5-2 0 16,0 0 8-16,5-1-7 15,4 0-1-15,0-1 1 16,3 1 4-16,2 1-6 0,2 2-2 16,1 1 1-16,1 1 0 15,2 2 0-15,3 1-1 16,0 1-4-16,0 0-12 15,0 6-30-15,5 3 2 16,4 4-12-16,-1-1-23 0,3-1-40 16,-1 0-64-16</inkml:trace>
  <inkml:trace contextRef="#ctx0" brushRef="#br0" timeOffset="29634.393">12837 4331 187 0,'0'1'40'16,"1"-1"-23"-16,0 0 26 15,0 0-3-15,2 3-18 16,-2 0-16-16,2 2 2 16,0 3 30-16,2 1-18 15,-3 2 2-15,1 1-1 16,-2 0-4-16,1-2-9 0,1-1-4 15,-1-4 0-15,1-2-1 16,-1-3-3-16,4 0 1 16,-5-5-53-16,1-6-120 15</inkml:trace>
  <inkml:trace contextRef="#ctx0" brushRef="#br0" timeOffset="32101.2112">13985 6145 107 0,'0'1'55'0,"0"-1"-38"16,0 1 17-16,0-1 0 16,0 0-2-16,0 0-14 15,0 0-5-15,0 0 1 0,0 0 0 16,0 0-3-16,0 0 4 16,0 0 6-16,0 0 7 15,0 0 3-15,0 0-3 16,0 0-7-16,0 0-17 15,-2-3-1-15,1-2 1 0,-1-2-1 16,2-2-1-16,-2-4-1 16,2-4 1-16,0-4 1 15,0-4 2-15,0-3 7 16,0-5-4-16,2-1 10 16,0-1-7-16,1 0-3 0,2 1 0 15,-3 0-3-15,2 0-1 16,-1 0 0-16,3 0-2 15,-2 0 0-15,0-2 2 16,2 0-2-16,1-1 8 16,-1-1-3-16,0 0-2 15,0-1-2-15,-1 1 0 0,-2 2-3 16,-1-2 1-16,1 2 1 16,-1 1-2-16,-1 3 1 15,4-2 2-15,-1 0-3 16,3-2 9-16,2 0-7 0,1 1-1 15,4-2 5-15,-1 2-2 16,0 3 4-16,1 4-7 16,-1 2 0-16,-2 4 1 15,0 3-1-15,-2 1-1 16,-1 4 1-16,1-3-1 16,1-1 0-16,-2 0 0 0,3-2-1 15,-2-2 1-15,2 0 0 16,0 0-1-16,-2 1 2 15,-1 1 0-15,-2 4-2 16,-1 3 2-16,-2 2 0 16,-2 3 0-16,1 3 2 0,-2 0-1 15,0 1-2-15,0 4 0 16,0-1 1-16,0 0-1 16,0 1 0-16,0 0-1 15,0 0 0-15,0 0 0 16,0 0 0-16,0 0-1 15,0 0 2-15,0 0 0 0,0 0-1 16,0 0 1-16,0 0 1 16,0 0-1-16,0 0 0 15,0 0 1-15,0 0 0 16,0 0-2-16,0 0 1 0,0 0 0 16,0 0 0-16,0 0 0 15,0 0 0-15,0 0-1 16,0 0 1-16,0 0 1 15,0 0-1-15,0 0 0 0,0 0 1 16,0 0-1-16,0 0 0 16,0 0 0-16,0 0 0 15,0 0 1-15,0 0-1 0,0 0 1 16,0 0 2-16,0 0-1 16,0 0 1-16,0 0-1 15,-2 0-2-15,0 0 0 16,0 0 1-16,2 0-2 15,0 0 2-15,0 0-1 16,0 0 1-16,0 0-1 0,0 0 1 16,0 0 0-16,0 0 0 15,-2-1 3-15,2 1-1 16,-1-1 0-16,0 0-1 16,0 0-1-1,0 0 1-15,0 0-2 0,0-1 0 0,1 2 1 16,-1-1-1-16,1-1 0 15,-4 1 0-15,2 1 0 0,-2 0 0 16,0 0-1-16,-2 0 0 31,-1 0 0-31,-4 0 0 0,0 2 0 0,-3 4-1 16,-2 0 0-16,1 3 2 16,-1 0 1-16,-1 2-4 15,2 0 1-15,0 2 4 0,3-1-4 16,-1 1 1-16,3-1 3 31,3-3-3-31,1 0 0 16,2-2 1-16,3-1-3 15,0-4-1-15,1-1 2 0,0 0-3 16,0-1 0-16,1 0 1 16,4 0 3-16,1-1 1 15,5-7 2-15,-1-1 0 16,5-2-1-16,2-2-3 0,2-1 3 15,-2 1-1-15,1 2 0 16,-1 0 0-16,-2 1 0 16,-3 0 1-16,-1 5-2 0,-3-1 2 15,-2 1-1-15,-1 2 0 16,-1 0 1-16,0 1-1 16,-2 1 1-16,1 0-1 15,2 1-1-15,1 0 0 16,1 0-1-16,1 3 2 0,2 6-2 15,-1 0 1-15,1 6 1 16,-3 1 0-16,1 1-1 16,-1 2 2-16,-3-3-2 15,0-3 0-15,-3-3 1 16,2-4-1-16,-3-3 2 0,0-3 1 16,0 0-6-16,0 0-13 15,0 0-13-15,-5 0-29 16,-5 0-44-16,-5 0-63 15</inkml:trace>
  <inkml:trace contextRef="#ctx0" brushRef="#br0" timeOffset="32935.685">13115 5036 196 0,'0'-3'39'15,"0"0"-5"-15,-2-1 4 16,0 0-10-16,1 1-8 0,0 0-2 16,-1 0-4-16,0 1 0 15,1-1-5-15,-1 0 7 16,1 1 2-16,-1 1 0 16,0-1-1-16,-2 1 0 15,-2 1 0-15,-3 0-9 16,-3 0-7-16,0 4-1 15,-4 4-1-15,-1 4-1 0,0 1 3 16,1-2 0-16,3 0-1 16,3 2 0-16,0-5 1 15,4 0-1-15,3-3 0 16,-1-1 0-16,4-4-2 16,0 0 0-16,0 0 4 0,0 0 3 15,2-3-1-15,3-3 0 16,1-6 0-16,4-1-3 15,-1-4 0-15,3 2 2 16,1-2-1-16,1 0 1 16,-2 4-1-16,-1 1-1 0,-1 4 1 15,-1 0-1-15,-1 5-1 16,-1-1 0-16,1 3-1 16,1 1 1-16,3 0-1 15,0 0 0-15,3 2 0 16,2 4-1-16,2 2 2 0,-1 1-1 15,0 2 1-15,-1 1 0 16,0-2-1-16,-3-1 2 16,-3 0-1-16,-2-2 0 15,-1-3-3-15,0-2-24 16,-1-2-36-16,0 0-47 16,-1-11-122-16</inkml:trace>
  <inkml:trace contextRef="#ctx0" brushRef="#br0" timeOffset="33685.5795">13967 3814 165 0,'0'-6'15'0,"-2"1"19"15,2 2 23-15,0 0-17 16,0 3-16-16,0 0 0 15,0 0-8-15,0 0-13 16,0 1-5-16,0 10-5 0,0 4 8 16,-2 8 6-16,0 5 15 15,1 4 2-15,-2 7-11 16,0 0-10-16,-3 5 0 16,0 0-2-16,-1-2 3 15,-1-2 14-15,0-4-3 0,0-2-7 16,2-3-7-16,-1-5 2 15,0 0-2-15,0-2 1 16,3-4-2-16,-1-1 0 16,3-5 2-16,1-4-3 15,1-5-7-15,0-5-40 16,5-6-27-16,4-14 5 0,3-5-139 16</inkml:trace>
  <inkml:trace contextRef="#ctx0" brushRef="#br0" timeOffset="34622.7984">13951 3799 142 0,'-7'-7'200'0,"1"1"-196"15,1 0 11-15,2 2 39 16,2 2-7-16,1 0-19 15,0 0-17-15,5 1-9 16,7 1-4-16,3-1 0 16,7 0 0-16,5 1 2 15,3-1 0-15,4 1 0 0,3 0 2 16,5 0-2-16,-2 0 0 16,4 0 1-16,-2 0-2 15,2 0 5-15,0 0-4 16,0 6 1-16,-1 0 0 15,-2 2-2-15,2 3 5 0,-3 1-4 16,-4-1-1-16,0 2 1 16,-5-4 0-16,-4-1 1 15,-7-2 0-15,-4-5 0 16,-7 1 0-16,-4-2 2 16,-3 0 3-16,-2 0 46 0,0 0-4 15,-2 0-29-15,-3 0-14 16,1 0-3-16,-1 0-2 15,0-1 0-15,2 1-1 16,0 0-4-16,-2 0 2 16,1 0 1-16,-1 5 1 0,-2 2-2 15,1-1 3-15,0 2 0 16,0 3-1-16,1 1-2 16,1 2-2-16,0 3 5 15,2 2-1-15,-1 4 0 16,2 2 1-16,0 3 0 15,-1 1 1-15,2 1-1 0,0 1 0 16,0 0 1-16,0 0-2 16,0-2 2-16,0-4-1 15,0-2 0-15,0-3 2 16,0-3-4-16,3-3 2 16,-3-3 0-16,1-2 0 0,1-2 0 15,-2 0 0-15,0-2 1 16,0-1-1-16,0 0 2 15,-3 2 0-15,-4-3 1 16,-5 2 3-16,-7 0-2 16,-2 2 0-16,-6 2-3 15,-5 1-2-15,-6 2 2 0,-8 3-1 16,-2 1-1-16,-7 2 4 16,0 2-5-16,-2-2 0 15,3-1 10-15,3-3-4 16,5 0 15-16,7-6 3 15,6-2-9-15,8-2-9 0,7-3 3 16,6-1 0-16,6 0 8 16,3 0-8-16,1 0-7 15,2 0-5-15,0 0 4 16,0 0-9-16,0 0-14 16,0 0-5-16,0 0-10 0,0 0-4 15,4-4-6-15,3-1 3 16,1-5-24-16,3-4-28 15,3-4-67-15</inkml:trace>
  <inkml:trace contextRef="#ctx0" brushRef="#br0" timeOffset="35044.5825">14204 4025 327 0,'-7'0'1'0,"0"0"10"0,4 0 35 16,1 0 8-16,2 0-26 16,0-5-9-16,4-1-14 15,4 0-6-15,5-2 1 16,2-1-1-16,1 1 2 15,1 2-1-15,-2-1 1 16,1 3-2-16,-3 4 1 0,-1 0-2 16,-5 2-1-16,-1 7 1 15,-2 3-1-15,-4 4 0 16,0-1 6-16,0 4-2 16,-5-1 11-16,-2-2 1 15,2-2 7-15,1-6 2 0,2-1-15 16,2-3-1-16,0-4-6 15,13 0 4-15,3-2 4 16,6-7 2-16,5 1-4 16,1-4-3-16,2 2-6 15,-5 4-2-15,-5 1-58 16,-6 4-83-16</inkml:trace>
  <inkml:trace contextRef="#ctx0" brushRef="#br0" timeOffset="36637.9733">14658 6154 51 0,'-4'2'43'15,"1"-1"-28"-15,2 0 15 0,0 0-6 16,1-1 2-16,-2 0-2 15,2 1-1-15,0 0-10 16,0 0-7-16,0 0 10 16,0 0-2-16,0 0-2 15,0 0 3-15,0-1-3 16,0 2-2-16,0-2 5 0,0 0 11 16,0 0 13-16,0 0 10 15,0-5-12-15,0-4-20 16,0-3-17-16,2-4 1 15,0-1 1-15,3-5 0 16,-1-1 2-16,2-4-2 0,0-2-2 16,1-1 0-16,0-4 0 15,0-1 3-15,0-4 2 16,3-3 1-16,-1-3 4 16,2-2 8-16,0-4-11 15,0 1-3-15,2 0 2 0,-1-1 4 16,-2 4-6-16,2 2-1 15,-3 0-1-15,2 2-1 16,-1-1 0-16,2 1 2 16,2 1 0-16,2-3-2 15,3 0-4-15,1-1 5 0,3 1-1 16,1 0-1-16,3 3 2 16,-2 5 1-16,-2 5 0 15,-4 8-2-15,-2 4-3 16,-7 9 3-16,-3 3-1 15,-1 5-1-15,-2 1-1 16,-1 2-2-16,2 0-1 0,-1 0 2 16,2 0 3-16,1 2 0 15,-3-1 1-15,1 0-1 16,-2 0 1-16,0-1 1 16,-1 0-2-16,-2 0 3 15,0 0-1-15,0 1 0 0,0-1 0 16,0 0-4-16,0 0-7 15,0 1-14-15,0-1-11 16,0 1-11-16,0 2-30 16,0-1-22-16,-2-2-54 15</inkml:trace>
  <inkml:trace contextRef="#ctx0" brushRef="#br0" timeOffset="37137.8566">14925 4752 287 0,'-2'0'14'0,"0"0"2"16,2 0 15-16,0 0-22 16,6-1-11-16,7-3 2 0,2 1 2 15,4-3-1-15,2 0-1 16,2 3 0-16,0 0 1 16,1 0-1-16,-2 2 0 15,0 1-1-15,-3 0 1 16,-4 0 1-16,0 1 1 15,-1 5 0-15,-5-1 1 0,0 5 4 16,-1-2 1-16,0 5-3 16,-4 4 6-16,0 4-1 15,-2 2-7-15,0 2 0 16,-2-1 4-16,0 0-1 16,0-3-5-16,-3-4 1 0,0-2 9 15,0-7 13-15,1-3-9 16,2-2-12-16,-1-3 0 15,1 0 1-15,0 0 0 16,0-7-21-16,0-2-62 16,0-5-47-16</inkml:trace>
  <inkml:trace contextRef="#ctx0" brushRef="#br0" timeOffset="37700.2285">15149 3811 207 0,'0'0'60'0,"0"0"-53"0,0 0-5 16,0 8 3-16,0 4 14 15,0 2 2-15,0 5 9 16,0 7-21-16,0 2-5 16,0 4 10-16,-2 3-7 15,-2 2-3-15,-1-3 3 16,-1 0 2-16,0-1 25 0,-2-4-20 16,0-3 1-16,1-2-2 15,-3-3-3-15,2-1 6 16,1-5-9-16,1-2-3 15,2-2-2-15,1-3-1 16,1-3 0-16,-1-1 0 0,3-2-1 16,0-1 2-16,0-1-1 15,0 0-1-15,0 0-11 16,0-1-22-16,0-7-37 16,0-3-41-16,4-6-152 15</inkml:trace>
  <inkml:trace contextRef="#ctx0" brushRef="#br0" timeOffset="38778.1037">15124 3814 260 0,'-3'-2'51'15,"0"1"-50"-15,1 0 26 0,2 1 4 16,0 0-20-16,0 0-15 16,6 0 0-16,4 0 6 15,5 0-1-15,2 0 3 16,3 0 8-16,5 0 5 16,1-1-6-16,4-3 5 15,3 1-2-15,-2-1-8 16,3 1-2-16,-2 1 0 0,-1 0 0 15,-2 0-3-15,-2 0-1 16,2 1 3-16,-5 1 2 16,2-1-1-16,-4 1 1 15,0 0-1-15,-2 0-3 0,1 0 0 16,-1 1-1-16,-5 1 0 16,0 1 1-16,1-1-2 15,-5-1 4-15,-3-1-3 16,0 0 0-16,-1 0 1 15,-1 0 2-15,-2 0-1 0,1 0-1 16,-1 0 0-16,2-1-1 16,-2-1 0-16,1 0 0 15,0 0 0-15,-1 1 1 16,1-1-2-16,-3 1 2 16,0 1-1-16,-1-2 0 15,0 2-1-15,-1-1 1 0,0 1 0 16,0 0 1-16,0 0-1 15,0 0 1-15,0 0 2 16,0 0 2-16,0 0-4 16,0 3-1-16,0 4 1 15,0 0 0-15,0 4 0 0,-1 0 0 16,-2 5-1-16,1 0 1 16,0 3 1-16,-2 4 0 15,1 2 1-15,-2 0 0 16,2 3 3-16,-3 1 1 15,-1 2-6-15,3 0 1 16,-2 2 0-16,1-2-2 0,0 0 3 16,2-3 2-16,1-1-4 15,1-4 0-15,0-4 1 16,1-3 0-16,0-5-1 16,0-3-1-16,0-4 0 0,0-1 2 15,0-1-2-15,0-1 0 16,0 1 0-16,0-2 0 15,0 0 1-15,0 0-1 16,0 0 1-16,0 0-1 16,0 0 2-16,0 0 1 0,0 1 0 15,-2-1 0-15,-4 2-1 16,-4 1 4-16,-3-1-5 16,-6 2 1-16,-2 1-3 15,-6 1 0-15,-4 3 1 16,-2 1 0-16,-3 1 1 15,-2-1-2-15,0 0 4 0,0 1 2 16,0-2 13-16,1-2 0 16,2-3-2-16,3 0-2 15,3-3 1-15,0-1 5 16,4 0-16-16,4 0-1 16,2-1 0-16,6-2-4 0,4 2 3 15,2-2-3-15,5 3 1 16,1-1-2-16,1 0-3 15,0 1-4-15,0 0 1 16,6 0-20-16,3 0-22 16,3-2-13-16,5-1-9 0,-2-4-53 15,2-4-92-15</inkml:trace>
  <inkml:trace contextRef="#ctx0" brushRef="#br0" timeOffset="39496.6937">15331 4036 289 0,'-4'0'15'0,"4"0"5"0,-2-3 31 15,2 0-11-15,0-2-15 16,0-1-14-16,8-2-6 16,1 0-2-16,4-1-2 15,2 0 3-15,1 1-2 0,1 0 1 16,0 3-1-16,-3 1-3 16,-1 4 1-16,-1 0-1 15,-4 0-1-15,-2 0 1 16,-1 6-1-16,-3 3 0 15,-2-3 0-15,0 4 4 16,0-1 2-16,-7-1 2 0,1 1 1 16,0-3-5-16,0 0 2 15,2-2-2-15,2-1 0 16,0-3 0-16,2 0 2 16,0 0-2-16,0 0 0 15,2 0-6-15,4 0 5 0,2 0-2 16,1-3 1-16,2 0 0 15,1 2 0-15,-2 1 0 16,-1 0 0-16,0 0-3 16,0 4 1-16,-3 5 0 15,-2 0 1-15,-1 4 0 16,-1 1 3-16,-2-2 5 0,0 3 3 16,-7 1 8-16,-3-1 7 15,-2-1-1-15,-1 0-15 16,-3 0-7-16,2 0-2 15,0-1-1-15,4-3-23 0,-1-2-72 16,3-2-185-16</inkml:trace>
  <inkml:trace contextRef="#ctx0" brushRef="#br0" timeOffset="40965.2275">15372 6306 104 0,'-2'-6'151'0,"2"-1"-145"0,0 1 18 16,0 0-2-16,0 2 3 15,0 2-9-15,0 2-4 16,0 0-9-16,0 0-3 15,0 8-5-15,2 4 22 16,2 4-6-16,-1 4 1 0,2 3 11 16,0 3-6-16,2 3-14 15,1 1-2-15,0 4 15 16,0 0-4-16,1-1-13 16,0 3 3-16,0-2 1 15,1-2 9-15,2 0 12 16,-1 0-17-16,3-1-3 0,-2 0-3 15,2-3 2-15,-2 1-2 16,1 1 2-16,-1-2-3 16,-3-2 1-16,0-1-1 15,-1-4 2-15,-2-2-2 16,-1-5 0-16,1-1 1 0,-4-4-2 16,1-3 2-16,0-1-1 15,-2-3 1-15,1-1-1 16,-1 0 1-16,1-1 0 15,0 0 0-15,-2 0 1 16,3 0-2-16,0-4 2 16,0-5-1-16,3-2-1 0,2-3 0 15,-1-2-2-15,3-5 1 16,2 0-4-16,0-5-1 16,-1 0 4-16,3-1-2 15,-1 1 2-15,-2 1 1 0,-1 1-1 16,-1 3-1-16,-2 2 1 15,-1 4 1-15,-2 2 0 16,0 3 2-16,-2 5-2 16,-2 0 2-16,0 4-1 15,0 1 0-15,0 0-1 16,0 0-3-16,0 4 4 0,-2 3 0 16,-4 0 1-16,3 1-1 15,-3 1 0-15,-1 2 2 16,0 0-3-16,0 1 2 15,-1 3 0-15,1 1-1 16,-3 2 0-16,2-1 1 16,1 0-1-16,1 1 1 0,2-1 1 15,0 1 0-15,2-4-1 16,0 1-1-16,2-1 1 16,-1-2 0-16,1 0-2 15,0-2 2-15,0-1 0 16,-2 0-1-16,0-2 0 0,0-1 2 15,0 1-1-15,-2-3 1 16,2 0 1-16,-2 0-1 16,-2-3 2-16,0 2 1 15,-1-3 1-15,-1 0 5 0,-2 0-5 16,-3 0 0-16,-1 0 3 16,-2-1 9-16,-2-2-14 15,-1 1-3-15,-2-1 1 16,-2 1 3-16,1 1 3 15,0 1-5-15,1 0 2 16,0 0 2-16,4-1-1 0,1 0 4 16,5-1 4-16,4-2-10 15,1 1 0-15,2-2-4 16,4 1 1-16,0-1-1 16,0 1-4-16,0 0-1 15,4 3-19-15,0 1-29 0,1 0-21 16,1 0-41-16,-2 1-72 15</inkml:trace>
  <inkml:trace contextRef="#ctx0" brushRef="#br0" timeOffset="42667.8575">15204 7335 285 0,'0'-11'17'0,"0"4"-6"16,0 0 20-16,0 4 0 0,0 2-8 16,2 1-14-1,-2 2-11-15,1 10 6 0,1 1 23 16,-1 6-12-16,1 6-4 16,1 2 3-16,-1 0 1 15,1 5-1-15,-3 0-7 16,1 1 0-16,-1-2 7 15,0-2-4-15,0-1 2 0,0-6-10 16,0-2 4-16,0-3-4 16,0-6-1-16,0-2 0 15,0-4 1-15,0-2-1 16,0-1 0-16,0-2 3 16,0 0 2-16,0-1 0 0,0-6-5 15,0-3-2-15,-1-2-1 16,-2-3-1-16,0-3 2 15,-2-3 0-15,-1-3-1 16,1-2 1-16,-1-2 0 16,3-1-1-16,-2-1 1 0,4 1 1 15,-1 2-1-15,2 1 2 16,-2 1-1-16,2 0 1 16,-1 0 1-16,1 2 2 15,0-2-2-15,0 4 3 16,0 2 0-16,0 4-2 0,0 1-1 15,-2 2 2-15,2 5-1 16,0 1-1-16,0 4-1 16,0 0 0-16,0 2-1 15,0 0-1-15,0 0 0 16,0 0-1-16,0 0-1 16,2 0 3-16,1 0 0 0,3 1 0 15,-1 1 0-15,2-1 1 16,4-1 0-16,2 0 0 15,1 0 3-15,3 0-1 16,5-2 3-16,2-2-4 16,3-2 1-16,2 0-3 0,1-1 0 15,1 1 3-15,1-2-3 16,0 1-1-16,1-1 2 16,-2-1-2-16,1-1 4 15,0 0-3-15,2 0 0 16,-2 0 0-16,1-1 1 0,-1 2-1 15,-1 0 0-15,-3 2-1 16,-4 0 1-16,-3 2 2 16,-4 2-3-16,-3 1 1 15,-1 0 0-15,-3 1-1 16,-4 1 2-16,0 0-1 0,-1-1-1 16,0 0 2-16,-1 0 0 15,2-1-1-15,0 0 2 16,1 0-2-16,-1 1-1 15,0-1 2-15,-2 1-2 16,0 0 1-16,-2 1-1 0,-1-1 2 16,-1 1-1-16,0-1-1 15,2 1 2-15,-2 0-1 16,0 0 1-16,0 0-1 16,0 0 1-16,0 0-1 15,0 0 0-15,0 0 0 16,0 0-1-16,0 0 1 0,0 1 0 15,0 4 0-15,0 1 0 16,0 3 0-16,3 0 0 16,0 5 0-16,1 0 0 15,0 3 0-15,0 2-1 0,1 2 2 16,-2 2-1-16,2-1 0 16,-1 1 1-16,0 2-1 15,-1-1 1-15,2 0 1 16,-1 1 3-16,1-2 4 15,1 1-4-15,1 0-2 0,1-3 4 16,1 2-3-16,-1-4-1 16,0 1-2-16,0-2-1 15,-2 2 0-15,-2-5 0 16,1-1 1-16,-1-2 0 16,-3-4 0-16,0-1 0 0,1-3-1 15,-2-1 0-15,0-1 2 16,0-2 1-16,0 0 2 15,0 0-1-15,0 0-1 16,-2 0-3-16,0 0 0 16,-5 0 0-16,1 0 0 15,-5 0 0-15,0 1 0 0,-4 4-2 16,-3 1 0-16,-2 3 2 16,-4 1 0-16,-4-1-1 15,-3 4 2-15,-3-3-1 16,0 0 0-16,-5 1-1 15,-1-2 1-15,-2 0 2 16,-2-1-4-16,-3 0 5 0,1 1-4 16,1-1 2-16,1-2 1 15,0 2-1-15,6 0-1 16,4-2 1-16,4 0-2 16,4 0 0-16,6-2 2 0,7-2-1 15,3-1-1-15,4 0 1 16,5-1 1-16,1 0-2 15,0 0-7-15,0 0 6 16,1 0-7-16,5-2-26 16,0-1-19-16,3 0-3 15,1-4-20-15,0-1-41 0,3-5-86 16</inkml:trace>
  <inkml:trace contextRef="#ctx0" brushRef="#br0" timeOffset="43136.4897">15508 7258 309 0,'-1'0'29'0,"-1"-2"12"16,0 2 13-16,2 0-30 0,0 0-14 15,0 4-7-15,0 3 1 16,0 1 1-16,0 4-1 16,0 1 4-16,0-1 0 15,2 0 6-15,0 1 2 16,-1-2-11-16,4-2-1 0,-3-1 1 15,3-4-1-15,5-2 0 16,0-2 2-16,3 0 2 16,4-1 2-16,2-6 5 15,1-3-11-15,2 2-3 16,-3-2-1-16,-1 1 1 16,-1 3-1-16,-3 0 0 0,-5 2-1 15,-1 1 0-15,-5 2-9 16,1 0-8-16,-3 1-5 15,0 0-2-15,-1 0-6 16,0 0-8-16,0-1-16 16,0-3-8-16,0-2-76 0</inkml:trace>
  <inkml:trace contextRef="#ctx0" brushRef="#br0" timeOffset="43417.7971">15668 7200 224 0,'-8'0'62'16,"0"4"-45"-16,2 5 16 15,1 2 1-15,3 4 4 16,0 4-7-16,2 4-2 0,0 1 2 16,2 3-8-16,2 0 0 15,3 1-4-15,-1 0-7 16,0-1-8-16,2-3-3 15,-1-3 0-15,-3-5-2 16,2-5 1-16,-2-5 0 0,-1-3-5 16,2-3-26-16,-4 0-3 15,3-6-11-15,-2-5-48 16,-2-3-102-16</inkml:trace>
  <inkml:trace contextRef="#ctx0" brushRef="#br0" timeOffset="44730.0938">3878 5329 123 0,'6'1'9'0,"2"-1"-11"0,1 0-31 16</inkml:trace>
  <inkml:trace contextRef="#ctx0" brushRef="#br0" timeOffset="45245.6213">4958 5016 181 0,'-3'1'22'0,"-1"1"-17"15,2-2-5-15,0 3 0 16,2-3-1-16,0 1-3 0,0-1-11 15,0 0-12-15,3 0-25 16,3 0 30-16</inkml:trace>
  <inkml:trace contextRef="#ctx0" brushRef="#br0" timeOffset="45776.73">6010 5042 244 0,'0'0'37'0,"0"2"-32"16,0 1-6-16,0 1-20 16,0 2-22-16,1 1-10 15,1 0-9-15,3-2-11 0</inkml:trace>
  <inkml:trace contextRef="#ctx0" brushRef="#br0" timeOffset="46214.2676">7012 5068 286 0,'-4'7'12'0,"-2"2"-9"15,4-1-4-15,-2 4-12 16,-5-1-105-16</inkml:trace>
  <inkml:trace contextRef="#ctx0" brushRef="#br0" timeOffset="55436.2228">7835 4222 319 0,'-3'0'9'16,"-2"-2"-5"-16,3-1 0 15,1 2 17-15,-1 1 2 16,2-2 8-16,0 2 1 0,0 0-8 16,0 0-17-16,0 2-5 15,0 10-2-15,0 3 0 16,3 4 2-16,4 6 3 16,0 1 1-16,-1 0-2 15,2-5-2-15,0-4-2 16,0-6 0-16,3-11 2 0,0-5 7 15,4-15 26-15,4-11-14 16,5-6-19-16,-1-8-2 16,4-2-2-16,1-2-7 15,1 0-1-15,1 0-13 0,-1-2-39 16,-2-2-143-16</inkml:trace>
  <inkml:trace contextRef="#ctx0" brushRef="#br0" timeOffset="69370.5512">10508 7253 127 0,'-6'-9'25'0,"2"1"-12"16,1 1 14-16,0 0 5 16,1 2 4-16,2 1-12 0,-1 3-9 15,1 0 10-15,0 0-10 16,0 1-8-16,0 0-6 15,0 0 0-15,0 0-2 16,0 1-1-16,1 3 3 16,4 3-2-16,2 1 1 15,0 3-1-15,1 0 2 0,2 1 10 16,2 2 6-16,1 1-16 16,0 1 0-16,0 1 5 15,1 0 9-15,-1 2-12 16,1-1-1-16,-3 1 1 15,0 1-1-15,-1-1 0 0,2 2 0 16,-3-2-1-16,0 1 1 16,-1-3 0-16,-2-1-2 15,2-1 0-15,-4-5 3 16,0 1-1-16,-1-4 0 16,-1-2 0-16,-2-2-1 0,1-1 1 15,-1-2 0-15,0 0 3 16,0 0 28-16,0-6-7 15,0-2-19-15,-2-6-6 16,0-1-1-16,2 0 1 16,-2-2-1-16,2 1 0 15,0-1 0-15,0 2 0 0,5 0 1 16,3 0-2-16,0 3 1 16,-1 0-1-16,3-1 1 15,-1 1 0-15,2 0 0 16,0 1 0-16,0 0 0 15,-2 1 0-15,2 3 0 0,-1 0 0 16,0 3 0-16,-2 1-1 16,-1 3 1-16,0 0-1 15,0 0-1-15,1 0 2 16,-3 1-1-16,1 4 0 16,0 3 1-16,-2-2 0 0,1 5-2 15,0 0 2-15,-2 2-1 16,-1 1 4-16,-1 2 4 15,-1-2-3-15,0 2-1 16,-3-1 2-16,-2-1 2 16,-3-3 2-16,0 0 1 0,-1-3-1 15,-1-1 0-15,-2-1 1 16,-1-3 8-16,0-1-8 16,-2-2-6-16,3 0-1 15,-2 0-5-15,1-1 1 16,4-4-5-16,-1 0-29 0,6-1-13 15,1-2-27-15,3-1-55 16,0-2-176-16</inkml:trace>
  <inkml:trace contextRef="#ctx0" brushRef="#br0" timeOffset="71198.2165">11295 7161 167 0,'-5'4'33'16,"0"-3"-28"-16,2 0 11 16,0-1 22-16,2 0 3 15,-1 0-11-15,2 0-13 0,0-2 1 16,0-3-6-16,0-2-5 15,0 0-4-15,0-2 7 16,3 0-2-16,3-3 0 16,-1 1-1-16,2-2-1 15,0-1 1-15,3 0 4 16,-2-1 3-16,3-2 0 0,1 1-10 16,-1-3-2-16,1-1 1 15,1 2 1-15,-2 0 1 16,3 0 0-16,-5 2 0 15,3 1 0-15,-3 0-3 16,1 1-2-16,-2 1 2 0,3 1-3 16,-1-1 2-16,-2 1-1 15,1 0 0-15,1 1 0 16,0 0 0-16,0 0 1 16,1-1-1-16,-2 2 0 15,2 1 0-15,0-2 0 0,-1 0 0 16,2 2 0-16,-2-2 0 15,2-1-1-15,0 1 2 16,0 0-1-16,-2 1 0 16,1 0 1-16,0 0-1 15,-1 1 1-15,0 0-1 0,1 0 1 16,-1 1-1-16,-1-1 0 16,2 2 0-16,-2 0 0 15,1 0 0-15,0 0 0 16,-2 1 0-16,2 1 1 15,-1-1-1-15,-1 1 1 0,2-2 0 16,-3 2 1-16,3 0 0 16,1-1 0-16,-3 1-1 15,2-1 1-15,-1 1-1 16,-1 1-1-16,0-1 2 16,1 0 0-16,-1 1 1 0,-1 0 1 15,3 0 1-15,-4-1-2 16,2 1-1-16,-3 2-1 15,1-1 0-15,0-1 0 16,-3 2-1-16,1 0 0 16,-2 0 1-16,1 1-1 15,-1 1 1-15,1-3 0 0,-1 2 1 16,-1 1-1-16,-1-1 1 16,0 1 1-16,0 0 0 15,0 0 0-15,0 0 1 16,0 0 0-16,0 0 1 15,0 0-1-15,0 0 0 0,-3 0-5 16,-3 0 1-16,0-1 0 16,-2 1 0-16,1 0 0 15,-2 0 0-15,-1 0 0 16,0 0 0-16,-4 0-1 16,1 0 2-16,0-2-1 0,0 2 0 15,-2 0 0-15,1 0 0 16,2 0 0-16,-1 0 0 15,2 0-1-15,1 0 2 16,-2 0-1-16,0 0 0 16,3 0 0-16,-1 0 0 15,1 0 1-15,1 0-1 0,1-1 0 16,1 1 1-16,1-1-1 16,1 0 1-16,0 1-1 15,4-1 0-15,-2 1 2 16,2 0 0-16,0 0-2 0,0 0 0 15,0-1 1-15,0 0 1 16,0-1-2-16,5 1 0 16,4-4-1-16,0 2 0 15,4 0 1-15,2 0-1 16,1-2 1-16,-1 2-2 16,3 0 4-16,-2-1-4 0,0 2 2 15,0-1 2-15,-1 1-4 16,0-1 2-16,-3 3 0 15,0-3 2-15,0 1-4 16,-1 1 2-16,0 0 0 16,0 0 0-16,-2 0 0 0,-1 1 0 15,0 0 0-15,-1 0 0 16,-2 0-2-16,0 0 2 16,-1 0-2-16,0 0 1 15,-1 0 1-15,0 1-1 0,-1 3 0 16,-1 0 0-16,1 1 0 15,-2 0 0-15,2 2 1 16,-2 2 0-16,0 2 0 16,0 2 1-16,0 4-2 15,0 0 2-15,0 4 1 16,0 1 1-16,-2 2 3 0,-2-2-2 16,1 0 5-16,1-5-4 15,-1-3 3-15,2-4-1 16,-1-3-1-16,2-3 2 15,0-3 0-15,0 1-3 16,0-2 1-16,0 0-1 0,0 0 1 16,0 0-2-16,0 0-2 15,0 0 0-15,0 0 0 16,0 0-1-16,0 0-2 16,0 3-25-16,-8 0-63 15,-2 0-72-15,-3 0-235 16</inkml:trace>
  <inkml:trace contextRef="#ctx0" brushRef="#br0" timeOffset="82476.8977">18312 6149 124 0,'0'-4'155'0,"-1"2"-152"16,1 1 0-16,-2-1 39 15,2 2-11-15,0 0-17 16,0 0-9-16,0 2-6 15,0 5 15-15,0 0 17 16,0 3-15-16,2 6 2 0,-1-1-4 16,-1 6-3-16,0 1-6 15,0 4 0-15,0 2 2 16,0 2 2-16,-5 3 0 16,1-3-2-16,-1 1-3 15,1-2-2-15,-1-4-2 16,2-2 2-16,0-7-1 0,1-2-1 15,1-5 1-15,1-5 0 16,0-4 1-16,0 0 6 16,0-4 21-16,4-7-17 15,4-5-9-15,1-1 0 0,2-3 1 16,2 0-4-16,1 0 0 16,2-2 0-16,-1 5 0 15,4-2 1-15,0 2-2 16,1 2 2-16,1 1-1 15,-1 4 1-15,-1 1 0 0,-2 3 0 16,0 2 0-16,0 3-1 16,-5 1-1-16,3 0 0 15,-4 6 0-15,-1 3 0 16,-1 2 0-16,-1 4 1 16,-2-1 0-16,-4 1 0 15,-2 2 0-15,0 0 0 0,0 1 2 16,-6 0-1-16,-2-1 0 15,-3 0-1-15,-1-1 2 16,-1-3 0-16,0-1 0 16,-3-2 5-16,-1-1 1 0,1-1-3 15,2-3-2-15,0-2-3 16,0-1 2-16,3-2-1 16,2 0 1-16,3 0-1 15,-3-4-9-15,5 0-35 16,0-2-26-16,3-2-37 15,1 2-80-15</inkml:trace>
  <inkml:trace contextRef="#ctx0" brushRef="#br0" timeOffset="83351.701">19420 5991 256 0,'-1'0'-6'0,"-10"0"-1"16,-2 0 6-16,-2 0 7 0,-4 0 14 15,-1 2-6-15,-1-1-7 16,2 1 8-16,0 1 5 16,1-3-3-16,4 0-5 15,2 0-1-15,2 0 1 16,4 0 0-16,3 0-4 0,1 0-3 15,2 0 6-15,0 0 6 16,0 0-9-16,0 0-3 16,0 0-4-16,0 0 0 15,0 0-1-15,0 4-2 16,0 2 0-16,0 2 1 0,0 3 1 16,0 2 1-16,0 3 1 15,0 0 3-15,-3 4-3 16,-1 1 0-16,0 2 0 15,0 4 0-15,0 0-1 16,-2 3 0-16,2-2 4 16,0 0 3-16,1-2-4 0,1-3-2 15,2-1-1-15,0-6-1 16,0-3 1-16,2-2-1 16,6-3 2-16,1-3 2 15,2-3 1-15,2-1 3 16,4-1-1-16,-1 0-3 0,1 0-2 15,0-3-1-15,0-1 0 16,-2 1 0-16,-2 0 0 16,-3 0-2-16,-3 2 2 15,-3 0-1-15,-1 0 0 16,0 1-1-16,-1 0 0 0,-1 0-1 16,-1 0 0-16,2 0-3 15,2 2-18-15,0-1-25 16,2-1-28-16,2 0-11 15,-1 0-85-15</inkml:trace>
  <inkml:trace contextRef="#ctx0" brushRef="#br0" timeOffset="83679.7545">19649 6087 281 0,'1'0'7'0,"-1"5"-8"0,0 3 11 16,0 3 31-16,0 4-20 15,0 2-5-15,0 3 0 16,0 2 2-16,0 0-11 15,0-1-2-15,0-1-4 16,-2-2 0-16,1-4-1 0,0 0-1 16,1-5 2-16,-2-3-2 15,2-1 1-15,-1-1-4 16,1-2-33-16,0-1-17 16,0-1-65-16</inkml:trace>
  <inkml:trace contextRef="#ctx0" brushRef="#br0" timeOffset="83960.9444">19995 6295 326 0,'2'7'15'0,"-2"2"-15"16,2 2 8-16,-1 4 18 15,-1 1-9-15,0 2-1 16,-1 0-10-16,-5 1 1 16,-2 0-6-16,1-1-1 0,-5-1 0 15,0-3-1-15,1-3-28 16,-2-3-30-16,3-4-52 15</inkml:trace>
  <inkml:trace contextRef="#ctx0" brushRef="#br0" timeOffset="84460.8447">20228 6086 279 0,'-6'-5'42'0,"4"-1"-44"0,2-2 11 16,0 2 26-16,8-2-17 15,4 0-11-15,3 2-5 16,1 0-2-16,5 0 2 15,-2 3 8-15,-2 2-8 16,-3 1 5-16,-1 0 0 16,-5 4-7-16,-3 5-4 0,-5 2 3 15,0 3-1-15,-4 1 0 16,-5 4 0-16,-4-2 4 16,1 1 1-16,-2-1 5 15,5-2 4-15,1-1-1 16,3-2-5-16,2-3 0 15,3 1-2-15,0-3 2 0,4 0 6 16,8-3 3-16,3 1 6 16,1-3-5-16,3-1-5 15,-1 0-8-15,2-1-1 16,-2 0-1-16,-4 0 0 16,0 0-2-16,-4 0 0 0,0 0-16 15,-3-1-27-15,0-2-46 16,1 0-34-16,-3-2-143 15</inkml:trace>
  <inkml:trace contextRef="#ctx0" brushRef="#br0" timeOffset="84695.3595">20656 6239 357 0,'7'9'29'0,"-1"2"-23"16,0 1 67-16,-1 3-41 16,0 2-25-16,-5 2-6 15,0 1-1-15,0 1 0 16,-8 0 0-16,-3-2 0 0,-1-2-19 16,-4-4-40-16,3-5-34 15,2-8-97-15</inkml:trace>
  <inkml:trace contextRef="#ctx0" brushRef="#br0" timeOffset="85304.3889">20864 5989 315 0,'-3'-3'8'0,"2"2"5"0,1-4 43 16,0 2-3-16,0 0-31 15,8-3-16-15,2 1-5 16,7 1 1-16,0-1-2 15,1 3 0-15,-1 1 1 16,1 1 2-16,-4 0-2 0,-3 4-3 16,-6 4 2-16,-5 5-1 15,0 1-3-15,-8 1 2 16,-6 2 1-16,-3 0 1 16,-1-3-1-16,2-2 4 15,3-4-2-15,1-1-1 0,5-3 0 16,4-1 2-16,1-2-2 15,2-1 1-15,3 0 1 16,6 0 1-16,1 0-3 16,5 0 0-16,0 0 0 15,1-1 2-15,-2 1-3 16,2 0 2-16,-1 0 0 0,-4 0-2 16,-2 3 2-16,-2 3 1 15,-3 2-2-15,-4 2 0 16,0 2 0-16,-2 2 0 15,-7-2 1-15,-3 2 1 16,-2 1 1-16,0-3-1 0,-2-1 0 16,1-2 2-16,3-1-3 15,0-2 0-15,3-1-2 16,4-2-17-16,0 0-39 16,4-3-36-16,1 0-95 0</inkml:trace>
  <inkml:trace contextRef="#ctx0" brushRef="#br0" timeOffset="85554.3562">21220 6214 393 0,'8'1'38'0,"-6"0"-37"15,0 2 23-15,-2 4-10 0,0 1-13 16,-3 3 1-16,-7 3 1 16,-3 2 2-16,-5 1-6 15,-1 0 3-15,-2-1 0 16,0-2-29-16,0-2-41 16,2-5-10-16,3-4-57 15</inkml:trace>
  <inkml:trace contextRef="#ctx0" brushRef="#br0" timeOffset="85929.3427">21412 5923 372 0,'0'-3'1'0,"-3"3"0"16,-1 0 13-16,-1 3-1 16,-2 8-7-16,3 2 0 15,0 3 0-15,0 1-2 16,4-1 2-16,0-1 2 16,0-2 1-16,4-4 2 0,5-2-5 15,3-5 13-15,1 0-6 16,3-2-5-16,-1 0-3 15,3-3-1-15,0-3-2 16,0-1-2-16,-3 0 0 16,-1 0 0-16,-1 0-1 0,-4 0 0 15,0 1-14-15,-2 0-29 16,-1-2-33-16,-3-1-8 16,2 1-128-16</inkml:trace>
  <inkml:trace contextRef="#ctx0" brushRef="#br0" timeOffset="86226.0483">21586 5800 306 0,'-1'0'5'0,"-2"0"-6"15,0 7 9-15,1 3 22 16,-1 6-8-16,1 1-5 15,1 5 4-15,-1 4 3 16,1 2-13-16,-1 0-7 16,2 1-2-16,-1-1 2 0,0-2 3 15,1-2-5-15,0-5 0 16,0-2-2-16,0-3 1 16,0-2-1-16,0-4 1 15,0-2-2-15,0-1-9 16,2-4-30-16,4-1-27 0,-1 0-44 15,3-5-126-15</inkml:trace>
  <inkml:trace contextRef="#ctx0" brushRef="#br0" timeOffset="87053.9869">21671 5684 220 0,'0'-2'22'0,"0"-1"-7"0,4 2 14 16,3-1-6-16,1-1-5 15,3 0-3-15,3 0-2 16,1 0 1-16,3 0-2 16,0-4 0-16,1 3-4 15,1-2 3-15,-1 0 6 0,-3 2-2 16,-2-2-8-16,0 2 1 16,-4 0 4-16,-4 1-4 15,-2 1 0-15,-2 0 0 16,-1 2 2-16,-1-2-4 15,0 2-4-15,0 0-2 16,0 0-3-16,0 2 0 0,0 4 2 16,0 2 1-16,-3 1 0 15,2 2 1-15,-1 0-1 16,2 0 0-16,-1 2 1 16,1 0 0-16,0 1 1 15,0 0 0-15,0 3 4 0,0-2-3 16,1 2 1-16,2 2 3 15,2 0 1-15,-1 4-5 16,2-1-2-16,-1 3 1 16,-1-1 0-16,2 0-1 15,-2 0 0-15,3 0-1 0,-1-4 1 16,-1 0-1-16,1 0 0 16,1-4 3-16,-3-1-2 15,1-2 1-15,-3-3 1 16,0-1-3-16,0-2 3 15,0-1-1-15,-2-1 1 16,1-2 1-16,-1 0-2 0,0 0 2 16,0-1 0-16,0 1-2 15,0 0 2-15,-5-1 4 16,1 2 3-16,-4 1-6 16,-1 1-2-16,-3-1 0 0,-1 2-1 15,-1 0 1-15,-1 0 0 16,2-1-3-16,-1 0 0 15,1-2 1-15,3 0-1 16,3-1 1-16,1-1-1 16,-1 0 0-16,2-1 0 15,1 0-5-15,-1 0-24 0,1-1-24 16,-6 0-27-16,1 0-105 16</inkml:trace>
  <inkml:trace contextRef="#ctx0" brushRef="#br0" timeOffset="101905.2235">13193 6343 13 0,'-2'0'66'16,"1"0"-43"-16,1 0-2 16,0 0 9-16,0 0 2 0,0 0-1 15,0 0-10-15,0 0-4 16,0 0-6-16,0 0 9 15,0 0-7-15,0 0-6 16,0 0-1-16,0 0-5 0,0 0 0 16,0 0 0-16,0 0 0 15,0 0 2-15,0 0 0 16,0 0 1-16,0 0-1 16,0 0 0-16,0 0 2 15,0 0-2-15,0 0-1 0,0 0-2 16,0 0 1-16,0 0-1 15,0 0 0-15,0 0 0 16,0 0 0-16,0 0 0 0,0 0 0 16,0 0 0-16,0 0-1 15,0 0 1-15,0 0-1 16,0 0-1-16,1 0 0 16,1 0 0-16,0 0 3 0,0 0-1 15,-2 0 0-15,2 2-1 16,0-2-3-16,-2 0 0 15,0 1-3-15,0-1-2 0,0 0-6 16,0 0-12-16,0 2 0 16,2-2-5-16,-1 0-7 15,1 0-31-15,0 0-10 0</inkml:trace>
  <inkml:trace contextRef="#ctx0" brushRef="#br0" timeOffset="102952.7323">13960 6297 29 0,'0'0'23'0,"1"0"-3"15,-1 0 9 1,0 0 0-16,0 0-11 16,0 0-5-16,0-1-3 15,0 0-1-15,0 1-4 0,0 0-3 16,0 0-2-16,0 0 0 15,0 0-3-15,0 0 2 16,0 0 1-16,0 0 0 16,2 0 2-16,-2 0 2 15,0 0 5-15,0 0 2 0,0 0 3 16,0 0 3-16,0 0-4 16,2 0-1-16,-2 0-1 15,0 0 0-15,0 0 1 0,1 0 5 16,-1 0-9-16,1 0-6 0,-1 0-1 15,0 0-1-15,0 0 0 16,0 0 0-16,0 0 0 16,1 0-1-16,2 0 1 0,-1 0 0 15,-1 1-1-15,0 1-1 16,1 0-10-16,1 1-32 16,-1 0-10-16,1-2-7 15,-2 0-41-15</inkml:trace>
  <inkml:trace contextRef="#ctx0" brushRef="#br0" timeOffset="104233.1635">14656 6159 1 0,'0'1'6'16,"0"1"-4"-16,0-2 1 0,0 2 1 15,0-2 10-15,0 0 2 16,0 0 0-16,0 0-1 16,0 0 0-16,0 0-2 15,0 0-2-15,0 0-2 16,0 0-6-16,0 0-2 15,0 0-3-15,0 0-1 0,0 1 1 16,0-1 3-16,0 0-1 16,0 0 0-16,0 0 2 15,0 0 5-15,0 0 3 16,0 0 1-16,0 0-2 16,0 0-2-16,0 0-2 0,2 1 4 15,-2-1 3-15,0 0-7 16,0 0-3-16,0 0 1 15,0 0 1-15,0 0 3 16,0 0 5-16,0 0 1 0,0 0-4 16,0 0-1-16,0 0-1 15,0 0 0-15,0 0-1 16,0 0 0 0,0 0-1-16,0 0 6 0,0 0-7 15,0 0-1-15,0 0 0 16,0 0-2-16,0 0 1 15,0 0 1-15,0 0 1 16,1 0 2-16,-1 0 3 0,0 0 0 16,1 0 0-16,0 0 1 15,-1 0-2-15,0 0 1 16,0 0 1-16,0 0-2 16,0 0 2-16,0 0 0 0,0 0-4 15,0 0-3-15,0 0-1 16,0 0-2-16,0 0 0 0,0 0 0 15,0 0 0-15,0 0 0 0,0 0 0 16,0 0 0-16,0 0 0 16,0 0 0-16,0 0 1 15,0 0 2-15,0 0 3 16,0 0-2-16,0 0-2 16,0 0-1-16,0 0-1 0,0 0 0 15,0 0 0-15,0 0-5 16,0 2-38-16,0-2-32 15,-3 0-67-15</inkml:trace>
  <inkml:trace contextRef="#ctx0" brushRef="#br0" timeOffset="117896.0093">12806 7914 347 0,'0'0'34'0,"0"-2"-14"0,0 0 1 16,0 1 7-16,0 1-5 16,0 0-10-16,0 0-8 15,0 0-5-15,0 7 1 16,0 5-1-16,0 4 1 0,0 5 3 31,0 4 2-31,0 4-1 16,0 4-1-16,0 2 1 15,-2 2 3-15,0 2 3 16,-1-3-2-16,1 0 2 0,1-4-9 16,0-2 3-16,1-5 0 15,0-3-1-15,0-3-3 16,0-5-1-16,0-1-1 15,0-2 2-15,0-3-1 16,0-2-15-16,0-2-21 0,0-4-17 16,0 0-46-16,0-6-9 15,0-11-127-15</inkml:trace>
  <inkml:trace contextRef="#ctx0" brushRef="#br0" timeOffset="119014.8798">12791 7926 316 0,'-8'-7'-6'16,"3"0"15"-16,1 1 16 15,-2 0 25-15,6 1-14 0,-2 0-7 16,2 0 0-16,0-1-4 15,2-1-15-15,8 0-1 16,5-1-3-16,4-1-4 0,4 0 2 16,7-1-3-16,4 0 1 15,7-1 2-15,2 3-3 16,4-3 0-16,2 1 1 16,1 2 0-16,2 0 0 0,-2 1-2 15,0 1-1-15,-2 1 2 16,0 0 1-16,-2 0-2 15,0 0 0-15,-2 1 0 16,-2-1-2-16,-5 0 2 0,-4 1 0 31,-6 0 0-31,-5 2 2 16,-7-1-2-16,-4 1 0 0,-5 1 0 16,-3 1 0-16,-1 0 0 15,-2 0 1-15,0 0 0 16,0 0 1-16,1 0 1 15,-1 0 0-15,0 0 0 16,0 0-4-16,2 0 1 0,0 0 0 16,-2 5 0-16,0 1 1 15,2 1-1-15,-1 2 1 16,0 0 1-16,1 1 1 16,0 2 1-16,-1 2-1 0,0 1-1 15,1 3 1-15,1 3-1 16,1 4 0-16,0 1 10 15,0 3-6-15,3 1-1 0,-1 1 8 16,0 1 5-16,2-2-13 16,0 2 4-16,1 0-7 15,3 1 4-15,-1 0 5 16,1 0-6-16,1-1-4 16,-1 0 7-16,1-2-5 15,-2-1-2-15,0-1-1 0,-1 0 1 16,-2-1-2-16,-1-1 2 15,-1-1 0-15,-3-3 1 16,-2-2-2-16,1-4-1 0,-2-4 2 16,0-4-2-16,0-2 2 15,0-3-2-15,0-2 2 16,0-1 0-16,0 0 3 16,0 0 0-16,0 0 1 15,0 0-1-15,0 0-1 0,-1 0-1 16,-4 0-1-16,-3-3-4 15,-3 0-2-15,-4-1-2 16,-6 0 0-16,-1 2 3 0,-4 1 0 16,-6-1 2-16,0 1 1 15,0 1-1-15,-2 0 3 16,-2 0-1-16,0 0 1 16,0 0-1-16,-2 1 0 0,1 2-1 15,-1 0 3-15,2 2-3 16,-2 0 1-16,1 0 1 15,-2 2-2-15,0 0 5 16,-2 1-9-16,-1-1 6 0,0 0-2 16,1 1 0-16,0-1 2 15,2 2-1-15,3-3 0 16,2 2 0-16,4-2-1 16,5 1 1-16,3 0-1 15,5-2 1-15,5-1 0 0,3-1-3 16,3 0 1-16,4-2-18 15,2-1-25-15,2 0-30 16,6-1 8-16,5-6-37 16,-1-5-42-16</inkml:trace>
  <inkml:trace contextRef="#ctx0" brushRef="#br0" timeOffset="119398.1774">12973 8119 240 0,'0'-7'30'0,"0"2"25"15,1 2 6-15,-1 2 9 32,0 1-34-32,0 0-22 0,0 3-11 15,1 9-3-15,0 6 1 16,0 5 0-16,1 5 0 16,1 0 1-16,-1 2-2 15,0-2 0-15,0-2 0 16,0-4 1-16,-2-4-1 0,0-3 0 15,0-4 1-15,0-3-1 16,0-4 0-16,0-1 0 16,2-3-15-16,0 0-26 0,3-6-37 15,1-5-6-15,2-4-73 16</inkml:trace>
  <inkml:trace contextRef="#ctx0" brushRef="#br0" timeOffset="120106.5161">13151 8090 224 0,'2'-4'24'15,"-2"4"5"1,0-2 26-16,0 2-11 0,0 0-14 0,0 0-18 16,0 0-8-16,0 0-3 15,0 2 1-15,0 2 9 16,0 3-1-1,0-2 6-15,0 0 1 16,-2 1-5-16,2 0 4 16,0 0-3-16,-2 0 0 15,2 0-4-15,-1 0-2 16,0 1 1-16,1 2-2 0,0-4-2 16,-2 0 1-16,2 1 1 15,0-3-3-15,-2-2 3 16,2 0 3-16,-2 0 1 15,2-1 0-15,0 1-3 0,0 1-3 16,0 1-2-16,-2 2 1 16,0 2-1-16,0 3 0 15,1 2-2-15,-3 2 1 16,2 3 0-16,0-1 0 16,2 2 1-16,0-2 1 0,0-1-2 15,0-3 0-15,2-2 1 16,4-1-2-16,1-3 1 15,3-1 2-15,1-3 2 0,1-2 0 16,4 0-2-16,-2-2 0 16,0-6-1-16,3-1 0 0,-4-1-1 15,1-2 1 1,-3-2 0-16,-1 0 0 0,-2 0-2 16,-1-1 1-16,-3-2 2 15,-2 1-2-15,-2 0 0 16,0-1-1-16,-2 0-1 15,-5 2 2-15,-4 0-1 0,-2 2-1 16,-1 2 1-16,-2 2-2 16,0 3 0-16,-1 0 1 15,2 4-1-15,1 1 0 0,1 1-1 16,3 0-5-16,5 0-11 16,2 0-24-16,3 4-15 15,0-1-9-15,6 1-24 16,8 0 10-16,-1-4-30 0,3 0-36 15</inkml:trace>
  <inkml:trace contextRef="#ctx0" brushRef="#br0" timeOffset="120537.9897">13425 8055 325 0,'2'0'40'15,"-2"0"-23"-15,0 0 7 16,0 2-9-16,0 5-12 0,0 2 2 31,-2 5 6-31,-3 3-6 0,4 3 13 0,-1 1-13 16,2-1-4-16,0 1 0 16,0-3-1-16,0-4 0 15,2-4 1 1,2-2 0-16,3-3 0 15,1-4 5-15,1-1 21 16,2 0-5-16,0-6-3 0,-1-4-5 16,3 0 1-16,-4-2-9 0,3-1 9 0,-3 1-4 15,0-2-1-15,-2 1-1 16,-4-1 0-16,1 2 1 16,-4 1-4-16,0 0 2 15,0 1-5-15,-7 3-1 16,-1 1 1-16,-2 0-2 15,-4 2-3 1,2 4 0-16,-4 0-1 16,2 0-8-16,0 0-26 15,1 4-16-15,4 1-9 16,4-1-55-16,3-4-100 0</inkml:trace>
  <inkml:trace contextRef="#ctx0" brushRef="#br0" timeOffset="121771.3126">14735 4874 356 0,'-2'0'15'15,"2"0"-13"-15,0 0-2 16,4 1 0-16,6 3 1 16,3 2 2-16,6 1 1 15,1 2 6-15,6 2 13 0,4-2-5 16,0 3-7-16,0 1 8 16,1-2-10-16,-4 1-6 15,-2-1-1-15,-5 1-1 16,-3-2-1-16,-3 1 0 15,-4-2 0-15,-3-1 0 0,-3 0-1 16,-3-1-2-16,-1-1-20 16,0-1-33-16,-8-3-20 15,-2 1-70-15</inkml:trace>
  <inkml:trace contextRef="#ctx0" brushRef="#br0" timeOffset="122087.0498">14625 5147 370 0,'0'1'26'0,"0"-1"-26"16,12 0-2-16,3 0 5 0,4 0 13 15,5 1 15-15,6 1-5 16,0 1-9-16,2 0-7 15,-3 3-4-15,1 0-3 16,-3 2 4-16,-2 0-4 0,-2 1 0 16,-1-1-1-16,0 2-2 15,-5 0 1-15,-1-2-1 16,-5 1 0-16,-2-3-1 16,-3-1-14-16,-3 1-21 15,-3-1-14-15,-1-1-16 0,-12 0-32 16,-4-1-133-16</inkml:trace>
  <inkml:trace contextRef="#ctx0" brushRef="#br0" timeOffset="122421.276">14564 5388 272 0,'0'2'52'16,"0"-2"-44"-16,2 1-10 16,6-1 18-16,2 0 34 15,5 0 4-15,3 0-22 16,2 0-7-16,1 0-10 16,0 0-9-16,0 0-4 15,-2 0-1-15,-1 3-1 0,0 2 1 16,-2 1-1-16,0 0 0 15,-3 2-1-15,0 1 2 16,1-1-1-16,-3 0-4 0,-1 0-15 16,-3-1-5-16,-2 1-21 15,-4-1-27-15,-1 0-17 16,-2-2-70-16</inkml:trace>
  <inkml:trace contextRef="#ctx0" brushRef="#br0" timeOffset="122728.6255">14486 5634 88 0,'0'2'245'0,"3"1"-220"15,5-3-25-15,6 2 12 16,0-2 47-16,5 1-21 16,0-1-12-16,3 2-2 0,1 1-18 15,0 1-3-15,0 2-1 16,-1 0-2-16,2 2 0 16,-2-1 0-16,-1 2 0 15,-1 2 0-15,-1 0-8 16,-2 3-22-16,-3 1-33 0,0 4-29 15,-6-1-63-15</inkml:trace>
  <inkml:trace contextRef="#ctx0" brushRef="#br0" timeOffset="123989.9125">14685 6310 176 0,'-2'0'17'0,"2"0"-15"16,0 0 22-16,0 0 17 15,0 0 0-15,0 0-14 16,0 0-5-16,0 0-9 16,0 0-4-16,0 0-6 15,0 0-3-15,0 0 0 16,0 4-1-16,3 3 1 16,0 3 1-16,-1 2 4 0,1 2 2 15,-1 2 2-15,-1 2 10 16,-1-2-5-16,0 4-5 15,0-3 1-15,0 2 2 16,-4-2-7-16,-2 0-2 16,0 0 1-16,0-2-2 0,-1 0 1 15,-3 0-3-15,1 2 1 16,-3-3 0-16,0 3-1 16,1-2 1-16,-2 1 0 15,1 1-2-15,-2-3 1 0,0 1 0 16,-2-1 1-16,-1 0-1 15,0 0 1-15,-5 0-1 16,2-2 0-16,1 1 1 16,-5 1-1-16,2-3 0 0,1 2 0 15,-2 0 1-15,0 0-1 16,0-1-1-16,-1 2 2 16,2-2 0-16,0-1-2 15,1 0 1-15,-1-2 1 16,1-1-1-16,2-2 1 0,-3-2-1 15,1 0 1-15,-2-1 4 16,2-2 3-16,-4 1 2 16,0-2-4-16,-3 3-2 0,1-1-2 15,-2 1 4-15,-4 0-4 16,1 2 2-16,-2 1 1 31,-1-1 0-31,-2 2-6 0,3 0 1 0,-2 0 3 0,3 0-2 16,0 1 1-16,3 0 5 15,0 1-4-15,0 1 1 16,4-2-2-16,1 2-1 16,0 0-1-16,2 2 0 15,2-1 0-15,1 1 0 16,1 1 0-16,1 0 0 0,1 0 2 16,0 1-2-16,1 0 0 15,0 0 0-15,1-1 0 16,-1 1 1-16,2-1 0 15,3 1 0-15,0-1 3 0,4 1-2 16,1 0-1-16,-1-2 0 31,4 2 0-31,0 0 1 16,0-1-1-16,1 0-2 0,1 1 4 16,-3 0-2-16,2 0 5 15,-2 0 0-15,2 0 2 16,-2-1-1-16,1-1-6 15,-1 2 0-15,2-2 0 0,-2-2 0 16,2-1 0-16,1-1 1 16,0-4-2-16,1 0 0 0,0 0 1 15,0-2-1-15,0-1 0 16,0-1 0-16,0 2 0 16,0-2 0-16,0 0-1 15,0 0-10-15,0 0-13 16,-2 0-12-16,2-2-2 15,-2-2-32-15,-2-1-33 0,1-1-57 16</inkml:trace>
  <inkml:trace contextRef="#ctx0" brushRef="#br0" timeOffset="124729.1635">12971 7345 120 0,'0'-4'84'0,"0"1"-74"16,0 0 0-16,0 2 33 15,0 1 0-15,0-1-8 16,0 1-14-16,0 0-9 15,0 0-3-15,0 0-3 16,0 1-3-16,0 3 8 0,0 1 4 16,0 1-4-16,0 2 1 15,0 0-4-15,2 0 8 16,-2 2-11-16,3 0 4 16,0 1-1-16,-2 1 5 15,2 1-4-15,0 1-1 0,1-1 8 16,0 0-6-16,1 1-1 15,0-3-4-15,1 0-4 16,1 1 1-16,-1-2 0 16,-1 0 0-16,1-1 0 15,0-1 0-15,-3-2-1 0,2 0 1 16,-2-2-3-16,0 0 2 16,0-1 0-16,-1-1 0 15,0 0 0-15,0-1 0 16,1 1 0-16,0-2 1 15,1 0-1-15,1 0 2 0,1 0 1 16,0-4 6-16,1-3-1 16,3-2 0-16,-1 0-2 15,3-3-2-15,1 1-3 16,0-1 0-16,1-1 0 16,0 1-1-16,1-2 2 15,1 0-2-15,0 0 4 0,1 0 0 16,1 0 0-16,-3 0 3 15,-1 2-2-15,-1 1-3 16,-3 2 0-16,-1 2-2 16,-3 3 0-16,0-1-1 15,-3 2-1-15,1 2 1 0,-2-1 1 16,0 0-3-16,0 2 2 16,-2 0-1-16,2 0 1 15,-2 0-1-15,4 0-8 16,-2 0-27-16,-1 0-28 0,1 0-32 15,-2 0-113-15</inkml:trace>
  <inkml:trace contextRef="#ctx0" brushRef="#br0" timeOffset="142645.0288">20937 5820 67 0,'0'-1'38'0,"0"1"-34"0,1-3 6 16,1 1 10-16,1-1-2 15,-1 2-6 1,0-2-6-16,-2 1 0 0,4 0 7 0,-4 2 4 16,2-1-5-16,-2 1 0 15,0 0 6-15,0 0-3 16,0 0-1-16,0 0 1 16,0 1-9-16,0 3 5 0,-2 0 17 15,-2 4 0-15,4-3-13 16,-4 2-7-16,1 0-2 15,0 2 6-15,-2 2-1 32,-1 0-2-32,1 2 5 0,-4 1-6 15,3 2 1-15,-3 0-4 16,1 3-2-16,-3-1 3 16,1 3 2-16,-2-2-3 15,-1 1-1-15,2-1 2 0,1-2 1 16,1 0 1-16,0-3 0 15,1 0-5-15,-1-3 0 16,4 0 0-16,-3 0-2 16,2-1 0-16,1-2 0 15,-1 1 0-15,0-1-1 16,1 0 0-16,1-2 0 0,0-1 1 16,1-1-2-16,1-1 2 15,1-1-1-15,1-2-1 16,0 1 1-16,0 0 0 15,0-1-9-15,0 0-10 0,0 0-6 16,4-2-11-16,4-3-19 16,0-2-11-16,1-1-40 15,1-3-39-15</inkml:trace>
  <inkml:trace contextRef="#ctx0" brushRef="#br0" timeOffset="143360.0916">21014 5904 15 0,'0'0'18'0,"0"-1"-8"15,0 1 19-15,0 0 5 0,0 0 0 16,0 0-2-16,0 0-2 15,0 0 5-15,0 0 1 16,0 0-10-16,0 0-6 16,0 0-8-16,0 0-4 0,0 0-2 15,0 1-4-15,0 2 0 16,-2 2 12-16,-1 0 3 16,0 1 0-16,0 2-2 15,-1 1-3-15,0 2 0 0,-2 1 0 16,-2 2-1-16,2 2 1 15,-2 1 1-15,-1 3-5 16,0-2-1-16,1 1-3 16,-1 0 0-16,-1 1 7 15,0-3-4-15,2 2 0 0,1-2-3 16,-1 1 2-16,3-2-1 16,-1-1 1-16,0 0 0 15,2-3-2-15,1 0-1 16,-1-2 0-16,3-1 1 15,-3 0-2-15,2-4 4 0,2 2 2 16,-1-2-3-16,-1-2-5 16,2 0 1-16,-2-1-1 15,2-1 1-15,0-1-1 16,0 0 0-16,-2 1 0 0,2-1-1 16,0 0-7-16,0 0-8 15,0 0-11-15,0 0-10 16,2 0-25-16,2 0-35 15,-3-2-68-15</inkml:trace>
  <inkml:trace contextRef="#ctx0" brushRef="#br0" timeOffset="144130.8839">20828 6582 73 0,'0'-2'134'0,"0"2"-130"15,0 0 30-15,0 0 18 16,0 0-16-16,0 0-16 16,0 0-9-16,0 0 2 15,0 0 4-15,0 0-1 16,0 0 1-16,0 0-4 0,0 5 3 16,0-1 2-16,-4 4 0 15,0 3-6-15,-1 0-2 16,-1 3 4-16,-2 3 1 0,0-2 3 15,0 3-9-15,-3 0-2 16,0-1 1-16,2 0 1 16,-1-3-2-16,2 0-5 15,-1-1 2-15,3-2-3 0,0-2 0 16,2-1-1-16,0-2 1 16,2-2-2-16,1-2 0 15,1-1-7-15,0-1-25 16,0 0-8-16,7-4 1 15,3-5-19-15,1-2-32 0,1-3-35 16,-1-2-48-16</inkml:trace>
  <inkml:trace contextRef="#ctx0" brushRef="#br0" timeOffset="144636.2861">20856 6625 151 0,'3'0'76'0,"-3"0"-47"16,0 0 16-16,0 0-16 16,0 0-17-16,0 3-11 0,0 3 4 15,0 2 7-15,-3 3 3 16,0 1 1-16,-1 1-8 16,-2 1 8-16,3-2 1 15,-2 1 2-15,2-1-6 16,3-1-6-16,-2 0 2 15,2-3-3-15,0 1-2 0,0-3-2 16,0 0-1-16,4-1-1 16,2-2 2-16,-1-1-2 15,3-2 0-15,-1 0 1 16,1 0 0-16,2 0 2 16,-3-5 1-16,3-1 3 0,-2-3 0 15,1-2-3-15,0 1 0 16,-2 1-2-16,-1-3 5 15,-2 1-1-15,1 0 1 16,-1 0-2-16,-2-1 3 0,0 2 0 16,0 1-3-16,-2 0 6 15,0-1-4-15,0 3-3 16,0-1-1-16,-2 2 0 16,-2 0-3-16,-3 1 0 15,1 2-2-15,1 0-1 0,-2 1-2 16,1 1-11-16,2 1-2 15,-1 0-12-15,2 0-10 16,2 0-27-16,1 0-27 0,0 0-44 16,6-1-30-16</inkml:trace>
  <inkml:trace contextRef="#ctx0" brushRef="#br0" timeOffset="145139.3097">21025 6524 64 0,'2'0'180'0,"-2"0"-148"0,0 0 13 16,0 0-22-16,0 2-21 16,0 7 2-16,0-1 1 31,-1 4 3-31,-2 1-1 16,1 2-6-16,-1-1 5 0,0 2 13 15,2-1-4-15,-1-1-3 16,2-1-3-16,0-2 0 15,0-1-3-15,0-2 4 16,0 0 2-16,4-5-8 16,3 0-1-16,-1-1-1 0,2-2 4 15,0 0 16-15,-1 0-15 16,2 0-3-16,0-7 4 16,0 0-1-16,-1-1-3 15,0-3-1-15,0 2-1 16,0-1 0-16,-2 0 0 0,0 0 1 15,-2 1 6-15,-1 3 2 16,0-4 0-16,-1 3-3 16,-2-1-1-16,1 2-1 15,-1-2 4-15,0 2-1 0,0-2-4 16,0 0-2-16,-3 0-2 16,-3 1 0-16,-2-2-1 15,2 2-1-15,-1 0 1 0,-1 2 1 16,2-1-1-16,-1 2-1 15,1 1 1-15,0 0-1 0,1 2-9 16,1-2-9-16,-2 1-13 16,4-1-23-16,-2 1-49 0,0-2-81 15</inkml:trace>
  <inkml:trace contextRef="#ctx0" brushRef="#br0" timeOffset="147622.2997">20599 4498 113 0,'1'-5'135'0,"-1"-1"-133"16,0 0-1-16,0-2 10 0,2-1 6 16,0 1 3-16,-1-2-2 15,2 0 0-15,0-2-3 16,2-1 0-16,1 0-1 0,-1-2 1 16,6-2 0-16,-1-3 1 15,3-2-4-15,3-6-7 16,3-1-2-16,3-7-1 15,2-3 0-15,4-4 2 16,1-5 3-16,1-3-1 16,2 0-1-16,0 1 0 0,1-1-1 15,-3 7-1-15,-2 2 1 16,-3 6 4-16,-7 6-3 0,-1 8-4 16,-5 4-1-16,-3 5 0 15,-4 4-1-15,-2 1-3 16,0 3-5-16,-1 2-12 15,1 0-20-15,-3 0-29 16,0 2-30-16,0 0-106 16</inkml:trace>
  <inkml:trace contextRef="#ctx0" brushRef="#br0" timeOffset="148231.6862">20535 4236 79 0,'2'-6'38'16,"-1"-1"19"-16,0 3-5 15,-1 0-4-15,0 1-2 0,0 2-6 16,0-2-1-16,0 3-8 15,0 0-13-15,0 0-9 16,0 0-4-16,0 8-2 16,-2 4-2-16,-2 4 0 15,-2 2 2-15,-2 5 3 16,-1 2 1-16,-1 0 0 0,-1 0 4 16,2-2 1-16,1-1-3 15,2-5-2-15,2-2-2 16,3-2-1-16,1-4-2 15,0-3-2-15,5-1 1 16,4-4 2-16,5-1 0 0,5 0 0 16,3-2 5-16,3-7 0 15,2-2 1-15,1-1 8 16,0 0-11-16,-1 0-4 16,-7 1-2-16,0 1 0 15,-2 1-1-15,-5 0-19 0,0-2-19 16,-3 0-22-16,1-5-41 15,-1-2-48-15</inkml:trace>
  <inkml:trace contextRef="#ctx0" brushRef="#br0" timeOffset="150027.991">21161 3431 211 0,'-17'19'-4'16,"0"1"11"-16,5 1 24 15,5 0 0-15,1-1-7 16,6 0-10-16,0-3 0 16,1-3-6-16,10-5 1 15,2-2 1-15,6-4 16 0,2-3-3 16,4-3-14-16,2-7 1 16,1-7-1-16,1-1-1 15,-2-4-2-15,0 0 7 16,-6-1-8-16,-3 1-2 15,-6 2-2-15,-4 0 1 0,-6 1 1 16,-2 1-2-16,-8 2 2 16,-6 4-4-16,-4-1-2 15,-1 5-3-15,-2-1 1 16,0 4 6-16,5 1-1 16,3 1 3-16,5 1-2 0,4-4 0 15,4 1 9-15,2-2-3 16,10-3-7-16,5-2-1 15,4-2 1-15,3-1 0 16,1 1 0-16,-3 3 1 16,-2 3-1-16,-4 2-1 0,-5 3 3 15,-3 3-2-15,-4 0 0 16,-1 3 1-16,-2 5 0 16,-1 4 1-16,0 5 3 15,0 0 1-15,0 5-1 16,0 2-3-16,0 0-2 15,0-4 0-15,0 0 1 0,2-4-2 16,5-3 1-16,1-5 0 16,2-1 0-16,2-6 1 15,0-1 0-15,1 0 1 16,4-6 2-16,-3-5 3 0,2-3 0 16,-2 0-4-16,-3-1 1 15,-5-2-3-15,-1 2 3 16,-4-2 3-16,-1 2 2 15,-3-2-6-15,-6-2-3 16,-4 2 1-16,-2-1 0 16,-3 4-1-16,1 0-2 0,-2 1-2 15,5 4 3-15,2 3-2 16,5 1 6-16,3 2 5 16,2 0 1-16,2 0 2 15,2-3-6-15,8-2-7 16,5-1-2-16,2-4 4 0,2 0 1 15,-2 1-3-15,3 0 3 16,-5 4-2-16,-3 2 2 16,-4 1-2-16,-3 4 2 15,-1 1 0-15,-2 0-2 16,-1 0 1-16,1 6 0 0,-2 8 1 16,3 1-1-16,1 4 2 15,1 4-2-15,3 2 3 16,2 0-3-16,1 4-1 15,1-1 2-15,2-1-2 16,-1 0 2-16,-1-2 0 16,-1-4-2-16,0-3 1 0,-4-2 5 15,-3-5-7-15,-2-4 4 16,0-2-2-16,-2-2 2 16,0-3 4-16,0 0 4 15,-5-3-4-15,-3-9-2 0,-2-1-3 16,-1-5-1-16,-1-4 1 15,1-5 3-15,-3-2-4 16,3-3 2-16,-2-3-4 16,3 1 2-16,4 2-1 15,2 0 1-15,2 5 0 16,2 1 0-16,0 5 0 0,8 2 1 16,2 4-2-16,-3 3 1 15,3 2 0-15,1 4 0 16,-1 2 0-16,3 4 0 15,-2 0-2-15,2 0 0 16,-2 9 1-16,2 3 2 0,-4 2-3 16,0 0 3-16,-3 0-1 15,-1 0-1-15,-5-1 1 16,0-1 1-16,0-3-2 16,-8 1 1-16,-1-3 1 15,-3 1 0-15,2-2-1 0,1-1 2 16,2-2-4-16,3-1 3 15,-2-1-1-15,6 0-1 16,0 1-3-16,0 1-4 16,4 0 0-16,2 1 6 15,5-1 1-15,0-2 1 0,2-1-1 16,4 0 2-16,2-3 0 16,1-6 3-16,-1-2 4 15,1-6 4-15,-1 0-2 16,2-2 2-16,-5-1 1 15,1 0-4-15,-2-4-3 16,0 1 0-16,-1-3-5 0,-1-1 1 16,0-1-1-16,1 0-1 15,-1 1 0-15,0 2 1 16,3 0 0-16,-1 4-2 16,0 1 0-16,1 2 2 0,0 3-1 15,2 3 0-15,-2 2 0 16,1 1-1-16,-3 3 1 15,-2 2 0-15,-1 4-2 16,0 0 0-16,-6 0 1 16,1 10-1-16,-2 2 1 0,0 7 1 15,-2 1 1-15,-2 3-1 16,0-1 2-16,0 1-3 16,0-4 2-16,0-3 0 15,-4-3 5-15,-2-2 2 16,-3-3 0-16,-3-2-1 15,-1-5-3-15,-5-1 0 0,0 0-4 16,-4-4-8-16,-2-4-18 16,-2-4-40-16,-2 1-43 15,-3-4-121-15</inkml:trace>
  <inkml:trace contextRef="#ctx0" brushRef="#br0" timeOffset="173521.63">7617 11457 36 0,'3'-3'99'0,"0"1"-89"15,-3-1 25-15,4 1 8 0,-4 1-2 16,0 1-12-16,0 0-4 16,0 0-4-16,0 0-5 15,0 0 0-15,0 0 2 16,0 0-1-16,0 0 1 16,0 0-12-16,0 0 1 0,-4 1-2 15,-2 2 1-15,-3 1 2 16,-3 0 2-16,-1 1 3 15,-3 0-1-15,-1-1 7 0,-2-1 0 16,0 0-3-16,0-2 2 16,-1 0-2-16,3-1-3 15,-2 0-9-15,4 0 1 16,1 0 1-16,3 0 0 0,3 0 3 16,3 0 0-16,1-1-2 15,3 0-1-15,0 1-5 16,1 0-1-16,0 0-2 0,0 0-2 15,0 0 2-15,0 2 2 16,0 2-1-16,1 1 1 16,1 1 0-16,1 0 1 15,-2 1-1-15,2 3 0 0,0 2 1 16,-1 0-1-16,2 4 0 16,-2 3 0-16,2 2 1 15,-4 4-1-15,1 1 1 31,-1 3-1-31,0 1 1 0,0 3-1 16,0-1 2-16,0 2-4 16,0-1 2-16,0 0 2 15,-1-1-4-15,1-1 5 16,0-3-3-16,0-2 1 16,0-3-1-16,0-3-1 0,0-3 1 15,1-2 1-15,3-3-2 16,2-3 1-16,0-1 0 15,3-3 0-15,1-1 1 16,2-2 0-16,2-1 0 16,2-1-1-16,1 0 1 0,3 0-1 15,1 0 1-15,-1 0 0 16,2 1-1-16,-1 1 1 16,-4 0-3-16,-2 0 2 15,-3 0-1-15,0 0 1 16,-5 1 0-16,-2-1 0 0,0 1 0 15,-4-1-4-15,1-1-18 16,-1 0-19-16,0-1-11 16,3 0-27-16,0 0-39 15,3-4-44-15</inkml:trace>
  <inkml:trace contextRef="#ctx0" brushRef="#br0" timeOffset="173962.3361">8142 11636 193 0,'0'0'3'0,"0"0"25"16,0 0 15-16,0 0-13 15,0 0-18-15,0 0 2 0,-2 0 6 16,2 0-8-16,-2 5-6 16,2 3 15-16,0 4 15 15,0 3-15-15,0 4-7 16,0 2 4-16,0 5 2 15,0 2-8-15,0 1 0 16,0 0-2-16,-2 1-7 16,1-4-3-16,-1-2 1 0,2-5 0 15,0-4-1-15,0-4 1 16,0-4 0-16,0-2-1 16,0-2-1-16,0-2 0 15,2-1-13-15,5 0-33 0,0 0-40 16,3-5-38-16</inkml:trace>
  <inkml:trace contextRef="#ctx0" brushRef="#br0" timeOffset="174243.5996">8631 11957 295 0,'13'5'10'0,"-3"3"12"16,0 1 28-16,4 1-7 15,-2 2-14-15,1 3 1 16,0 2-13-16,-3 2-8 16,0 2-5-16,-4 2-2 15,-1 0-1-15,-2-1-1 0,-2-2 0 16,-1-2 1-16,0-3-6 15,0-3-13-15,0-6-30 16,-2-6-45-16,-3 0-45 16</inkml:trace>
  <inkml:trace contextRef="#ctx0" brushRef="#br0" timeOffset="174852.7716">8962 11756 285 0,'-2'0'31'0,"0"0"-29"15,2 0 23-15,0-2 19 16,0-3-12-16,0 0-17 16,5-1 2-16,3-1-2 15,1-1-4-15,4 1-3 0,-1 0-2 16,1 1 4-16,-1 1-2 16,2 1 1-16,-3 3-5 15,-2 1-3-15,0 0-1 16,-3 0 0-16,-1 6 0 15,-3 3 0-15,0 3 2 0,-2 3-2 16,0 1 3-16,0 3-3 16,-3 1 0-16,-3 3 1 15,0-1 0-15,2 1 5 16,-1-1 1-16,2-2 3 0,3-3 7 16,0-2-2-16,0-3-10 15,6-3-1-15,2-3 12 16,3-2-3-16,1-2-8 15,1-2 0-15,2 0 2 16,1 0 0-16,0-5-3 16,0 1-3-16,-4-2 0 0,0 2-1 15,-1 1-2-15,-4 1 2 16,-1 1-2-16,-2 1-18 16,2 0-24-16,-3 0 1 15,3 0 2-15,2 0-23 16,2 0-27-16,1 0-47 0</inkml:trace>
  <inkml:trace contextRef="#ctx0" brushRef="#br0" timeOffset="175087.1781">9612 11944 298 0,'11'6'27'0,"0"0"11"15,-1 1 30-15,-1 3-36 16,1 0-3-16,-3 3-7 0,1 2-7 16,-2 1 8-16,-2 4-18 15,-2 0-4-15,-2 2 2 16,0-2-6-16,-2 0 0 16,-6-3-14-16,-1-2-4 15,1-4-5-15,-2-6-21 0,2-4-44 16,-1-1-91-16</inkml:trace>
  <inkml:trace contextRef="#ctx0" brushRef="#br0" timeOffset="175493.2574">10126 11624 257 0,'0'2'41'15,"0"1"-35"-15,0 2 20 16,-2 2-2-16,-3 4 21 16,-1 3-22-16,-2 4-7 15,1 5-3-15,-3 1-4 0,-1 2-4 16,1-1-3-16,1 0-1 16,0-5-2-16,4-2 1 15,-1-4 0-15,3-4-1 16,1-3-3-16,2-3-18 15,0-3-19-15,0-1-12 16,2 0-24-16,5-4-79 0</inkml:trace>
  <inkml:trace contextRef="#ctx0" brushRef="#br0" timeOffset="176227.4783">10238 11674 237 0,'1'0'102'16,"-1"5"-101"-16,-2 2-6 0,-4 4 31 15,-1 3 3-15,1 4-26 16,-2 3-2-16,5 2 4 16,0-1 0-16,3 0-4 15,0-4-1-15,0-2-1 16,9-6 2-16,0-4 3 15,4-6 16-15,0 0 1 16,1-3-1-16,2-7-4 0,-3-4-7 16,0-2-3-16,-2-1-4 15,0-1 2-15,-2-1 0 16,-4 2-4-16,-2-1 1 16,-3 1 0-16,0 1-1 0,-3 2-2 15,-4 3-3-15,-1 2 5 16,1 4-1-16,1 2 1 15,0 3-1-15,3 0 1 16,1 0-2-16,2 4 1 16,0 0 1-16,0-1-1 15,8-2 1-15,3-1 1 0,3 0 3 16,2-1-2-16,2-5 0 16,1 0-2-16,-4 0 4 15,1 2-1-15,-3 1 0 16,-3 3-2-16,-1 0-1 15,-6 6-1-15,2 4 2 0,-5 3 0 16,1 3-1-16,1-1 1 16,-1 1-1-16,2-1 0 15,0-1 0-15,2-3 0 16,1-1 0-16,2-2 0 16,0-4 0-16,1-2 1 0,2-2 4 15,-1 0 1-15,1 0-2 16,0-6-1-16,0-3 0 15,0-2 2-15,-4-1 2 16,1-1 2-16,-3-1-2 16,0-1-4-16,-4 0-1 15,0-3-1-15,-1 2 1 0,0-2 4 16,-4 1-3-16,-4 0 3 16,-3 4-4-16,-3 2-1 15,-3 5-4-15,-2 3-21 16,0 3-13-16,2 3-16 0,3 9-63 15,5 4-74-15</inkml:trace>
  <inkml:trace contextRef="#ctx0" brushRef="#br0" timeOffset="176633.5771">10804 11805 175 0,'2'-1'19'16,"-2"1"8"-16,0 0 26 16,0 0-15-16,0 4-8 15,0 4 0-15,0 4 4 0,0 3-9 16,0 5 0-16,0 2 3 16,0 4-1-16,0 4-17 15,0 3-9-15,0 0 0 16,-4-3-1-16,-1-1-5 15,-1-4-6-15,-2-7 1 16,-1-4-14-16,-1-4-19 0,-1-7-48 16,1-3-89-16</inkml:trace>
  <inkml:trace contextRef="#ctx0" brushRef="#br0" timeOffset="177070.9817">11016 11629 314 0,'0'5'19'0,"0"2"-16"16,0 2 41-16,0 3-1 16,0 2-20-16,0 1-6 15,0-1-2-15,1-2-7 16,3-1 2-16,0-1-3 16,3-4-4-16,1-2 2 0,3-1 9 15,3-3 4-15,1 0 0 16,4 0-9-16,0 0-4 15,3 0-1-15,-3-2-1 16,-4 1-3-16,2 0-1 16,-5 1 1-16,-1 0-3 15,-3 0-13-15,-2 0-11 0,1 0-1 16,-2 0-7-16,-2-1-13 16,1-4-23-16,0-1-29 15,-1-4-83-15</inkml:trace>
  <inkml:trace contextRef="#ctx0" brushRef="#br0" timeOffset="177336.8294">11241 11556 330 0,'-1'0'10'0,"1"2"-8"16,-2 2 16-16,1 4 0 15,-1 3-8-15,1 5 28 16,-2 5-22-16,0 3-1 16,-3 3-12-16,2 5-1 0,-3-1-2 15,5-2 0-15,-3-1 0 16,4-4-7-16,1-5 4 16,0-4-2-16,0-7-15 15,0-3-11-15,6-4-8 16,-1-1-26-16,3-7-39 15</inkml:trace>
  <inkml:trace contextRef="#ctx0" brushRef="#br0" timeOffset="178024.2703">11373 11362 301 0,'-4'-3'27'0,"2"0"15"0,1 0 20 15,1 1-9-15,0-1-20 16,2 0-21-16,7 0-8 16,3 0-1-16,5-2-1 15,4 0-1-15,4-1 0 16,6 0 3-16,1 0-3 0,4-3 0 15,-1 1 0-15,1-2 0 16,-3 0-2-16,-3 2 2 16,-6-1-1-16,-3 3 2 15,-8 1-2-15,-5 1 0 16,-1 2 1-16,-7 2 3 0,0 0 8 16,0 0-2-16,-7 2-9 15,0 5-1-15,-1 2 2 16,2 3 0-16,0 2-2 15,2 2 1-15,3 0 0 16,1 1-1-16,0 1 1 16,0-1-2-16,6 2 2 0,2 1 0 15,0 0 7-15,1 2 1 16,-1 1-1-16,2 1-5 16,-4 0-1-16,1 3-1 15,1 0 2-15,-1 0-3 16,1 0 1-16,-1-3-1 0,0-2 0 15,0-3 0-15,-1-5 1 16,-1-2 0-16,-2-3-1 16,-1-2 1-16,0-2 1 15,-2 0-1-15,0-1 2 16,-8 0 13-16,-3 1 0 0,-5 0-3 16,-5 2-7-16,-2-1 0 15,-2 2-3-15,-1-3-1 16,1 1-1-16,1-1 0 15,5-1-1-15,4-1 0 16,2-1 0-16,4-2-14 0,4 1-32 16,2 1-27-16,3 0-20 15,0 1-50-15,0 2-48 16</inkml:trace>
  <inkml:trace contextRef="#ctx0" brushRef="#br0" timeOffset="179289.5714">7918 13012 16 0,'-2'0'31'16,"2"0"3"-16,0-1 12 15,-2 0 3-15,2 0-7 16,-2-1 18-16,1 0-15 0,-2 0-9 15,1 0-4-15,-2-1 3 16,1 0-2-16,-2 0-11 16,0 0-6-16,-1 1-1 15,-2 1-9-15,-1-1-4 16,-2 2-2-16,0 0 1 16,-3 0-1-16,0 0-1 0,-1 1 2 15,2 2-1-15,-2 0 1 16,3-1 0-16,0 0 4 15,2-1-1-15,3 1 2 16,3-1-2-16,-1-1-4 16,3 0 0-16,2 0 1 0,-1 0-1 15,1 0 0-15,0 0 0 16,0 0-1-16,0 0 1 16,0 0 0-16,0 0 0 15,0 1 0-15,0 1 0 16,0 1 0-16,-1 3 0 0,-2 1-1 15,0 4 1-15,-1 2 1 16,-2 2 0-16,1 3-1 16,1 4 1-16,-3 5-1 15,2 1 0-15,-1 4 0 16,1 2 0-16,1 1 0 0,1 1 1 16,0-1-1-16,1-1 0 15,1-2 0-15,1-2-1 16,0-5 2-16,0-4-1 15,0-3 0-15,0-5 0 16,1-2 0-16,3-2-1 0,2-3 2 16,0-2 1-16,3-2 3 15,2-2 2-15,1 0 4 16,6 0-1-16,2 0 2 16,4-5-6-16,-2 1 1 15,3 1-2-15,-2 0-4 16,-3 3-1-16,-1 0 1 0,-4 0-1 15,-5 0-1-15,-2 2-4 16,-3 1-14-16,-3 0 0 16,-2 0-3-16,0-2-3 15,0 0-14-15,0-1-37 16,-4 0-30-16,2-5-111 0</inkml:trace>
  <inkml:trace contextRef="#ctx0" brushRef="#br0" timeOffset="179680.1326">8204 13055 135 0,'0'-1'225'15,"0"1"-228"-15,-3-1 7 16,1 0 36-16,1 1-12 16,-1 0-13-16,0 5-7 15,0 3 6-15,2 4 4 0,0 3-5 16,-2 3 0-16,2 1-2 16,0 2 1-16,-2 2-8 15,2 1-2-15,-3-3 0 16,1 0 1-16,1-2 0 15,-1-3-2-15,0-3-1 16,2-3 0-16,0-3 0 0,0-3 0 16,0-1 1-16,0-3-8 15,0 0-27-15,0 0-45 16,4 0-37-16,4-1-133 16</inkml:trace>
  <inkml:trace contextRef="#ctx0" brushRef="#br0" timeOffset="179945.6106">8608 13322 251 0,'7'4'10'0,"1"1"33"15,0 2 9-15,0 2-22 0,1 5-3 16,-2 1-6-16,-1 3-7 16,-3 5 15-16,-3 3-21 15,0 1-6-15,-1 0-2 16,-6-1 1-16,-2-4-10 16,0-3-8-16,-1-5-8 0,2-6-32 15,2-4-36-15,1-4-119 16</inkml:trace>
  <inkml:trace contextRef="#ctx0" brushRef="#br0" timeOffset="180523.6088">9142 13004 171 0,'-4'0'84'0,"1"0"-57"16,2 0 25-16,1 0 5 15,0 0-21-15,1 0-25 16,6-2-4-16,-1-2 4 16,1-1 1-16,3 1-3 0,-1 2-5 15,1 1 1-15,-3 0 0 16,3 1-5-16,-1 0 0 16,-1 3 1-16,-2 4-1 15,2 2 0-15,-5 3 0 16,3 0 1-16,-4 4-1 0,-1 0 2 15,-1 3-2-15,0 1 0 16,0 0 1-16,-4 3 3 16,-1-1 3-16,0 0-1 15,1-2 1-15,1-3 2 16,2-2-3-16,1-2-3 0,0-4-3 16,6-3 2-16,4-2 9 15,3-2 4-15,1-2 0 16,3 0-7-16,-2-1-2 15,2-4-3-15,-2-1-3 16,-1 1 0-16,-3 1-3 0,-1 0-17 16,-2 1-25-16,-1 1-29 15,-1-1-44-15,-1 1-46 16</inkml:trace>
  <inkml:trace contextRef="#ctx0" brushRef="#br0" timeOffset="180804.7953">9651 13213 258 0,'12'0'18'0,"-1"2"41"0,1 3-9 16,-1 1-30-16,3 1 6 16,-3 3 16-16,1 1-22 15,1 4-6-15,-3 2-5 16,-1 2-4-16,-1 3-1 15,-5-1-1-15,0 2-3 16,-3 0 1-16,0-1 0 0,-5-2-1 16,-4-2 1-16,0-4 0 15,1 0-3-15,-2-6-21 16,1-4-44-16,1-4-67 16,0 0-172-16</inkml:trace>
  <inkml:trace contextRef="#ctx0" brushRef="#br0" timeOffset="181195.5504">10151 12956 228 0,'0'0'41'16,"0"3"-33"-16,0 5 10 15,-7 2 22-15,-2 4-15 16,0 5 2-16,0 2-4 16,-3 3-13-16,3 2-9 15,-1-2 0-15,1-1-5 0,5-4-24 16,-1-5 1-16,4-5 0 16,1-6-19-16,6-3-6 15,3-3-20-15</inkml:trace>
  <inkml:trace contextRef="#ctx0" brushRef="#br0" timeOffset="181867.0486">10274 12992 159 0,'-1'8'165'0,"-6"1"-159"0,-3 1-6 15,1 3 12-15,1 2 11 16,1 0-13-16,1 1 2 15,4-1-7-15,2-3-3 16,0 0 0-16,2-4-1 16,7-3 15-16,1-4 8 0,4-1-8 15,-1-1-3-15,2-7-1 16,-1-4-5-16,-1-2-1 16,-2 0-1-16,1-2-2 15,-6 0-2-15,-1 0 0 16,-2 0-1-16,-3 1 1 0,0-1-1 15,-1 2 0-15,-4 0-2 16,-3 1 1-16,1 3-2 16,2 2 2-16,2 2 1 15,1 2 0-15,2 0 0 16,0 1 0-16,8 0-2 16,1 0 2-16,4-1 0 0,2-1 0 15,1 1-1-15,1 0 2 16,-1 2-3-16,-3 2 4 15,-3 0 0-15,-2 0-2 16,-3 8 0-16,-4 2 0 16,-1 2 1-16,0 3 2 0,0 1-1 15,0 0 0-15,0-1-2 16,0-1 0-16,0-2 3 16,0-1-1-16,5-3 1 15,3-2 5-15,-1-1 4 16,1-4-7-16,2-1-2 0,1 0 3 15,-2-1-2-15,2-6-1 16,2-1 0-16,-2-2-1 16,-1-1 0-16,-1-3 1 15,-2 3 0-15,-1-3-2 16,-2 1 1-16,-3 1-2 0,-1 0 2 16,0-1-2-16,-3 1 1 15,-5 1 0-15,-1 2-2 16,-2 0-5-16,-3 4-16 15,3 3-21-15,-1 2-41 16,3 0-37-16</inkml:trace>
  <inkml:trace contextRef="#ctx0" brushRef="#br0" timeOffset="182148.2856">10878 13119 214 0,'2'7'0'0,"1"1"23"16,-1 3 45-16,0 4-28 15,0 3-15-15,0 2-3 16,-2 5-4-16,0 4-15 15,-3 2-2-15,-5 1-1 0,-3-3-18 16,0-1-32-16,-3-6 13 16,3-4 21-16,-1-9-34 15,3-5-57-15</inkml:trace>
  <inkml:trace contextRef="#ctx0" brushRef="#br0" timeOffset="182616.8872">11235 12778 240 0,'0'0'134'15,"0"4"-126"-15,-3 3-9 16,1 3 19-16,0 3 7 16,-3 2-13-16,3 1-2 0,-1 1-6 15,1-2-2-15,1-1-1 16,1-2-2-16,0-3 2 15,0-3-1-15,5-2 10 16,3-2 12-16,1-2 7 16,5 0-12-16,1 0-5 15,3-6-4-15,1-1-4 0,-2 0-2 16,2 1-3-16,-1-1 1 16,-2 1 1-16,-2 1-2 15,-1 1-10-15,-2 1-16 16,-1-1-10-16,-3 2-15 15,0-1-32-15,0 0-18 0,-1-2-39 16</inkml:trace>
  <inkml:trace contextRef="#ctx0" brushRef="#br0" timeOffset="182929.3115">11465 12734 292 0,'-2'-1'19'16,"2"1"-13"-16,-2 0 28 0,0 0-3 15,1 0-19-15,-3 8-10 16,1 3 13-16,-2 4 3 16,2 4-8-16,0 3 3 15,0 4-3-15,1 3-4 16,0 1-5-16,0 1 1 0,0-2-1 15,2-3-1-15,0-4 0 16,0-5 1-16,0-3-1 16,0-4 1-16,0-4-2 15,2-3 0-15,1-3-14 16,2 0-21-16,2-3-34 16,0-6-35-16,3-3-116 0</inkml:trace>
  <inkml:trace contextRef="#ctx0" brushRef="#br0" timeOffset="183741.6225">11731 12471 224 0,'-1'0'43'15,"1"0"-8"-15,0 0 5 16,0 0-12-16,0 0-9 0,0 0-14 16,0 0-3-16,5 0 6 15,4 0 4-15,2 0 1 16,2 0 3-16,2 0 1 16,2 0 3-16,3-3-5 15,-1-2-4-15,2-1-1 16,-4 0-2-16,0-1 0 0,-3 0-5 15,-3 1 1-15,-3 1-3 16,-4 3 1-16,0-1-1 16,-3 1 0-16,-1 2 1 15,0 0-1-15,0 0 0 16,0 5-2-16,-4 5 0 0,-1 3 0 16,2 5 1-16,-2 4 0 15,4 2 0-15,-1 4 0 16,1 0-1-16,1 2 1 15,0-1 0-15,4 0-1 16,4-1 1-16,0-2 0 0,1 1 0 16,1-1 0-16,-1 0 0 15,-1 1 0-15,0-2 0 16,-1 0 1-16,-2 1-1 16,0-3 0-16,-1 0 0 15,0-1 0-15,-1-3-1 0,1-2 1 16,-2-2 1-16,1-3-1 15,-3 0 0-15,0-3 0 16,0-1 1-16,0 1-1 16,-7 0 1-16,-2 2 8 15,-5-1 0-15,-3 2 1 0,-3 2 4 16,-5 1 3-16,-2 2-2 16,-2 1-5-16,-1 1-3 15,2 0 0-15,1-2-6 16,5 0 1-16,2-1-4 15,4 1-13-15,5 0-41 16,6 1-30-16,3-2-81 0</inkml:trace>
  <inkml:trace contextRef="#ctx0" brushRef="#br0" timeOffset="201596.5301">18905 8329 232 0,'0'-2'15'0,"-6"0"2"16,-2 2 7-16,-3 0 1 16,-4 0 0-16,-2 3-4 15,-4 6-2-15,-6 5 6 16,0 3-8-16,-6 5-11 15,-2 3-3-15,1 4 0 0,1-1-3 16,5 0 2-16,3-2-2 16,8-4 4-16,7-3-3 15,4-4-1-15,6-3 2 16,2-4 0-16,12-3 5 16,5-4 2-16,7-1 3 0,2 0-3 15,2-6-2-15,3-1-6 16,-3 0 1-16,-1 3 0 15,-4 1 3-15,-3 2 3 16,-2 1-7-16,-2 0-1 0,-6 7 1 16,1 2 1-16,-4 2-2 15,-1 2 0-15,-2 2 1 16,-1-1-2-16,-2 1 2 0,-2 1 0 16,-1-2 0-16,0-1-2 15,-1 0 1-15,-9-1 1 16,0-1 0-16,-8-1 11 15,1-1 1-15,-5-2-5 0,-2-1-1 16,-3-1 3-16,0-3 4 16,-1-1-7-16,1-1 3 15,2 0-4 1,4 0-4-16,3-4 0 16,6-1 0-16,2 1-1 15,5 0 3-15,2 1 8 16,3 2-6-16,0 0-4 15,6 0-2-15,4 1-3 0,3 0 2 16,1 0 1-16,3 0-3 16,2 1 4-16,1 3-3 0,4 0 3 15,2-1-1-15,2-2 1 16,2-1-2-16,3 0 1 16,0-6 3-16,1-4-3 15,0-5 0-15,1-1 2 16,-4-1-2-16,1-3 2 0,-7 0-2 15,0 1 2-15,-6 2-2 16,-6 0 0-16,-1 1 1 16,-6 1-1-16,-5 3 0 15,-1 0-1-15,0 1-1 0,-4 3-4 16,-5 2-3-16,0 1-4 16,-1 3 7-16,-3 2 1 15,-3 0-2-15,3 7 1 16,0 3 4-16,0 1 0 15,2 3 0-15,0 0 1 0,2 1 0 16,4 1 1-16,0-1-2 16,5 0 3-16,0-2-1 15,4 0 1-15,3-5 0 0,5-2 1 16,3-2 0-16,2-4 3 16,2 0 0-16,2-8-1 15,0-4 0-15,3-3 0 16,1 0-3-16,-1-1 1 15,-1 0-1-15,0 1 0 0,-3 3-1 16,-2 1 0-16,-4 3 1 16,-3 2-2-16,-1 4 1 15,-4 2-1-15,0 0-1 16,-2 0 0-16,-1 8 1 16,1 0 0-16,-2 1 1 0,2 0 0 15,-2 0-1-15,-2-1 1 16,2-2 0-16,-1-1 0 15,-1-3 0-15,1-2 0 16,-1 0 2-16,2 0 4 16,-2 0 3-16,3-6-4 0,0-2-4 15,2-2-1-15,3-2 0 16,2-1 1-16,0 1 0 16,2 1-1-16,1 1 0 15,1 1 2-15,-3 3 0 16,3 3 3-16,-3 3-4 0,0 0-1 15,0 2 0-15,-2 6-1 16,1 3 1-16,-1 2-1 16,-3 1 0-16,0 1 2 0,-1-1-1 15,-2-2-1-15,0-1 1 16,-3-2 0-16,2-2 0 16,-2-3 0-16,0-1 1 15,0-3 2-15,0 0 3 0,0 0 14 16,0-4 14-16,0-4-25 15,0-2-2-15,2-2-3 16,0-2-2-16,2-4 0 16,0 2-2-16,0-3-2 15,1 2 3-15,-1 2-1 16,0 2 0-16,2 5-1 0,-5 2 1 16,2 2 0-16,-2 2-1 15,1 2-1-15,1 0-1 16,0 0-3-16,3 6 1 15,1 4 4-15,1 2 2 16,2 3-3-16,1 1 1 0,1 0-1 16,-1 0 2-16,1-1 2 15,1-1-2-15,0-4 0 16,1-2 0-16,-3-2 0 16,4-2 3-16,-1-3-2 15,2-1 3-15,-3 0-1 16,2-7-1-1,1-1-1-15,-3-2 1 16,0-4 0-16,-2 0-2 16,-1 1 1-16,-2-2-2 15,-2 0 2-15,-2 1-1 0,-1 3 0 16,-3 0 0-16,2 5 0 16,-2 2 0-16,0 2 0 15,0 0 0-15,0 2-1 16,0 0-2-16,0 0-3 15,0 3-1-15,0 6 3 0,1 2 3 16,1 2 1-16,1 2-1 16,1 0 1-16,0 0 0 15,3-3 0-15,-3 1 0 16,4-2 0-16,-5-3 1 0,4-1-2 16,-2-2 1-16,1-2-2 15,-2-1-21-15,-2-1-25 16,2-1-17-16,-1 0-10 15,-3-6-62-15,0-4-202 16</inkml:trace>
  <inkml:trace contextRef="#ctx0" brushRef="#br0" timeOffset="203549.1623">20209 7952 180 0,'-7'6'21'0,"1"1"34"15,2 4 4-15,-3 2-27 0,2 5 1 16,2 3 16-16,1 4-18 16,2 6-7-16,0 2-7 15,0 4-10-15,2 4 4 16,1 0-7-16,4 0-1 15,1-1-1-15,-2-6-2 16,2-5 0-16,2-5 0 0,-1-7 1 16,2-8-1-16,3-7 3 15,0-2 1-15,3-7-1 16,0-8-2-16,1-5-1 16,-1-2 1-16,-2-1 0 15,2 0-1-15,-3 1-1 0,-2 2 1 16,-3 3 1-16,-1 4-3 15,-2 3 3-15,-3 3 0 16,2 4-2-16,-2 3 1 16,0 0-1-16,1 5-2 15,0 5 1-15,-2 3 1 0,0 2 1 16,2 1 0-16,-2-2-1 16,-2-2 1-16,1-5 0 15,0-1 0-15,0-5 1 16,-1-1 0-16,0-1 7 15,0-7 13-15,0-1-13 0,0-4-3 16,-3 2-3-16,-3-1-1 16,2 0-1-16,-4 2 0 15,-1 1-1-15,1 3 0 16,-3 1 0-16,0 5-4 16,-1 0 1-16,0 5 0 0,1 7 5 15,-2 4-2-15,1 3-1 16,5 2 2-16,-2 2-1 15,6 1 2-15,3-1-2 16,0-1 1-16,0-3 0 16,3-4 1-16,7-3-1 0,2-6 1 15,1-4 1-15,4-2 2 16,-1-2 0-16,1-7-2 16,1-5 0-16,-1 0 1 15,-3-1 1-15,-2-3-1 16,0 3 2-16,-5-2 1 0,-1 3-2 15,-2 1-3-15,-2 3 0 16,-1 3-1-16,-1 2 2 16,0 3-1-16,0 2-1 15,0 0-1-15,-3 4 0 16,-1 4-2-16,2 4 0 0,0 3 0 16,0 0 2-16,2 1 1 15,0-3 1-15,0 0-1 16,0-4 0-16,5-3 0 15,0-3 1-15,3-3 1 16,1 0 4-16,1-2-2 16,3-6 4-16,0-3 3 0,3 0-5 15,1-1-1-15,-1-2 3 16,1 0 0-16,-3 0 1 16,2-2-6-16,0 1 1 15,1-2-1-15,-2-1-2 16,1 1-1-16,-3 0 0 15,0 3 0-15,-3 3-1 0,-2 2 2 16,-4 5-2-16,1 1 1 16,-5 3-1-16,0 0-4 15,0 10 0-15,0 3 3 16,-3 1 3-16,-2 4 0 16,2 1 0-16,-1 0-1 0,-2-2 1 15,3-3 0-15,0-2-1 16,2-3 0-16,0-3 1 15,1-4 0-15,0-2 2 16,0 0 5-16,1-5 1 0,5-4-6 16,1-2-1-16,1-1-1 15,1 1 2-15,-1 0-1 16,-1 3-2-16,3 1 1 16,-3 1-2-16,-2 4 3 15,1 0-1-15,-1 2 0 16,1 0-3-16,-1 5 0 0,-1 5 2 15,3 2-2-15,-2 3 1 16,1 3 0-16,-1 3 1 16,3 4 0-16,-5 1 0 15,2 4 0-15,-1 2 0 16,-3 1 0-16,1-1 0 0,-2-1 1 16,0-3-2-16,-3 0 1 15,-3-4 1-15,-4-3-2 16,-1-4 4-16,-1-2-3 15,1-4 1-15,0-5 0 16,0-3 1-16,3-3 0 16,-1 0-4-16,6-6-1 0,-1-6-2 15,3-4-12-15,1-1-10 16,0-4-21-16,3-2-18 16,6-4-32-16,1-1-64 15</inkml:trace>
  <inkml:trace contextRef="#ctx0" brushRef="#br0" timeOffset="204298.998">21029 8233 275 0,'2'-6'68'16,"-2"2"-7"-16,0 4 11 16,-2 0-45-16,-1 1-16 15,-2 8-3-15,0 4-1 16,3 4 0-16,0 0-1 15,0 0-1-15,2-1-3 16,0-2 0-16,5-4 0 0,3-3 2 16,3-5 3-16,3-2 1 15,2 0 7-15,1-10 2 16,-2-1-9-16,3-6 0 16,-2 1 0-16,0-4 1 15,-3 1-6-15,-2-1 0 0,-3-2 0 16,0 1 7-16,-5 0-6 15,2 3-3-15,-4 1 0 16,0 3 3-16,-1 3 1 16,0 3 0-16,0 4-2 15,0-1 0-15,0 4 0 16,0 1-2-16,0 0-3 0,0 2-3 16,0 7 5-16,0 1-3 15,0 4 3-15,0 2 0 16,0 2 0-16,0 2-1 15,4 2 1-15,1 1 0 0,1 2-1 16,0 2 1-16,0 0-1 16,3 0 2-16,-2 0 0 15,3-1-1-15,-2 1 1 16,0-2-1-16,2-2 0 16,-4-2 0-16,1-1 0 15,-5-2 0-15,0-2 0 0,-2-3 0 16,-3-1-1-16,-10-3 1 15,-2-4-1-15,-5-2-4 16,-2-2 5-16,-1-1 3 16,2-2-1-16,0-7 0 15,4-3 3-15,3-3 4 0,4-3 2 16,5-2-2-16,3-1-4 16,2 0-3-16,2-1-2 15,9 2 0-15,7 1-1 16,4 0-2-16,5 3 2 15,2-1-3-15,6 2 3 0,3-1-3 16,2 2 2-16,1 1-2 16,1 2-2-16,-3 0-4 15,-3 1-11-15,-6 4-30 16,-6 0-11-16,-6 3-33 16,-8-2-92-16</inkml:trace>
  <inkml:trace contextRef="#ctx0" brushRef="#br0" timeOffset="206414.2045">18380 10052 153 0,'9'-10'164'0,"-1"-1"-161"0,0 0 4 15,0 1 14-15,-1 1 9 16,-3 1-3-16,0 2-7 15,-2-1 1-15,-2 1 2 16,0 0-4-16,0 1-6 0,0 0-7 16,-2-2 2-16,-6 1-1 15,-1-1-4-15,-4 0 0 16,-4 1 3-16,-1 2-4 16,-3 2-2-16,-1 2 2 15,0 0-2-15,0 7-1 0,2 5 3 16,1 6 0-16,3 2 0 15,3 6-2-15,3 4-1 16,4 1 2-16,4 3-3 16,2 0 1-16,0-2 2 15,8-1 0-15,3-4-1 16,3-7-1-16,1-6 1 0,0-9-1 16,2-5 2-16,1-4 3 15,0-11-1-15,-1-4 7 16,-1-3-4-16,0-1-1 15,-4-1 5-15,-1 2-7 16,-3 2 1-16,-2 0 5 0,0 4-2 16,-3 2-5-16,-1 3-2 15,0 4 1-15,-1 2-1 16,0 3 0-16,-1 2-2 16,1 0-5-16,4 8-7 15,-1 2 14-15,4 3-3 0,1 3 2 16,4-2 1-16,1 0 0 15,2-2 1-15,1-2-1 16,-1-2 2-16,-1-3-2 16,-1-1-1-16,-3-1-7 0,-1 0-41 15,-2-2-41-15,-5-1-54 16,1 0-143-16</inkml:trace>
  <inkml:trace contextRef="#ctx0" brushRef="#br0" timeOffset="206960.9645">19621 9491 228 0,'0'0'50'0,"0"0"-31"15,0 0-3-15,-2 0-11 16,1 7 8-16,-1 2-2 16,0 4 6-16,0 3-1 15,0 4 3-15,0 3 11 16,-1 5-12-16,0 4 2 15,0 3-4-15,-2 0-10 0,-2 1 12 16,0-2-9-16,-1-1-7 16,2-4-1-16,-4-4 3 15,3-2-2-15,-1-3-1 16,2-3 1-16,2-4 0 16,0-2-2-16,2-2-5 0,2-6-32 15,0-1-64-15,6-2-30 16</inkml:trace>
  <inkml:trace contextRef="#ctx0" brushRef="#br0" timeOffset="208059.555">19566 9319 267 0,'-6'-10'10'16,"-5"2"23"-16,-1 0-1 15,-1 2-6-15,-7 2-1 16,-3 2-13-16,-3 2 1 0,-4 0-2 16,-1 0-4-16,0 2-7 15,-1 3 4-15,4 1 5 16,1 0-2-16,5-1-4 15,4 1 0-15,2-2 0 0,5-1-3 16,4 0 0-16,3-1 1 16,1 1-1-16,3-1-1 15,0 3-2-15,0 1 4 16,7 5 1-16,-1 1 2 0,1 5-1 16,-1 4-2-16,0 3-1 15,0 4 3-15,-5 3-1 16,1 3-2-16,-2 1 1 15,0 2-1-15,0 3 0 16,-3 1 0-16,-3 0 2 16,-1 1-2-16,2-1 0 0,-1-1 0 15,3-3 1-15,-1-2 2 16,4-2-4-16,-2-2 2 16,2-3-1-16,0-5 0 15,5-3 1-15,4-5 0 0,4-4 1 16,0-4 15-16,5-1-12 15,0-3-2-15,0-2-1 16,-1 0 0-16,-3 1-2 16,-1-1 1-16,-3 1-2 15,-3 1 1-15,-1 1-4 16,-3 0-15-16,-1 1-16 0,2-1-29 16,-2-2-20-16,2-2-92 15</inkml:trace>
  <inkml:trace contextRef="#ctx0" brushRef="#br0" timeOffset="208298.6511">19916 9973 432 0,'22'0'11'16,"-7"5"-15"-16,-6 10 3 15,-9 6 9 1,0 4 3-16,-3 4-8 0,-10 3-1 0,-5 2 1 16,0 2-4-16,1-2 2 31,0-5-37-31,2-5-42 0,3-9-15 0,4-9-73 0</inkml:trace>
  <inkml:trace contextRef="#ctx0" brushRef="#br0" timeOffset="208878.1532">20280 9660 203 0,'-9'-7'50'0,"7"-1"-36"0,0-2 31 0,2 1 6 16,2-1-9-16,7 1-39 16,7 1 0-16,3-2 1 15,2 2 2-15,5 3 2 0,-1 2-4 16,-2 3 6-16,-1 0-6 16,-5 5-1-16,-6 8-5 15,-7 4-1-15,-4 6 1 16,0 3 2-16,-2 4 1 15,-7 1 7-15,0 0 4 0,-2-1-4 16,4-3 2-16,2-4 16 16,5-4-22-16,0-3 1 31,8-7-3-31,6-3 5 0,5-4 4 16,2-2 0-16,6 0-4 15,-4-2-6-15,0-6-1 16,-2 2 1-16,-3-1-5 15,-7 2-6-15,-2 2-18 16,-4 2-13-16,-2 0-25 0,-2 1-22 16,0 0-79-16</inkml:trace>
  <inkml:trace contextRef="#ctx0" brushRef="#br0" timeOffset="209132.1074">21012 9932 443 0,'15'11'9'16,"-3"1"-9"-16,-6 4 24 16,-3 4 2-16,-3 4-18 0,-2 4-5 15,-10 1-1-15,-1 2 0 16,-4-1-2-16,2-3-7 15,-3-3-6-15,5-6-14 16,2-7-4-16,2-6-40 16,3-5-116-16</inkml:trace>
  <inkml:trace contextRef="#ctx0" brushRef="#br0" timeOffset="209733.2233">21311 9624 312 0,'-10'-4'14'0,"4"0"2"16,3-1 41-16,3-2-7 0,0 0-19 16,9-2-16-16,4-1-13 15,7 0-2-15,3-1 2 16,1 2-2-16,3 1-2 16,-2 4 1-16,-2 2 2 0,-5 2 2 15,-6 0-6-15,-4 7 1 16,-6 4 0-16,-2 1 1 15,-5 1 0-15,-8 1-1 16,-2-4 3-16,2 0-1 16,0-3 2-16,3-2-1 0,5-1-1 15,2-3 2-15,3-1-2 16,1 0 0-16,10 0 1 16,4 0-1-16,1 0 0 15,5 0 1-15,1 0 1 16,-2 2-5-16,-1 3 6 0,0 1-6 15,-5 3 4-15,-3 3-2 16,-5 4 2-16,-6 1-2 16,0 5 1-16,-9-1 0 15,-5 0 5-15,-5-3-2 0,0-1 2 16,-2-4 0-16,2-2 3 16,1-4-5-16,5-2-2 15,3-1-1-15,4-3-3 0,5 0-19 16,1-1-24-16,7 0-52 15,9 0-41-15</inkml:trace>
  <inkml:trace contextRef="#ctx0" brushRef="#br0" timeOffset="209969.1609">22025 9880 333 0,'6'13'43'0,"-4"2"-44"16,-2 2 65-16,-7 4-34 16,-5 3-16-16,-4 3-12 15,-5 1 0-15,0 0 0 16,0 0-1-16,1-3 0 0,2-5-18 16,3-4-2-16,4-8-6 15,4-6-24-15,5-2-12 16,2-9-61-16</inkml:trace>
  <inkml:trace contextRef="#ctx0" brushRef="#br0" timeOffset="210318.3345">22378 9480 416 0,'13'-11'13'0,"-5"2"-15"16,-5 4 11-16,-3 5 32 0,0 0-23 15,0 6-18-15,-6 8 2 16,-1 3 7-16,1 5-1 16,1 3 0-16,3 0 3 15,2-1-7-15,0-4-3 16,11-4 2-16,4-4 1 15,4-5 6-15,4-5 2 16,2-2-8-16,1 0 1 0,2-6-4 16,-2-1 0-16,-1 0-1 15,-3 0 0-15,-3 0-6 0,-4 1-21 16,-1 0-6-16,-3-2-17 16,1-1-35-16,-1-1-11 15,1-3-91-15</inkml:trace>
  <inkml:trace contextRef="#ctx0" brushRef="#br0" timeOffset="210575.8514">22709 9360 330 0,'-4'0'20'16,"1"0"-16"-16,0 10 16 0,-1 6 22 15,-1 4-19-15,1 5-11 16,0 5 5-16,-2 5 2 15,3 5-7-15,-3 3-3 16,0 3-7-16,0 2-1 0,1-3 0 16,3-6-2-16,0-6 1 15,2-8-1-15,0-8-1 16,2-8-2-16,4-4-8 0,-1-5-9 16,1 0-23-16,3-3-41 15,1-7-68-15</inkml:trace>
  <inkml:trace contextRef="#ctx0" brushRef="#br0" timeOffset="211377.1284">22728 9052 191 0,'0'-1'25'16,"4"-1"-6"-1,-1 1 22-15,3 0-4 16,0 1-8-16,1 0-5 16,0 0 2-16,4 0 3 15,3-1-5-15,3 1-5 0,6-4-3 16,2 0-1-16,6 1 1 15,2-3 1-15,-2 0-4 16,0 1-1-16,-2-2-4 16,-6 3-2-16,-4-1 1 0,-4 0 0 15,-3 2-4-15,-7 1-1 16,-1 1-1-16,-1 1 0 16,-3 0-2-16,0 0-1 15,0 3-3-15,0 7 4 16,-2 4 1-16,0 4 1 0,-3 3-1 15,4 6 0-15,1 1 1 16,0 0-1-16,0 1 1 16,0 0-1-16,8-2 1 0,1-1 0 15,1 1 1-15,1 2 4 16,0 2 0-16,-1 3 1 16,1 3 1-16,1 2 2 15,0 3-1-15,-1 2-2 0,1 1-1 16,1 1-4-16,0-2-1 15,-1-4-1-15,0-6 1 16,-1-6-1-16,-2-6 2 16,-1-6 0-16,-6-5 5 0,-2-4 6 15,0-2 2-15,-11-3 6 16,-4-1-4-16,-7-1-9 16,-1 0-6-16,-9 0 0 15,5-3-1 1,-6 0-2-16,0 1-1 0,7 1-10 0,2 1-13 15,5 0-26-15,10 3-31 0,5 5-46 32,4 1-90-32</inkml:trace>
  <inkml:trace contextRef="#ctx0" brushRef="#br0" timeOffset="212707.872">17285 9730 220 0,'0'-14'27'0,"0"0"3"0,-2 3 11 0,-3 0 10 31,2 4-13-31,-2 1-7 0,3 3-16 0,1 0 0 0,-1 3-2 16,0 0-12-16,-1 6-4 15,1 9 3-15,-2 4 0 16,2 8 0-16,-2 4 7 31,1 5 3-31,0 3-6 0,0 1 0 0,-2 3 5 0,0 0-7 16,1 3 0-16,-4-2-1 15,1-2 0-15,0-1 1 16,0-4 0-16,-2-3 1 16,1-6-3-16,2-6 0 15,1-6 2-15,2-5-2 16,2-7 0-16,1-4 7 0,0-4 5 16,0-9 19-16,7-6-28 15,3-4-1-15,3-1-2 16,3-3 0-16,2 1 0 31,2 1-1-31,3 1 3 0,1 2-3 16,0 2 0-16,1 3-2 15,-2 2 4-15,-2 3 2 16,-2 4-4-16,-3 3 1 16,-1 3 0-16,-2 2-2 0,0 0 1 15,-2 10-2-15,2 2 3 16,-4 4 2-16,1 0 0 15,-1 3 0-15,-3 0-2 16,-3 1 0-16,-2 0 5 16,-1 1 0-16,-4 1-1 0,-8 1 2 15,-3-2 0-15,-4 2 1 16,-2-3-4-16,2 0-4 16,-4-2 4-16,4-3-6 15,-4-3-8-15,5-3-53 16,-2-3-48-16,1-5-225 15</inkml:trace>
  <inkml:trace contextRef="#ctx0" brushRef="#br0" timeOffset="219993.0056">21649 9342 150 0,'0'-6'7'0,"0"0"-6"15,0 1 25-15,0 0 12 16,0 2-4-16,0 0 5 15,0 0-13-15,0 0 1 16,-1 2 6-16,-1-1 6 16,2 1-11-16,-4 1-9 0,2 0-5 15,-3 0-6-15,0 3-6 16,-2 3 3-16,-3 4 7 16,-1 3-6-16,-3 4-1 15,0 5-1-15,-5 4 2 16,1 8-6-16,-3 4 3 15,-2 7 1-15,-2 7 3 0,-2 6 6 16,0 3-2-16,-6 1-5 16,2-1-3-16,-3-1-2 15,4-6 1-15,1-7 0 16,6-7 4-16,8-8-6 16,5-8 0-16,4-8 0 0,3-6 0 15,3-7-2-15,0-3-5 16,3 0-9-16,3 0-12 15,0-7-11-15,0-3-67 16,1-2-93-16</inkml:trace>
  <inkml:trace contextRef="#ctx0" brushRef="#br0" timeOffset="220586.6211">21052 8951 272 0,'0'0'23'0,"0"0"5"16,-2 1 9-16,1 3-19 15,-2 3-7-15,-1 6 22 16,-1 3 3-16,-5 5-16 15,3 6-7-15,-6 3 1 16,-2 3-4-16,1 1-6 0,-2 1-3 16,1-2 2-16,3-4-3 15,0-5 3-15,5-5-1 16,3-7-4-16,2-4-3 16,2-5-17-16,0-3-26 15,10 0-27-15,3-10-12 0,1-3-98 16</inkml:trace>
  <inkml:trace contextRef="#ctx0" brushRef="#br0" timeOffset="221336.4813">21212 8982 359 0,'0'-3'5'0,"0"3"-4"16,-1 0 30-16,-5 0-20 15,-1 8-4-15,1 4-2 0,1 4-2 16,2 4 2-16,2 0 1 16,1 2-2-16,0-1-3 15,0-3-1-15,6-2 1 16,5-5 1-16,0-3-1 16,4-5 3-16,3-3 5 15,-1 0 8-15,3-6-1 0,-1-5-9 16,-1-2-3-16,-2-2 0 15,-1 1-2-15,-6 0 0 16,-1 0-2-16,-5 0 4 16,-3 0 5-16,0 2-3 15,-8 0-4-15,-2 0-2 0,-3 1 0 16,-1 1 1-16,3 3-1 16,-1 1 0-16,3 1 0 15,3 2 0-15,2 1 1 16,4 0 3-16,0 1 9 15,2-3 4-15,6 0-16 0,3-1-3 16,6 1 2-16,-1-3 0 16,3 2 0-16,-2 1 2 15,0 0-2-15,0 2 2 16,1 2-2-16,-5 0 1 16,-1 0-2-16,-1 1 2 0,-3 6-2 15,1 1-1-15,-1 4 2 16,-4 3-1-16,1 1-1 15,0 4 1-15,-1 0 1 16,1 2 0-16,0-3 0 16,1-2 2-16,2-5-3 0,-2-3 2 15,4-4 0-15,1-4 2 16,1-1 1-16,1-1 1 16,2-9-3-16,1-1 1 15,1-4-2-15,0 0 0 16,0-2 1-16,1 0 8 15,-5-3 7-15,2 1-2 0,-4 1-4 16,-3 0-2-16,-2 1-7 16,-6 0 2-16,0 3 5 15,-4 2 1-15,-7 0-1 16,-5 2-9-16,-5 2-1 16,-2 0-2-16,-3 3 0 0,-1 3-26 15,-4 0-50-15,-1 0-58 16</inkml:trace>
  <inkml:trace contextRef="#ctx0" brushRef="#br0" timeOffset="239463.3398">17767 10222 214 0,'4'-5'10'16,"-4"3"1"-16,2 0 24 16,-2 2-7-16,0 0-1 15,0 1-18-15,0 6-4 16,0 3 9-16,0 0-2 0,2 6 0 16,-2 1-9-16,0 4-2 15,0 4 0-15,-2 5-1 16,-13 2-3-16,-8-2-107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4-10T15:58:12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14856 4954 192 0,'1'0'39'0,"0"0"-10"16,-1 0 24-16,0-2-7 16,2-3-4-16,-2 1-16 15,3-4-1-15,-2 0-3 16,1-2-4-16,-1 0 0 15,1-2-8-15,0 1 0 16,-2-3-3-16,0 0-2 0,-4 2-3 16,-6 1-2-16,-3 2 6 15,-2 1-6-15,-4 5-1 16,-3 3 0-16,-2 0 0 16,-1 9 0-16,-1 6-1 15,0 3-1-15,1 6 3 0,4 4-2 16,0 5 0-16,7 2 1 15,5 3-1-15,4 2 3 16,4-3-2-16,1-1-1 16,6-5 1-16,6-6 2 15,4-7-1-15,3-7 1 0,1-8 2 16,3-3 2-16,1-5-2 16,1-10 0-16,-1-5 1 15,1-3-2-15,-4-3 1 16,-2-1 0-16,-3 2-1 15,-3 2-1-15,-4 3-2 0,-5 3 2 16,0 3 0-16,-2 6 0 16,-2 3-1-16,0 2 1 15,0 3-2-15,-2 2-5 16,-3 9 4-16,0 6-1 16,0 7 2-16,3 4-2 15,2 3 2-15,0 2 0 0,0 0 0 16,4-3 2-16,5-3-1 15,1-4 0-15,1-5 0 16,-1-5 1-16,3-2 0 16,0-6 1-16,-1-2 0 15,0-3 0-15,0 0-7 0,2 0-34 16,-4 0-64-16,2-1-67 16</inkml:trace>
  <inkml:trace contextRef="#ctx0" brushRef="#br0" timeOffset="343.9052">15323 5017 325 0,'-2'2'38'0,"1"-2"-31"16,1 0 36-16,0 1-4 16,5 1-10-16,4-2-15 15,7 0 0-15,3 0-4 16,1 0-6-16,3-3-1 15,-1 0-3-15,-1 1-1 0,-4 1-1 16,-5 1-15-16,-2 0-32 16,-6 0-42-16,-4 0-13 15,0 0-98-15</inkml:trace>
  <inkml:trace contextRef="#ctx0" brushRef="#br0" timeOffset="484.3368">15346 5125 330 0,'-1'4'13'0,"1"-1"-12"0,5-3 2 16,6 0 14-16,6 0-5 15,3 0-10-15,6-3-6 16,-1-2-27-16,-1 1-97 16</inkml:trace>
  <inkml:trace contextRef="#ctx0" brushRef="#br0" timeOffset="1546.5291">16746 4493 126 0,'0'-4'64'0,"0"1"10"16,0-2-21-16,-8 1-14 15,0 0-2-15,-4 0-4 0,-4 0-14 16,-5 3-13-16,-2 1-1 16,-4 0 1-16,-4 0-4 15,-3 5 1-15,-1-1-2 16,3 2 9-16,0-4-4 15,3 2-2-15,4-1 9 16,6-1-4-16,3 1-3 0,5-2-4 16,3 0 2-16,4 0 2 15,3-1-5-15,1 2-2 16,0 1 1-16,1 2-2 16,3-1 2-16,1 4 2 15,0 0-2-15,-2 4 0 0,0 2-2 16,-3 5 1-16,0 6-1 15,0 4 2-15,-3 4 0 16,-2 4 0-16,-1 3 2 16,-1 0-1-16,1-1-2 15,2 0 1-15,-1-2 0 0,2-1 0 16,3 1 0-16,-2-3 3 16,2 2-2-16,0-5 0 15,0-3 1-15,5-2-1 16,2-4-1-16,3-7 2 15,3-2 1-15,0-6 5 16,6-1 5-16,-1-5-5 0,1-1 1 16,0 0-3-16,-1 0-5 15,-3-2 0-15,-5-1-1 16,-2 1 0-16,-3 1-2 16,-3 1-8-16,0 0-17 15,-1 0-14-15,0 0-10 0,2 4-23 16,1 0-24-16,2-3-130 15</inkml:trace>
  <inkml:trace contextRef="#ctx0" brushRef="#br0" timeOffset="3014.961">17171 4658 309 0,'0'0'65'16,"0"0"-62"-16,0 0-9 16,-1 9 4-16,-5 6 2 0,0 6 2 15,-2 6 13-15,-2 7 11 16,1 4 1-16,-1 4-16 15,-2 2 5-15,-2 1-11 16,1-3 4-16,3-3-6 16,-2-3-1-16,3-8-1 15,3-5-1-15,2-7 2 0,0-7-3 16,4-3-8-16,0-3-53 16,4-3-26-16,3-1-64 15</inkml:trace>
  <inkml:trace contextRef="#ctx0" brushRef="#br0" timeOffset="3405.4752">17562 5223 89 0,'18'0'170'16,"-2"0"-169"-16,1 3 1 15,-1 7 38-15,-2 7-3 16,-5 3-32-16,-6 8-5 0,-3 5 7 16,-6 4-1-16,-10 3-2 15,-6-1-2-15,-4-3-45 16,-1-8-90-16</inkml:trace>
  <inkml:trace contextRef="#ctx0" brushRef="#br0" timeOffset="3874.3179">17978 4855 313 0,'-8'0'53'16,"1"0"-43"-16,4 0 20 15,3-1 29-15,3-3-24 16,10-2-30-16,4-2-8 15,6 0 2-15,4-1 0 16,2 2-2-16,0 3 6 0,-3 4-3 16,-5 0-1-16,-5 1-2 15,-7 13 0-15,-5 5-1 16,-4 4 1-16,-6 5 2 16,-7 3-1-16,-2 0 2 15,-1 0 1-15,4-6 0 16,3-2 0-16,3-4 9 0,5-5-2 15,1-5-1-15,9-3-3 16,6-2 1-16,7-3 3 16,6-1-1-16,1 0-5 15,2-5 0-15,-1 1-3 16,-4 1 1-16,-1 1-33 0,-7 1-59 16,-5 1-53-16</inkml:trace>
  <inkml:trace contextRef="#ctx0" brushRef="#br0" timeOffset="4108.4422">18689 5181 368 0,'22'19'46'0,"-6"6"-48"0,-7 3-4 15,-7 7 9-15,-2 3 9 16,-9 4-13-16,-9-2 2 16,1 0-6-16,-3-4-34 15,0-5-31-15,3-9-53 16,3-11-13-16</inkml:trace>
  <inkml:trace contextRef="#ctx0" brushRef="#br0" timeOffset="4717.6785">19098 4786 290 0,'-3'0'65'16,"3"0"-61"-16,1 0-16 15,11-3 21-15,3-3-7 16,8 1-1-16,7-2-1 15,2 2 4-15,0 0-4 0,-2 4 0 16,-5 1 0-16,-7 0 0 16,-8 3 0-16,-8 6-7 15,-2 2-4-15,-10 1 13 16,-4-1 10-16,-1 0-3 16,4-3 13-16,0-2-1 0,6 0-7 15,5-4-13-15,0-1-2 16,12 1 8-16,6-1 2 15,2 1-1-15,3 1-6 16,3 0-1-16,2 2-1 16,-6 0 3-16,0 5-1 15,-5-1 5-15,-5 4-4 0,-7 3-4 16,-5 4 0-16,-1 0 6 16,-13 0 8-16,-5 0-7 15,-1-3 1-15,-1-3 9 16,2-1-10-16,0-4-4 15,6-1-1-15,1-2-3 0,5-2-25 16,5-1-40-16,2-2-52 16,8-1-175-16</inkml:trace>
  <inkml:trace contextRef="#ctx0" brushRef="#br0" timeOffset="4920.7609">19832 5206 392 0,'3'21'-2'15,"-3"2"2"-15,0 5 36 16,-11 6-11-16,-4 4-14 16,-8 0-8-16,0-1-4 15,-4-1 2-15,0-5-10 16,2-6-43-16,2-10-27 0,5-6-22 15,0-9-56-15</inkml:trace>
  <inkml:trace contextRef="#ctx0" brushRef="#br0" timeOffset="5327.0604">20100 4808 181 0,'0'8'131'0,"-2"1"-130"15,0 3 0-15,-1 4 18 16,0 2 17-16,3 1-13 16,0 1-11-16,2-3-4 15,8-3-6-15,5-3 2 16,3-6 2-16,6-5 15 0,3 0-1 16,2-5-9-16,3-6-5 15,1-3-3-15,-2 2 4 16,-4-2-3-16,-2 0-3 15,-6 2-1-15,-2 2-1 16,-7-1-11-16,-2 1-47 16,-5 2-45-16,-1-3-133 0</inkml:trace>
  <inkml:trace contextRef="#ctx0" brushRef="#br0" timeOffset="5592.4827">20374 4687 216 0,'-4'2'149'16,"1"7"-150"-16,-1 5 0 15,2 5 6-15,-2 7 26 0,-2 5-1 16,0 1-8-16,-1 6-1 16,-3 5-4-16,-3 2-15 15,3 0 0-15,-1-3 0 16,3-2-4-16,3-9 1 15,4-6-6-15,1-8-4 16,0-9-1-16,6-4-16 0,2-4-14 16,3-1-20-16,3-12-106 15</inkml:trace>
  <inkml:trace contextRef="#ctx0" brushRef="#br0" timeOffset="6264.2051">20471 4335 301 0,'-3'-3'12'0,"1"1"18"16,2 1 4-16,3 1-13 16,11 0-8-16,5 0-8 0,9 0 4 15,5 0-5-15,8 0-4 16,3-2 4-16,-2-1 1 15,-3 0 2-15,-5 0 3 16,-7 0 0-16,-8 1-6 16,-8 1-1-16,-4-1 2 15,-5 1 0-15,-2 1-2 0,0 0-4 16,0 6-3-16,-3 5 5 16,-3 4 0-16,1 10 1 15,-3 4-1-15,0 7 0 16,2 6-1-16,0 4 0 15,3 3-2-15,1 0-1 0,2-1 2 16,0-1-2-16,2-6 0 16,5-3 6-16,4-7 4 15,0-3 4-15,2-2-9 16,-1-4 3-16,1 0 21 0,-3 1-17 16,0-3-7-16,-3 3-1 15,-7 0 0-15,0 2 2 16,-2 2 2-16,-12-1 1 15,-5 0-3-15,-6-4 1 16,-3-2 9-16,-5-4 7 16,-1-2 12-16,-4-2-14 0,2-4-6 15,0 0-9-15,2 0-3 16,-1-1 1-16,4 1-27 16,5 0-66-16,5-2-88 15</inkml:trace>
  <inkml:trace contextRef="#ctx0" brushRef="#br0" timeOffset="17229.6226">18267 4641 244 0,'2'0'27'0,"-1"0"-3"16,1 0 20-1,1 1-15-15,-2 4-16 0,-1 6 2 0,0 5 1 16,-1 8-2-16,-10 5 5 16,-5 8-7-16,-5 7 2 15,-6 2 0-15,-4 6-11 0,-1-1-3 31,-2 0 1-31,1-3-1 16,3-3 1-16,2-3-1 16,5-5 1-16,6-6-2 0,7-3-8 15,5-5-71-15,3-7-66 16</inkml:trace>
  <inkml:trace contextRef="#ctx0" brushRef="#br0" timeOffset="17817.7087">18065 5551 310 0,'-8'2'45'15,"4"-2"-40"-15,1 0 40 0,3 0 21 16,3-7-35-16,9-2-26 16,6-2-4-16,5-3 1 15,4 2-2-15,-1 2 0 0,2 3 0 16,-6 3 1-16,-2 4 1 15,-4 0-2-15,-9 11-4 16,-5 4 4-16,-2 4-1 16,-6 1 1-16,-7 2 4 15,-1 0-4-15,-1-2 1 0,1-4 0 16,5-4 0-16,2-4 5 16,4-2 1-16,3-5-3 15,0-1 0-15,4 0 0 16,4-1 0-16,3-2-4 15,2-3 1-15,1 3 0 0,-1 1-1 16,1 2 0-16,-5 0-1 16,1 0 1-16,-4 8 0 15,-3 2 2-15,-1 5 0 16,-2 2 1-16,-3 3 7 16,-7 1 3-16,-5 1-4 15,-3 0 9-15,-1-2-5 0,-1-3-5 16,1-1-4-16,1-6-3 15,0-2-1-15,5-3-3 16,4-5-51-16,3-2-59 16,3-12-163-16</inkml:trace>
  <inkml:trace contextRef="#ctx0" brushRef="#br0" timeOffset="18322.2693">19355 4699 286 0,'-2'0'13'0,"0"0"1"16,0 3 31-16,0 4-24 16,-4 5-4-16,-1 5 1 0,-3 8 17 15,-5 6 1-15,-2 6-24 16,-4 4 1-16,0 2-7 16,-2-1 6-16,0-3-10 15,4-4-1-15,2-5-1 0,3-4 0 16,3-4 0-16,2-4-1 15,4 1-6-15,-1-2-45 16,2-2-70-16,3 0-98 31</inkml:trace>
  <inkml:trace contextRef="#ctx0" brushRef="#br0" timeOffset="18860.5436">19195 5492 300 0,'-5'0'24'0,"3"0"-16"0,2 0 52 15,0-2-18-15,7-4-18 16,4 1-20-16,3-1-1 16,5 0 2-16,1 0-1 0,-1 1 1 15,-1 2 11-15,-1 3-2 16,-4 0-7-16,-3 2-2 15,-7 8-4-15,-3 4-1 16,0 4 0-16,-8 2 7 16,-6 4-5-16,0-1 1 15,-3 1-1-15,1-1 3 0,4-4 15 16,0-1 3-16,5-3-15 16,4 0-4-16,1-4-1 15,2-1 1-15,3 0 3 0,8-4-3 16,6 0 6-16,4-4 20 15,2-2-15-15,6 0-11 16,2-9 0-16,-3-4-2 16,-1-2 0-16,-2 0-3 0,-5 0-2 15,-2 0-30-15,-8 1-52 16,-4 0-102-16</inkml:trace>
  <inkml:trace contextRef="#ctx0" brushRef="#br0" timeOffset="37921.766">8092 8017 349 0,'-9'2'1'0,"-5"1"-19"16,-6 2 16-16,-4-1 3 15,-3 1 1-15,-3 1 3 0,-1-1 14 16,0 0 1-16,1-4-1 15,3 1-14-15,3-2 4 16,4 0 17-16,3 0-15 16,4-3-6-16,5 1 5 15,4-2 2-15,2 1 4 16,2 2-1-16,0-1-7 0,3 2-9 16,5 0 0-16,2 0 0 15,1 3 2-15,1 6-2 16,-3 1 2-16,1 6 1 15,-4 3 0-15,-1 5 5 16,-2 5 0-16,-3 7-4 0,0 5 2 16,0 5 0-16,-4 9-3 15,0 4-1-15,-2 3 2 16,-1 2-4-16,3 3 2 16,-2-1-1-16,4-2 0 15,2-2 2-15,0-3-3 0,0-6 0 16,2-5 2-16,5-6-1 15,4-6 9-15,2-5-4 16,0-6 0-16,5-5 4 16,0-4-1-16,1-3 1 15,2-3-6-15,2-2-2 0,-2-1 1 16,1-1-1-16,-3 0 0 16,-1-1-2-16,0 0-6 15,-1-2-22-15,-1-3-13 16,1 0-19-16,1-1-48 15,1-10-65-15</inkml:trace>
  <inkml:trace contextRef="#ctx0" brushRef="#br0" timeOffset="38327.9693">8825 8371 274 0,'-3'7'17'0,"1"2"-13"16,-1 3 29-16,0 5 17 16,0 5-15-16,-2 5-5 15,0 7 0-15,1 4-14 16,-3 4-4-16,-1 3-4 16,0 0-6-16,-1 0-2 0,1-1 2 15,1-5-2-15,1-3 0 16,1-7 1-16,0-3-1 15,3-7-1-15,1-4-23 16,1-5-22-16,0-5-27 16,0-5-51-16,5 0-121 0</inkml:trace>
  <inkml:trace contextRef="#ctx0" brushRef="#br0" timeOffset="38749.737">9210 8788 221 0,'1'5'25'16,"1"1"-22"-16,0 2 34 15,1 4 16-15,0 3-22 16,0 1-16-16,1 4 7 0,-2 4-2 15,0 0-14-15,-2 4 1 16,0 3-6-16,0 1 0 16,-9 1-1-16,-3 2-1 15,-1-3-20-15,-3-2-30 16,-1-5-11-16,2-7-68 0</inkml:trace>
  <inkml:trace contextRef="#ctx0" brushRef="#br0" timeOffset="39374.8321">9570 8435 307 0,'-5'-6'75'0,"2"-1"-69"0,2-2 8 16,1-1 40-16,2-1-27 15,7-1-24-15,5-1 2 16,3 2 3-16,1-1-3 15,6 2-1-15,0 3-2 16,-3 2 2-16,3 3-1 0,-6 2-3 16,-3 5-1-16,-5 6 0 15,-8 7 1-15,-2 3 0 16,-2 3-1-16,-10 0-1 16,-1-1 0-16,-1-2 2 0,1-2 1 15,2-6 0-15,3-4-1 16,3-2 1-16,2-3 0 15,3-2-2-15,0-1 0 16,2 0 1-16,6-1 0 16,3 0 1-16,4 2 0 15,1 0 0-15,1 1-3 16,0 3 4-16,0 0-2 0,1 3 1 16,-3 2 3-16,-1 1 4 15,-3 4-1-15,-4 1 0 16,-3 2 20-16,-4 2-21 15,0-2-4-15,-4 1 2 0,-7-1 1 16,-2 0-2-16,-1-4-2 16,0-1 3-16,1 0-4 15,1-4 0-15,2 1-19 16,2-3-28-16,4-2-43 16,2-3-69-16</inkml:trace>
  <inkml:trace contextRef="#ctx0" brushRef="#br0" timeOffset="39609.1545">10257 8812 330 0,'5'21'82'16,"-5"-2"-78"-16,0 6-1 0,-6 1 28 15,-4 3-2-15,-4 0-28 16,-2 2 2-16,1-1-3 16,-2-2-2-16,3-4-23 15,4-6-37-15,1-7-34 16,4-9-50-16</inkml:trace>
  <inkml:trace contextRef="#ctx0" brushRef="#br0" timeOffset="40124.6602">10628 8359 177 0,'-9'-5'14'0,"-1"-1"16"16,5 2 32-16,4 0-14 16,1 0-15-16,0 1 8 15,10-1-20-15,3 0-5 16,5-1-5-16,4 2-2 0,1 1-3 16,2-1-5-16,2 3 1 15,-2 0 0-15,-4 0 1 16,-4 5 1-16,-3 4-1 15,-6 5-2-15,-6 5-1 16,-2 4 2-16,-10 7-1 0,-8 3 1 16,-2 2-2-16,-4-1 3 15,3-4-3-15,3-4 10 16,6-4 16-16,2-7-1 16,7-4-4-16,3-2 3 15,1-3-7-15,9-1-1 16,5-2 2-16,3-1-10 0,4-1-5 15,1-1-2-15,2 0 1 16,0 0-2-16,2-2 0 16,-2-1-6-16,0 0-15 15,-3 0-26-15,-2 0-10 16,-3 1-15-16,-1 1-55 0,-3 1-88 16</inkml:trace>
  <inkml:trace contextRef="#ctx0" brushRef="#br0" timeOffset="40358.9807">11258 8726 291 0,'20'17'54'0,"-5"1"-53"16,-1 1 16-16,-1 3 40 15,-2 1-1-15,-3 2-41 0,-4 1 2 16,-2 1-14-16,-2 1-2 15,0 0-1-15,-10-3-1 16,0 0-3-16,-1-3-7 16,-2-6-3-16,2-3-12 15,0-7-38-15,0-6-56 0,3 0-115 16</inkml:trace>
  <inkml:trace contextRef="#ctx0" brushRef="#br0" timeOffset="40780.7636">11783 8245 85 0,'0'0'261'0,"0"0"-247"0,0 1-14 15,0 5 3-15,0 1 42 16,2 4-11-16,2 3-19 16,1 3-4-16,1 2 3 15,2 1-8-15,-2 0-3 16,4-1 1-16,-1-3-6 15,2-4 4-15,3-4 11 0,3-4-1 16,2-4 12-16,1 0 2 16,4-2-11-16,1-8-8 15,0-1-4-15,-2-1-2 16,0 0 1-16,-3 2-3 16,-5-1-6-16,-2 3-27 0,-3 0-15 15,1 1-33-15,-4 0-69 16</inkml:trace>
  <inkml:trace contextRef="#ctx0" brushRef="#br0" timeOffset="41061.9463">12074 8119 51 0,'-1'0'290'16,"-2"0"-289"-16,0 2 0 16,-3 8 15-16,2 7 31 15,-1 6-20-15,-1 7-11 16,-2 7 8-16,-1 8 12 0,-3 6-25 16,2 3-9-16,-1 2-2 15,1-2 0-15,3-4-5 16,2-5-22-16,4-10-11 15,1-6-4-15,3-6-25 16,6-8-45-16,4-4-80 0</inkml:trace>
  <inkml:trace contextRef="#ctx0" brushRef="#br0" timeOffset="41843.0521">12515 7666 191 0,'0'-2'49'0,"9"-1"-10"16,3 0 2-16,3 1-10 15,3-2-19-15,4 0-4 16,5-2 5-16,0 1 0 16,3-2 6-16,0-1 2 15,-4 1-6-15,-1-1 2 16,-4 1-2-16,-5 0-10 0,-7 2-3 16,-1 1 0-16,-6 2 0 15,-1 2 0-15,-1 0-3 16,0 0 0-16,-3 9-1 15,-4 7 1-15,1 2 1 0,0 6 0 16,0 7 0-16,1 1 0 16,3 6-1-16,2 2 2 15,0 3-2-15,5-2 1 16,6 1-1-16,1 2 2 16,0-1 0-16,-1 2 2 15,0 1 6-15,-1 5-8 0,0 3-1 16,-2 1 2-16,-4 2-2 15,1-1 2-15,-1-4-1 16,1-5-2-16,-2-6 2 16,2-8-1-16,-2-5 4 15,-1-9 5-15,-2-2-2 16,0-4-5-16,-5-1 1 0,-9 0 7 16,-5-1 9-16,-5 1-11 15,-9 1-3-15,-5 1-1 16,-8 2-4-16,-5 3 3 15,-5 1 0-15,-4 3-3 16,-1 2-1-16,0 2-1 0,3 3 4 16,5 2-30-16,5 2-47 15,5-2-97-15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4-10T15:59:13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13375 4944 24 0,'0'0'13'0,"0"0"-17"16,0 0 4-16,1 0-4 15,2 0-25-15</inkml:trace>
  <inkml:trace contextRef="#ctx0" brushRef="#br0" timeOffset="1499.6188">15513 5320 219 0,'0'0'40'0,"-2"0"-38"15,2 0 13-15,0 0 39 0,0-3-18 16,-3-2-10-16,3-1-2 16,-1 1 8-16,-1-3-8 15,0 2-10-15,-4-3 2 16,1 0 0-16,-5-1-8 16,0-3 5-16,-1 3 4 15,-5-1-12-15,-1-1 3 0,-2 4 0 16,-2 1-8-16,-2 3 0 15,-3 4 0-15,1 0-3 16,0 3 2-16,0 8 0 16,1 6 0-16,4 3-1 15,-2 4 1-15,3 6-1 0,4 3 1 16,2 2 2-16,2 2-2 16,3-1 1-16,6 0 0 15,2-3 1-15,0-4-1 16,8-5 1-16,4-4-1 15,3-6-1-15,4-7 2 16,4-7 2-16,1 0 1 0,1-11-2 16,2-8 1-16,1-4 0 15,-1-7 2-15,2-5 13 16,-2-3-6-16,-4-4 7 16,-1-4 0-16,-4-1-6 0,-3-3-9 15,-5 4-5-15,-3-2 4 16,-2 3-3-16,-4 3-1 15,1 3 2-15,-2 3-1 16,0 7 0-16,0 6 0 16,0 6 0-16,0 6-1 15,0 3 2-15,0 5-1 0,-2 3-1 16,2 0-5-16,-1 9-7 16,-1 10 3-16,0 6 10 15,1 9-3-15,0 8 5 16,-1 3-2-16,2 4-2 15,0 2 4-15,0-1-4 0,0-2 2 16,2-1 2-16,2-3-2 16,3-3 0-16,0-7 0 15,1-2 1-15,1-4-1 16,2-6 0-16,-1 0 1 16,3-8-1-16,-1-2 0 0,2-6 0 15,0-5 0-15,1-1 0 16,4-8 0-16,-1-9 1 15,1-3-1-15,-2-4 1 16,-2-2 0-16,-2-2 1 16,-3-1 0-16,-3 3-1 15,-4 2-1-15,-1 3 0 0,-2 5 0 16,0 5 1-16,0 3 2 16,0 4 6-16,-2 2-6 15,0 2-3-15,1 0-2 16,0 2-4-16,1 8-4 0,-2 6 6 15,2 4 2-15,0 3 0 16,3 2 0-16,5 0 2 16,3-3 2-16,1-4-4 15,1-3 2-15,2-5-1 16,0-3 2-16,-2-3-1 0,2-4 0 16,1 0 0-16,-1-9 4 15,1-2-1-15,-3-2 2 16,0-5-1-16,-1-1 2 15,-5-1 1-15,-2-3-1 16,-4-2 0-16,-1-1-6 16,-3 0 0-16,-7 2 0 0,-6 1 1 15,1 4-6-15,-4 5 1 16,0 4-4-16,-4 6 2 16,2 4-14-16,-1 0-22 15,1 4-11-15,3 8-7 16,4 2-44-16,4 1-46 0</inkml:trace>
  <inkml:trace contextRef="#ctx0" brushRef="#br0" timeOffset="1999.5715">16287 5217 420 0,'2'-5'17'0,"-2"1"-15"16,-8 4 7-16,-8 0-2 0,-4 1-10 16,-4 9 4-16,-3 2-2 15,-2 7 2-15,1 3-1 16,4 2 2-16,2 3-5 16,5-1 6-16,5-2-2 15,6-3 0-15,6-5 0 16,0-5-1-16,7-4 4 0,9-6 6 15,4-1-3-15,5-5 6 16,2-8-4-16,3-4-6 16,-1-3 1-16,0-1 2 15,-4-2 12-15,-4 0 0 0,-3 3 2 16,-4 2-6-16,-4 2-6 16,-3 3 6-16,-2 4-6 15,-4 5 2-15,-1 2-3 16,0 2-5-16,-4 2-7 15,-5 11-1-15,-1 6 0 0,-4 6 3 16,3 8 3-16,-2 5-1 16,2 4 2-16,1 0-2 15,2 0 1-15,2-3 0 16,1-4-2-16,2-5-5 16,1-4-13-16,2-6 0 15,-1-4 3-15,1-5 0 0,-2-2-6 16,-3-1-27-16,-3-5-31 15,-1 0-52-15</inkml:trace>
  <inkml:trace contextRef="#ctx0" brushRef="#br0" timeOffset="2749.2843">16157 5580 245 0,'-4'8'25'0,"1"1"-22"15,0 2-4-15,2 5 26 16,0 1 5-16,1 4-16 15,0 1 1-15,0 4 0 16,0 1 13-16,0 1-14 16,0 3 6-16,0 0 2 15,0 1-11-15,0 2-5 0,0 1-2 16,0 2-1-16,0 0 0 16,-4 0 3-16,0-4-3 15,-4-1-1-15,-1-2 0 16,-4-5-2-16,-3-1 1 0,-3-5 0 15,-2-3-1-15,-4-7 3 16,-4-4 5-16,-2-5 7 16,1 0 10-16,1-11-4 15,1-5 14-15,4-2-4 16,3-5-23-16,6-3-5 16,5-3-3-16,6 0-10 0,4-2-18 15,5-1-17-15,14-2-13 16,7-1-33-16,7-4-49 15</inkml:trace>
  <inkml:trace contextRef="#ctx0" brushRef="#br0" timeOffset="3015.0231">16520 4943 292 0,'0'0'76'0,"0"5"-76"0,0 4-11 16,-1 5 12-16,-4 6 0 15,1 0 0-15,1 2 0 16,-1-1 1-16,4-3-2 15,0-6-14-15,2-7-36 16,7-5-13-16,2-5-45 0</inkml:trace>
  <inkml:trace contextRef="#ctx0" brushRef="#br0" timeOffset="3202.4626">16656 4893 330 0,'0'5'56'15,"0"7"-55"-15,-3 4 0 16,-1 4 9-16,-2 2 23 16,0 1-25-16,4 0-6 15,0-1-2-15,2-2 1 16,0-1-9-16,-2-5-49 0,1 0-43 16,-5-5-104-16</inkml:trace>
  <inkml:trace contextRef="#ctx0" brushRef="#br0" timeOffset="3639.7373">14769 4960 194 0,'6'0'6'16,"-4"0"3"-16,1 3 14 16,0 9 1-16,-1 1 7 15,-2 3-15-15,0 2-5 0,0 0-6 16,2-4-4-16,-2-1 0 15,2-5-1-15,0-5-17 16,1-3-51-16,0 0-42 16</inkml:trace>
  <inkml:trace contextRef="#ctx0" brushRef="#br0" timeOffset="3795.9164">14816 4999 126 0,'0'10'207'0,"0"1"-202"0,0 3-8 16,0 2 2-16,2 1 2 16,-2 0 0-16,0-2-9 15,0-1-51-15,0-3-66 16</inkml:trace>
  <inkml:trace contextRef="#ctx0" brushRef="#br0" timeOffset="5373.6837">14037 4414 421 0,'4'0'1'0,"-2"5"-2"16,-1 15-1-16,1 7-1 15,0 11 1-15,-2 10 3 16,0 8-1-16,0 7 0 16,0 1 1-16,-1 6-1 0,-3-2 0 15,2 0 2-15,-2-1-2 16,-1 0 1-16,1 4 0 16,0 0 5-16,-1 4 7 15,1-1 7-15,-1 4-6 16,0 2-4-16,-1-2-6 15,1-2-1-15,-1 1-2 0,0-4 0 16,-2-6-2-16,2-8 2 16,1-11 0-16,0-9-1 15,1-9 2-15,2-11-2 16,0-6 0-16,1-7 0 16,1-3 8-16,0-2-5 0,0 0 1 15,0-1 0-15,6 0-1 16,4 0 0-16,3 0 2 15,5 0-4-15,4-2-1 16,6-1 3-16,4 1-4 0,4 2 2 16,6-1-2-16,5-2 3 15,4 3-4-15,5-2 2 16,5 0 0-16,2 0 0 16,4 0 0-16,2 0 0 15,3 1 0-15,4 1 0 16,0 0 0-16,3 0 6 0,5 0-3 15,-2 5 0-15,1 1-3 16,5 0 0-16,0 1 0 16,0 0 1-16,2-2-1 15,4 1 1-15,-2-4-1 16,1 1 2-16,1-3-4 0,-1 0 2 16,0 0 0-16,-3 0 0 15,0 0 1-15,-5 0-2 16,-5-3 3-16,-3 3-1 15,-7-1-2-15,-4 1 0 16,-9 0 1-16,-5 0 1 16,-7 1-1-16,-6 3 0 0,-8 1-1 15,-5-1 1-15,-6 1 0 16,-6-2 0-16,-3-1 0 16,-6 0-1-16,-2-1 2 15,0-1 0-15,-3 0 1 16,0 0 9-16,0-3 26 0,0-6-18 15,0-5-16-15,0-5 4 16,0-6-2-16,5-6-4 16,2-8-1-16,3-4 0 15,1-9 3-15,2-5-4 16,2-5 2-16,1-6-3 0,1-5 2 16,0-6 1-16,1-5-1 15,2-6-1-15,2-1 1 16,-1-3 1-16,2 0-3 15,0 4 2-15,-1 6-1 16,-4 4 2-16,-1 7 1 0,-2 3-3 16,-3 9 2-16,-2 3-3 15,-4 5 2-15,-3 7 0 16,-3 5-1-16,0 3 0 16,-1 5-1-16,-7 3-2 15,-3 6 2-15,-1 3 1 0,-1 6 2 16,1 1 0-16,-2 5-3 15,2 2 8-15,1 3-6 16,2 2 1-16,-2 2 1 16,2 0-2-16,1 0-2 15,-2 3 1-15,1 4-1 0,-1-1 1 16,2 1-1-16,-4 0 2 16,-1 2 1-16,-2-3-1 15,-4 0 0-15,-5 0 1 16,-5-1 1-16,-8 2-4 15,-9-3 5-15,-6 1-3 0,-6 0 1 16,-9-1-1-16,-4-2 2 16,-7 1-4-16,-3-2 2 15,-7-1 2-15,-2 0-2 16,-4-1 0-16,-7-4 2 16,1-3-6-16,-5 2 7 0,-2-2-4 15,-1 2 1-15,-1 3 0 16,0 0 1-16,2 3-2 15,-1 0 1-15,4 0 3 16,5 6-6-16,4 2 3 16,4-1 0-16,6 1 0 15,11-1 1-15,11-1-2 0,8 0 2 16,11-3-6-16,11 0-8 16,8 0-11-16,8-1-15 15,8 4-15-15,1-1-33 16,4 5-37-16,0 3-33 15</inkml:trace>
  <inkml:trace contextRef="#ctx0" brushRef="#br0" timeOffset="6029.7821">11661 5343 193 0,'2'0'65'0,"-2"0"-48"16,0 0-3-16,0 0 6 15,0 0 6-15,0 0 18 16,0 0 6-16,0 0-8 15,0-5-3-15,1-2-10 16,2-4-28-16,0-2-2 16,5-4 1-16,2-1 1 0,1-1-1 15,3 2 0-15,3 0 0 16,0 3 0-16,0 3 0 16,-1 5 0-16,-2 3 1 15,2 3-2-15,-1 0-1 16,-1 11 1-16,1 5 1 0,2 5 0 15,2 7 0-15,1 1 0 16,2 5 1-16,1 4-2 16,3-1 1-16,0 0 1 15,0 0-1-15,0-3 1 16,-5-3-1-16,0-3 1 16,-4-2-1-16,-3-3 0 0,-3-2 0 15,0-4 1-15,-4-1 0 16,-2-3 0-16,0-5-4 15,-2-2-17-15,-3-4-34 16,0-2-38-16,0-3-4 0,0-11-132 16</inkml:trace>
  <inkml:trace contextRef="#ctx0" brushRef="#br0" timeOffset="6295.3738">12129 5289 390 0,'0'-2'51'0,"0"2"-54"15,-5 1-15-15,-4 11 14 0,-2 3 3 16,-6 8 2-16,-3 6 4 16,-4 3 6-16,-1 2 0 15,-1 0 4-15,1-1-4 16,0-3 2-16,4-3 0 15,0-5-1-15,3-2-9 16,7-3-2-16,2-3-2 0,5-3 1 16,4 0-23-16,0-2-49 15,13-7-38-15,5-2-49 16</inkml:trace>
  <inkml:trace contextRef="#ctx0" brushRef="#br0" timeOffset="6842.1204">12559 5482 281 0,'0'0'34'0,"4"0"-43"15,6-3 13-15,5-4-1 16,5-4 5-16,6-3 7 15,3-1 2-15,2-3 2 16,5 0 2-16,2 0 1 16,0 0 7-16,2 0-4 15,3 0-3-15,0 3-7 0,0 1-6 16,2 1-1-16,-2 3-1 16,-1 2-5-16,-2 0 2 15,-1 2 0-15,-3 4-1 16,-2 0-3-16,-4 2 1 15,2 0-2-15,-4 0 2 0,-1 0-1 16,-3 4 0-16,-2 2 0 16,-2-2-1-16,-1-2 1 15,-4 1-1-15,-2-1-3 16,-2-2-12-16,-3 0-15 16,-4 0-11-16,-2-6-18 15,-2-2-67-15</inkml:trace>
  <inkml:trace contextRef="#ctx0" brushRef="#br0" timeOffset="7217.0445">13314 5106 426 0,'-6'-2'3'0,"2"-1"-2"15,1 0 0-15,3 3 4 16,0 0 6-16,1 0-2 0,7 0-9 15,5 0 2-15,3 0-2 16,3 3 2-16,4 2-3 16,0 2 1-16,1 0 3 15,1 2 0-15,-3 2-3 16,-2 1 2-16,-2 2-2 16,-5 2 2-16,-3 1-1 0,-2 6 0 15,-8 1 5-15,0 5-3 16,-3 3 2-16,-7 1-3 15,-6 1 1-15,-2 0 2 16,0-4 1-16,1-1 14 16,1-6-13-16,3-3-5 0,3-3 2 15,4-1-2-15,3 1-3 16,3 0 2-16,0 2-6 16,3 4-36-16,1-1-84 15,0 2-113-15</inkml:trace>
  <inkml:trace contextRef="#ctx0" brushRef="#br0" timeOffset="29436.2887">13007 3673 282 0,'35'3'1'0,"-1"0"2"0,5 0 8 16,2-1 3-16,2-1-11 15,1 1 2-15,0-2 1 16,3 0-1-16,3 0-3 16,0 0 4-16,4-5 1 15,3 1-2-15,5-2 6 16,5-1-3-16,2-1 2 0,3 0-2 16,4-1-5-16,4 2 4 15,2-3-1-15,3 3-1 16,5-1 2-16,0 3 1 15,1-1-1-15,3-1-6 0,2 1 1 16,-2 0-1-16,4 1-1 16,2 0 3-16,0-1-6 15,2-1 5-15,1 1-4 16,-1-1 6-16,0 0-5 16,-2 1 3-16,0 1-4 15,-1-1 7-15,-2 1 0 0,-2 1-1 16,-1 0 4-16,0 0-5 15,-2 1-1-15,1 1-4 16,-3-3 5-16,1 1-2 16,0-2 0-16,1 2 0 15,1-3-4-15,1 4 4 0,-4-2-1 16,4 2 0-16,-3-1 2 16,2 2-3-16,-1-1-1 15,0 2 4-15,-1 0-1 16,1 1 0-16,1 0 2 15,0 0 5-15,-1 0-2 0,-1 5-3 16,0-1 0-16,-2 2-5 16,-4-1 3-16,-2 3 0 15,-3-4 2-15,-3 0-1 16,-6 0 3-16,-4-1-1 16,-2-1 8-16,-7 0-7 15,-7-1 6-15,-4-1-4 0,-6 1 0 16,-6 0 3-16,-6-1-7 15,-7 0 1-15,-4 0-3 16,-7 1 1-16,-3 1-3 16,-2-1 0-16,-3 1-1 15,-3 3-3-15,0 1-16 0,0 1-28 16,-10 1-47-16,-10 1-61 16</inkml:trace>
  <inkml:trace contextRef="#ctx0" brushRef="#br0" timeOffset="30326.8932">6676 9311 456 0,'1'1'8'0,"0"-1"-8"15,1 1 0-15,-2 0 1 16,3-1-1-16,-2 1 0 0,-1-1-31 16,0 0-58-16,0-6-168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4-10T16:07:51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14923 3076 272 0,'0'-2'25'0,"0"-1"-5"15,0 2 26-15,0-1-1 16,0 2-13-16,0 0-17 0,0 0-5 16,1 0-3-16,-1 0-3 15,2 6-1-15,1 4 0 0,0 5 5 16,0 4-3-16,-2 4 0 15,1 8 6-15,0 3-1 16,0 6 3-16,-2 7 1 16,1 3 2-16,0 9-15 0,1 1 5 15,-2 6 2-15,2 3 2 16,-1 4 8-16,-1 3-10 16,0 2-3-16,0 4-6 15,0 5 28-15,0 2-23 16,0 1 7-16,-1 5 7 15,-3 1-11-15,-2 0-4 0,1-2-1 16,-1-1 6-16,0-4 1 16,0-2-6-16,0-6 4 15,1-5-2-15,-1-5 3 32,0-5-7-32,2-5 3 0,-2-7-4 15,3-7 0-15,-1-6 3 16,2-8-4-16,0-9 1 15,0-7 0-15,2-6-2 16,0-8-8-16,0-3-14 16,0-11-6-16,0-11-30 0,0-11-24 15,2-11-17-15,2-9-59 16</inkml:trace>
  <inkml:trace contextRef="#ctx0" brushRef="#br0" timeOffset="1687.4245">14779 3030 48 0,'0'0'91'0,"0"0"-52"16,0 0 0-16,0 0 12 15,0 0-16-15,0 0-13 16,0 0-1-16,0 0 1 0,0 0-5 16,0 0-6-16,0 0-10 15,0 0-1-15,0 0 0 16,3 0 0-16,2 0 1 16,-3 0 0-16,3 0 3 15,0 0 0-15,1 0 2 0,0 0-1 16,2 0 1-16,2 0 3 15,3 0 2-15,3 0-5 16,5 0 0-16,4 0-2 0,4 0-1 16,6-2-2-16,7 0-1 15,4-1 1-15,4-1-1 16,4-1 1-16,6 2-1 16,1-2 1-16,3-1 1 15,3 1 5-15,3 0 2 0,1 0-2 16,2 0-2-16,3-1 0 15,1 1-1-15,1 2-2 16,1-2 0-16,1-1 0 16,1 1-4-16,3 1 3 15,-4-2 0-15,1 2-1 0,-3 0 0 16,-1-1 0-16,0 2 1 16,-5-1-1-16,1 1 2 15,-1 0-1-15,-2 1 3 0,-2 0 1 16,0-1 0-16,-1 3-3 15,-2-3 0-15,2 1-3 16,0-1 3-16,1 0-2 16,2 0 0-1,-1-2 0-15,2 2 1 0,1-3-1 0,2 0 0 16,0 1 1-16,1-1-3 16,2-1 3-16,1 0 0 15,1 1-2-15,-3 0 2 0,1 0-1 31,-3 0 0-31,-1 2 0 16,-1-2 0-16,-4 1 0 0,-1 0 1 16,-1 2 1-16,-4-3 4 15,-2 3-4-15,-2 0 0 16,-5 0 1-16,-3 0 1 16,-2 0-4-16,-4 1 1 0,-6-1-1 15,-4 1 1-15,-5 0-1 16,-6 0 2-16,-4-1-2 15,-5 1 1-15,-6 1 8 16,-2 1-4-16,-3 0 0 16,-3 0 2-16,0 0 1 0,0 0 0 15,0 0 1-15,0-1 0 16,0 1-1-16,0 0-1 16,0 0 1-16,0 0-4 15,0 0-1-15,0 0-1 0,0 0-2 16,0 0-1-16,0 0 1 15,0 0-2-15,0 1-2 16,0 10 0-16,0 2 2 16,0 6 4-16,-2 5-1 15,-1 6-1-15,0 4-1 0,0 5 1 16,-1 3 0-16,3 8 1 16,-2 5 0-16,0 4-1 15,0 6 2-15,1 5 3 16,2 5 0-16,-1 2-4 15,1 4 1-15,0 2-1 0,-3 5 0 16,1 2 0-16,2 2 1 16,-1 5 2-16,-4 2-1 15,2 0 3-15,-1 3 0 16,0 2 1-16,-2 2-2 16,1 0 7-16,0-1 8 0,2 0-17 15,0-3 6-15,0-1-7 16,2-5 3-16,0-3-1 15,0-1-1-15,-1-9-3 0,-2-6 3 16,-2-6-1-16,2-9-2 16,-2-9 1-16,1-8-2 15,-3-10 3-15,2-8-3 16,0-9 2-16,-2-10-2 0,-4-8 1 16,-3-1-9-16,-7-18-25 15,-3-9-32 1,-9-15-47-16,-10-10-62 15</inkml:trace>
  <inkml:trace contextRef="#ctx0" brushRef="#br0" timeOffset="3331.6174">15214 2632 224 0,'-2'-3'16'0,"2"0"-13"16,-2 2 12-16,2 1 15 16,0 0-4-16,-1 0-9 15,1 0-4-15,0 0-1 16,0 0-2-16,0 0-4 0,0 0-4 15,0 3-3-15,0 6 5 32,0 2 9-32,0 3-4 0,3 4 5 15,3 1 0-15,0 3 5 16,3 1 8-16,-2 2-17 16,3-2 0-16,-2-1 2 15,1-2-9-15,0-1 2 16,-2-4 12-16,-1-1-15 0,-3-3-1 15,-1-3-1-15,-1-2 0 16,0-3 1-16,-1-1-1 0,0-1 4 0,0-1 6 16,-3 0 17-16,-3 0-2 15,-2-6-14-15,-1-5-5 16,-1-2-5-16,-1-3 0 16,1-2 0-1,-2-2-1-15,2 0-1 16,0 0 2-16,1 0-2 15,1 1 1-15,1 2 0 16,2 0 0-16,-1 3 1 0,1 0-1 16,2 0 2-16,1 2 3 15,2 1 1-15,0-3 4 16,0 2-1-16,2-2-5 16,4 0-3-16,3 0 0 15,2 0 1-15,3 0-2 0,0 3 0 16,0 2 1-16,0 1-1 15,-2 0 0-15,-2 2 1 16,-1 3 1-16,-1 0 3 16,-3-2 3-16,-1 4 3 15,-2-1 3-15,0 0-5 0,0 1-2 16,-2-1-3-16,2 1-2 16,-2 1 0-16,1-2-2 15,2 2-2-15,-1 0 0 0,1 0 1 16,4 0-2-16,2 0 1 15,-2 0 1-15,1 2 0 16,2 2 1-16,0 1-1 16,-2 3-2-16,0 0 2 15,1 1 1-15,-1 0 0 0,0 1-1 16,-2 3 1-16,-1-2-1 16,-2 2 0-16,-1 1 1 15,-2 0-2 1,0 0 2-16,-8-2 1 0,-2 2-1 0,-3-1 1 15,0-3-2-15,-3 1 2 16,-1-2 0-16,2-2-2 16,-1-1 1-16,1-2-1 0,3-2 0 15,3-2 0-15,-1 0-3 16,3 0 1-16,5 0 2 16,0 0-1-16,2 0 0 15,0-2-2-15,0-1 3 0,0-1-2 16,5 1 0-16,2 1-1 15,3 2-1-15,0 0 2 16,0 0 0-16,3 0 1 0,-1 5 1 16,1 2-1-16,-1 3 2 31,1 0-2-31,-1 1 2 16,1-1 0-16,-2 2 0 0,0-1 0 15,0-3 0-15,-2 1 0 16,1-4-2-16,0 1-36 15,1-5-21-15,2-1-21 16,-2 0-63-16,2-6-134 0</inkml:trace>
  <inkml:trace contextRef="#ctx0" brushRef="#br0" timeOffset="3733.3221">15564 2752 269 0,'0'3'90'0,"0"-3"-88"16,0 0 16-16,8 0 22 0,3-5-12 16,6-2-25-1,0-3-3-15,3 1 1 16,1-4 3-16,-4 2-2 0,-3 1-1 0,-1 0-1 16,-5 0 0-16,-5 4 1 15,-3-1-1-15,0 3 0 16,-5-1 1-16,-7 2-1 15,1 0-1-15,-4 0 1 16,1 3-1-16,-3 0 1 16,0 0 1-1,0 6-2-15,1 3 1 0,2 3-1 0,0 4 0 16,0 1 1-16,5 0-1 16,1 5 2-16,1 0-1 0,4-2 0 31,3 1 1-31,0-2 0 0,8-6-1 0,3-2 0 15,7-5 0-15,1-5-13 0,5-1-28 16,0 0-22-16,2-8-64 16</inkml:trace>
  <inkml:trace contextRef="#ctx0" brushRef="#br0" timeOffset="4054.3677">15890 2681 206 0,'-10'0'141'0,"-2"0"-141"0,-1 0 1 31,0 3 8-31,-2 3 12 16,1 5-3-16,1 1-4 16,2 2-2-16,1 1-2 0,2 2-5 15,2 0 1-15,3 0-5 16,3-1 2-16,0-1 2 15,6-3-2-15,5-3 2 16,4-3 5-16,2-3 4 16,6-3-2-16,2 0-3 0,2-4-8 15,4-6 0-15,-2-2-1 16,1-2-3-16,-2 1-14 16,0-2-24-16,-3-2-42 15,-3 0-33-15,-4-2-124 16</inkml:trace>
  <inkml:trace contextRef="#ctx0" brushRef="#br0" timeOffset="4431.7547">16054 2454 344 0,'-3'0'3'0,"-1"3"-3"16,4 6-3-16,0 4 13 15,0 6-3-15,0 4-5 16,2 5 0-16,3 1 1 16,0 2-2-16,-2 0-1 15,-1-1 1-15,0-4 0 16,0-3-7-16,0-4-21 0,-2-5-39 16,0-3-11-16,-2-4 40 15,-4-4 31-15,-3-3-19 16,1-1-62-16,-2-7 72 15,3-3 60-15,0-2-21 16,2-2 14-16,3 0-5 0,2 2 25 16,0 1 16-16,4 0-22 15,6 4-27-15,1 2-2 16,4 0 6-16,3 1-19 16,1-1-8-16,5 1 0 15,2 2-2-15,3-3-9 0,-1 1-49 16,-3 2-50-16</inkml:trace>
  <inkml:trace contextRef="#ctx0" brushRef="#br0" timeOffset="6859.0809">15210 3950 260 0,'0'0'19'0,"0"0"-19"16,0 0 4-16,2 0 3 16,1 0 7-16,0-1 7 15,0-2-11-15,3 1 1 16,-1 1-1-16,2 1-3 16,-1 0 2-16,3-2 5 0,1 2-3 31,-1 0 1-31,5 0-6 15,1-3 0-15,4 2 10 16,0-1-1-16,6-1-5 16,-1 0-6-16,4-1 1 0,0 1 2 15,1-1-4-15,3 1-1 16,0-2-1-16,0 2 0 16,3 0-1-16,-1 1 1 0,1 1-2 15,1-1 2-15,-2 2-1 16,1 0 0-16,-1 0 1 15,1 0-2-15,-3 0 2 16,1 0-1-16,2 0 0 16,-1 0 0-16,-1 0 1 0,0 0-2 15,3 0 2-15,0 0 0 16,0 0-1-16,-2 0 1 16,3 0-1-16,0 0-1 15,-1-1 3-15,1-1-2 16,-3 1 1-16,2-1 0 0,1 0-2 15,-3 1 4-15,1-2-5 16,1 3 4-16,-1-3-2 16,1 1 0-16,0 1 1 15,-1 0 0-15,-1 0 1 16,2 0-1-16,-1-1 0 0,1 2-1 16,-1-2 0-16,1 1 1 15,-2-2 0-15,1 1 0 16,0-1-1-16,-1 1 0 15,-2-1 1-15,1 0-1 0,1 2 0 16,-3-1 1-16,2-2 0 16,-1 2-1-16,0-1 0 15,0 2 1-15,-1-2 0 16,1 1 2-16,0-1-2 16,1 2 2-16,2-3-3 15,-3 1 0-15,1 1 1 0,1 0-1 16,-2 0 1-16,-1 0-1 15,-1 1-1-15,0 0 1 16,-4 0 0-16,-1 1 1 0,-1 0-1 16,-4-1 0-16,-4 1-1 15,-1 0 1-15,-1 0 0 16,-4 0 0-16,-3 0 1 16,-1 0-2-16,-4 0 1 0,0 0 0 15,-1 0 0-15,0 0-1 16,-1 0 1-16,0 0-1 15,1 0 1-15,-1 0 0 16,0 0 0-16,0 0 0 0,2 0 0 16,-2 0 1-16,2 0-1 15,-1 0 0-15,2 0 0 16,1 0 1-16,2 0-1 16,0 0 0-16,1 0 1 15,3 0-1-15,1 0 0 0,0 0 0 16,0 0 0-16,3 0 0 15,-2-2 1-15,1 0-1 16,0 1 1-16,-1-1 4 0,0 1 0 16,-1-2 1-16,-3 2-2 15,1 0-2-15,-3 1 0 16,-2-1 2-16,-2 1-3 16,-2-1 0-16,2 1-1 0,-2-1 0 15,0 1 0-15,0 0 0 16,0 0 0-16,0 0-2 31,0 0-10-31,0 0-18 16,0 0-27-16,-2-3-49 15,-5 0-108-15</inkml:trace>
  <inkml:trace contextRef="#ctx0" brushRef="#br0" timeOffset="9072.3401">15350 4174 204 0,'0'-6'3'0,"-2"1"24"16,2 2 36-16,-2 0-18 15,2 0-15-15,0 1-3 0,0 2-2 16,0 0-8-16,0 0-13 16,0 0-3-16,0 8-4 15,0 6 3-15,6 4 0 16,1 6 0-16,1 2 0 15,0 3 1-15,0 1 0 16,-2 0-1-16,1-1 0 16,-2-4 1-16,0-4 0 0,-2-2-1 15,0-5 1-15,-2-3-2 16,0-5 1-16,-1-2 0 16,0-3 0-16,0-1 2 15,0-2 2-15,0-7 13 16,0-5-8-16,0-4-7 0,0-2-1 15,5-3-1-15,-1 3 1 16,2 3-2-16,1 2 2 16,1 4-2-16,-3 3 2 0,2 5-1 15,0 3 0-15,0 0 0 16,-1 3 0-16,1 8 0 16,4 3 0-16,-2 1 3 15,2 4-3 1,-1 1 5-16,2-1-4 15,1-2 0-15,1-2-1 16,-3-2 2-16,3-4-2 16,-3-6 1-16,1-3 2 0,1 0 3 15,0-3 5-15,0-5 4 16,-1-3-9-16,3-3-4 16,-4 1 1-16,1-1-1 15,-2-1-3-15,-2 3 1 16,-3-2 0-16,-3 2 2 15,0 1-3-15,-2 3-2 0,0 2 3 16,-6 3-4-16,-3 3-1 16,-3 0 1-16,-1 0-1 15,1 8 4-15,0 1 0 0,3 3 1 16,2 1 0-16,3 1-1 16,4 1 1-16,0 0 0 15,1 0 0-15,10-1 1 16,2-2-1-16,0-3 1 15,5-1 0-15,1-5-1 0,0-3 3 16,-1 0-1-16,2-4-1 16,-1-6 1-16,-2-4 1 15,1-1 0-15,-3-2-1 16,-2 1 1-16,-3 1-2 16,0 0-1-16,-4 2 2 0,-1 3-1 15,-3 3 1-15,0 2 6 16,-2 2 2-16,0 1 0 15,0 1-5-15,0 1-6 16,0 0-2-16,0 3-3 16,-1 3 5-16,-2 5 1 0,3 4-1 15,-2 1 1-15,2 0 0 16,0 1 0-16,0-1 1 16,0 0-1-16,0-5-1 15,0-3 1-15,2-2-2 16,2-3-25-16,2-3-1 0,-2 0-15 15,1-9-40-15,1-4-55 16</inkml:trace>
  <inkml:trace contextRef="#ctx0" brushRef="#br0" timeOffset="9200.4727">15910 4253 316 0,'-3'0'4'0,"3"0"-4"0,0 0-3 15,0 1-17-15,0 3-82 16</inkml:trace>
  <inkml:trace contextRef="#ctx0" brushRef="#br0" timeOffset="10587.7569">16120 4245 386 0,'-8'-1'3'16,"-3"1"-1"-16,-1 0 1 15,1 0 7-15,-1 4-6 16,0 5-3-16,1 1-1 16,2 2 0-16,-1 2 2 0,2 0-1 15,2-1 0-15,5-1 0 16,1-1 0-16,0 0 0 15,0-2 1-15,2-1 0 16,6-1-1-16,1 0 1 16,2 0-1-16,-1 1 1 15,3 0 1-15,-3 1 7 0,2 3-9 16,-3 1 0-16,1 4 1 16,-1 3-2-16,-1 1 0 15,0 2 1-15,-4 0 0 16,1-1-1-16,-3-1 0 15,-2-4 0-15,0-2 0 0,-2-3-1 16,-5-3 3-16,-1-3 15 16,-1-3 1-16,0-3-4 15,0 0 3-15,-1 0 0 0,3-7-10 16,-3-1 0-16,2-3-4 16,2-2-2-16,0 1-1 15,1-3-1-15,2 0-3 16,2 0-6-16,1 0 6 15,0 0-1-15,2-1 5 16,6-2 0-16,5 0 3 0,1-2-4 16,3 0 4-16,2-2-3 15,-1 0 1-15,2 0 1 16,-2 1 0-16,1-1 6 16,-4-1-2-16,-1 0 3 15,-3-2 1-15,-2 2-3 0,-2-1 0 16,-2 4-4-16,-3 2 3 15,-2 4 7-15,0 3-5 16,0 5-3-16,0 2-5 16,0 3 0-1,-2 1-1-15,-4 4-2 16,0 9-2-16,1 4 2 16,0 5 0-16,0 4 3 15,4 0-2-15,1 2 2 16,0-3-1-16,0 0 2 0,6-5-1 15,1-3-1-15,0-6 1 16,3-3 0-16,-2-5 1 16,2-2-1-16,-1-1 2 0,1-1 2 15,-1-5-2-15,3-5 1 16,-3 3-1-16,-1-4-1 16,0 1-1-16,-2 0 4 15,0 2-4-15,-1-2 0 0,-2 5 0 16,0-1-1-16,0 3 1 15,-3 1 0-15,2 3-1 16,1 0-1 0,-2 0-3-16,4 0 1 0,1 0 3 15,0 6 0-15,4 0 1 16,-1-1-1-16,3 4 1 16,-2-3 1-16,1 2-2 15,0-2 0-15,1-3 2 0,1-1-1 16,0-2 1-16,2 0-1 15,1-2 1-15,0-7 0 16,-1-2 0-16,3-3 0 16,-3 0-1-16,0-3 2 0,0 1-2 15,-3-2 4-15,-1-2 0 16,1-2 4-16,-5 0-4 16,1 1 1-16,-4-1-1 15,-3 3-4-15,2 2 1 16,-3 3 1-16,0 5-2 15,0 3 2-15,0 1-3 16,-4 4 1-16,0 1-2 0,-1 0-2 16,1 9 1-16,-2 5-1 15,1 3 2-15,2 5 0 16,3 1 1-16,0 0 0 0,0 0 2 16,2-2-2-16,4-6 2 15,0 1-1-15,-1-7 0 0,-1-1 0 16,-1-4-1-16,-2-2-8 15,-1-1-14-15,0-1-10 16,-7 0 5-16,-5-3 16 16,-1-4-16-16,-3-1-5 15,-1-2 14-15,0-3 15 16,3 3 3-16,0-1 2 0,4 1 3 16,2 3 13-16,5 1 7 15,3 2-1-15,0 2-2 16,5-1-5-16,6 0-17 15,4 0-10-15,3 1-24 0,1 1-37 16,-2-1-46-16</inkml:trace>
  <inkml:trace contextRef="#ctx0" brushRef="#br0" timeOffset="11915.2977">15419 5678 87 0,'0'3'29'0,"1"-3"1"0,-1 1 28 16,0 0-1-16,0-1-5 15,3 1-19-15,-1-1-2 0,1 0-4 16,5 0 9-16,0 0-8 15,4 0-13-15,2 0-2 0,4-2-2 16,1-2-1-16,2-1-4 16,3 0 1-16,4 1-2 15,1-1 0-15,5 0-1 16,1 2-2-16,1-1-1 16,2 1 1-16,2 1 0 0,0 1-1 31,2-1 2-31,2 1-2 15,1-1 0-15,2 2 1 16,2 0-2-16,-2-1 0 0,3 0 2 16,0 1-2-16,-2-1 0 15,1-2 0-15,1-1 1 16,-4 1-2-16,0-1 2 16,1 1-2-16,-1-2 2 15,-1 0-1-15,2 1 0 0,0-1 0 16,0 0 1-16,0 1 1 15,-1-1 0-15,2-1 1 16,-2 2 1-16,0-1-1 0,0 0 0 16,-2-1-2-16,-1 2 1 15,1-1-2-15,-1 0 1 16,1 0 0-16,0 0 1 16,-1 0 1-16,0 1-4 15,-3-2 4-15,0 2-1 0,-1 0-1 16,-2-1 0-16,0 0 0 15,0 2-1-15,0-2 1 16,0 1-1-16,2 0 0 0,-3 1 3 16,3 0 0-16,0-2 1 15,1 0-1-15,-2 1 3 16,0 0 2-16,-2-1 0 16,-3 0-2-16,-5 2-4 0,-4 0 1 15,-9 0-2-15,-5 1-1 16,-4 1 0-16,-3 0 1 15,-3 1-1-15,0 0 1 16,0-1 0-16,0 1-1 0,0 0-1 16,0 0-1-16,0 0-5 15,0 0-6-15,0 0-8 16,2 0-9-16,-2-1-11 16,1-1-11-16,-1 0-61 15,0-3-138-15</inkml:trace>
  <inkml:trace contextRef="#ctx0" brushRef="#br0" timeOffset="15051.8435">14594 4636 50 0,'-3'-6'31'0,"0"1"-13"16,3-1 25-16,0 1 4 16,-2 1-2-16,2 1 5 15,0 1 5-15,-1 2-13 16,0 0-4 0,-1 0-16-16,0 0-5 15,-3 0-13-15,0 5-2 16,-2 4-1-16,-1 2-1 15,0 0-1-15,1 1 1 0,1-1 0 16,4-1 0-16,1-2-1 16,1-2 0-16,0-1 3 15,7-2-1-15,2-1 2 16,5-2 3-16,5 0 7 0,0 0-4 16,2 0-2-16,2 0-4 0,-2-2-2 15,1 2-2-15,-3 0 1 16,-2 4 0-1,-2 4-1-15,-3 1 1 0,-6 0-1 16,1 0 0-16,-6 2 1 16,-1 0-1-16,-1 0 0 15,-9 0 0-15,-3 1 2 0,-1-1 0 16,-3-2 0-16,0-1 0 16,0-1-1-16,-1-2 0 15,3-3 1-15,1-1 1 0,3-1-1 16,3 0 0-16,2 0 1 15,4-3-1-15,1-3-1 16,1 0 1-16,0 3-1 16,0-1-1-16,4 1 0 0,2 2 1 15,3 1-1-15,0 0 1 16,5 0-1-16,-1 0 0 16,2 0 1-16,2 1 1 15,1-1-1-15,0 0 0 16,-1 0 1-16,-1-3 0 15,0-5 0-15,0-2-1 0,-4-3 1 16,0-1 0-16,-2-1 0 16,-2 0 0-16,-2 1 0 15,-3 1-1-15,-3 0 0 16,0 3 0-16,-3 1-1 16,-5 2 0-16,-1 2-1 0,1 3-2 15,-3 2 3-15,2 0-2 16,-1 3 3-16,0 6-2 15,2 0 2-15,-2 1-1 16,2 2 1-16,2 0 0 16,3 0-1-16,1-2 0 0,2 4 0 15,0-3-1-15,3 0 4 16,5-2-2-16,1 0 1 0,3-5 0 16,2-1 0-16,0-3 2 15,-1 0-1-15,3-5 2 16,0-7 0-16,0-2 0 15,-1-3-1-15,2-2 0 16,-1-3 0-16,-2-1-3 0,-1 0 2 16,-4 1-1-16,-3-2 1 15,-2 0 2-15,-4 1 1 16,0-1-2-16,-4-2-1 31,-4 1-1-31,-1-1-1 0,-2 2 0 0,2 1 0 0,0 4 5 16,1 4-2-16,3 3-1 15,0 4 8-15,4 3-3 16,-1 4-1-16,0-1-4 31,2 2-1-31,0 0-4 0,0 2-3 0,0 9 0 0,2 3 5 16,3 6 0-16,1 3 1 16,4 2-1-16,-3 2 2 15,1-1-1-15,2-3 1 16,-1 0-1-16,1-3 0 15,-3-1 1-15,4 0-2 16,0 0 1-16,0-1 0 0,0 2 0 16,0-3 0-16,1-1 0 31,-2-1 0-31,-1-3 1 0,-1-2-2 0,-2-3 1 16,-1-6 0-16,1-1 0 0,0 0 1 15,0-10 0-15,0-3 1 31,0-3-2-31,-1-3 1 16,-1-1 0-16,-4-4-1 16,0 1 0-16,0 0 0 0,0 0 0 0,-3 3 0 15,-3-2 0-15,0 2-1 0,-2 2 2 32,1 0-2-32,-2 1 1 0,2 0-1 0,-1 1 2 15,1 1-1-15,-1 1 0 16,2 0 1-16,0 2-2 15,1 1 1-15,2 2 0 0,0 2 0 16,3 3-1-16,0 2 1 16,0 2 0-16,0 0-3 15,0 0-2-15,0 9 2 16,1 4 3-16,4 4-2 0,1 6 2 16,2 3-1-16,1 4 1 15,2 3 0-15,-1 1 1 16,2 3-2-16,-1-2 0 31,-1 0 2-31,-1 0-2 0,-1-1 2 0,0-1-1 16,-3 0 1-1,2-2-2-15,-2-3 2 16,1-4-2-16,0-4 2 16,-1-6-2-16,-1-4 1 15,-2-6 0-15,2-2 1 16,-1-2 1-16,1-8 3 0,0-4-1 15,-2-7-1-15,2-1-1 16,-4-6 0-16,0 1-2 16,0-1 4-16,-5 2-3 15,-1 4-4-15,0 2 4 0,-2 5-1 16,0 2-5-16,1 5 1 16,3 3-12-16,-1 1-11 15,2 1-22-15,3-1-46 16,-2-1-58-16</inkml:trace>
  <inkml:trace contextRef="#ctx0" brushRef="#br0" timeOffset="15359.5658">15248 4535 363 0,'0'0'25'16,"0"0"-23"-16,0 0-1 15,0 0 1-15,0 1 10 16,0 3-7-16,0-2-5 16,0 0 1-16,0 0-1 0,0-2 1 15,0 0 1-15,0 0 3 16,0 0 5-16,0 0 25 16,0 0-12-16,0 0-14 0,0 1-5 15,0 2-3-15,0 2-2 16,0 3 1-16,0 3-1 31,1 1 2-31,8 2 2 16,4-3 0-16,8 0-5 0,4-3-87 15,3-5-219-15</inkml:trace>
  <inkml:trace contextRef="#ctx0" brushRef="#br0" timeOffset="18012.4375">15429 6073 28 0,'7'-7'96'0,"1"-2"-83"16,-3-1 25-16,1 2 8 15,-2-1-7-15,0 3-2 16,-4 1-9-16,0 0 3 0,0 1-2 16,0 1-2-16,-6 3-8 15,-3 0-11-15,-3 3-9 0,-4 9 2 16,-1 2-1-16,-3 3-1 15,-2 2 0-15,3 1 2 16,0-2 2-16,4-1-2 0,3-1 2 16,3-2-1-16,5-1 1 15,2-3 4-15,2-2-6 16,4-3 3-16,7-1-3 16,7-4 1-16,2 0 1 15,4 0-3-15,1 0 2 16,-1 0-2-16,1 0 1 0,-2 0 0 15,-3 0-1-15,-1 2 0 16,-5 4 0-16,-2 4 0 16,0 0 0-16,-5 1 1 15,-2 2 0-15,-2 1-1 16,-3-2 0-16,0 2 0 0,-4 0 2 16,-7-1 1-16,-1-2 2 15,-5 0-3-15,0-3 1 16,-4-3-3-16,2-3 1 15,1-1 1-15,-1-1 3 16,2 0 0-16,4-3-3 0,4-5 1 16,2 2 0-16,3 0-2 15,4-1 1-15,0 1-2 16,0 3 1-16,0 0-2 16,2 2 1-16,4 1-1 15,2 0 1-15,1 0 0 16,2 0 0-16,3 4 0 0,2-1 0 15,3-1 0-15,0-1 1 16,0-1-2-16,4 0 2 16,-2-4-1-16,0-4 1 15,2 0 0 1,-2-2-1-16,-3-1 1 0,-2 1-1 0,0 0 1 16,-4-1 0-16,-3 1-1 15,-2 1 1-15,-1-1 0 0,-3 1 1 16,-3 0 2-16,0 1 0 31,0 1-1-31,0 2-2 16,-1 2 3-16,-1 0 1 0,1 1-4 15,-3 2-1-15,2 0-2 16,0 0 0-16,-2 3 1 16,2 2 0-16,-2 2-1 15,2 0 3-15,1 1-1 0,1 1-1 16,0-1 2-16,0 1-2 15,2-3 2 1,5-1-1-16,5-2 1 0,1-3 0 16,2 0 3-16,2 0 1 0,1-8-2 15,1-1-1-15,-1-3 0 16,0-3-2-16,-2 0 2 16,0-2-1-16,-2 0 2 15,-3 1-2-15,0-2 5 16,-4 0 8-16,-1-1-7 0,-2-2-2 15,-2 1-2-15,-1-4 2 16,-1 3-2-16,0 2-2 16,0 1-1-16,0 5 0 15,-1 3-1-15,-1 4 1 16,-1 4 0-16,2 2 0 0,-4 0-4 16,2 5 0-16,-2 5 2 15,0 6 1-15,-1 3-1 16,3 1 0-16,-1 6 2 15,0-1 2-15,2 0-4 16,2 3 1-16,0-2 2 0,0 2-2 16,0 0 1-16,0 0 1 15,0 2-2-15,2 0 1 16,2 0 0-16,0-2 0 0,-1-3 1 16,3-2-1-16,-2-6 0 15,0-5 0-15,0-1-1 16,2-6 1-16,-4-2 0 15,2-3 0 1,0 0 0-16,1 0-2 0,-1 0-1 0,2-2-1 16,-1-4 2-16,1-1 1 15,2-1 1-15,-2-2 1 16,0-1-2-16,0-1 1 16,1-3 0-16,-3-1 1 0,1-4 0 15,-1 0 0-15,0-2 1 16,0-2-1-16,-1-2 1 15,1 0 7-15,0 1-5 16,0 0-5-16,0-1 3 16,-1 3 0-16,0-1-3 0,0 3 3 15,-3-1-2-15,2-1 1 16,-2 1 1-16,0 0 0 16,0 4-2-16,0 2 1 15,0 2 0-15,0 5 0 16,-2 3 4-16,1 3 0 0,1 3-1 15,0-1-3-15,0 1-2 16,-2 0 1-16,2 0-5 16,-1 5 2-16,1 3 2 15,0 1 1-15,-1 4 0 16,1 1 0-16,0 1-1 0,0 4 2 16,0 1-1-16,0 3 0 15,0 2 1-15,0 4-2 16,0 1 1-16,0 1 2 15,0 3-1-15,0 1-2 16,0 0 1 0,0-3-2-16,1-2 5 15,2-4-4-15,-2-6 1 16,1-3 1-16,-1-4 0 16,2-4-2-16,1-3 2 0,-1 0 0 15,2-1-2-15,-3 1 3 16,3-1-1-16,-1 0-2 15,0 1 2-15,0-2-1 16,-2 0 0-16,2-1 0 16,-4-1 0-16,1-1 1 0,-1 0 1 15,0-1 1-15,0 0 0 16,0 0 3-16,0 0-2 16,0 0 2-16,0 0-3 15,0 0-3-15,0-2 0 0,0 1 1 16,0 1-2-16,0-1 2 15,0 1-2-15,0 0 1 16,0 0 0-16,0 0 0 16,0 0 0-16,0-2 0 15,0 2-1-15,-1 0-1 0,-3-1 1 16,2-1 1-16,0-1 0 16,-2 0 1-16,1-3 1 15,0 0-1-15,1-2-1 16,-1-1 1-16,2 1-1 0,0 2 0 15,1 1 0-15,-2-1 1 16,0 2-2-16,1 0 1 16,1 0 0-16,-3-1 0 0,1-1 0 15,-2 0 0-15,0-2 0 16,-1 0-1-16,-1-1 3 16,0-1-3-1,-2 1 5-15,2-1-2 0,1 1-1 0,1 3 1 16,1 2-2-16,0 1-2 15,2 2 1-15,0 1-1 16,0 0 0-16,1 0-3 0,0 0 0 16,0 1 0-16,0 3-16 15,0-1-27-15,0-1-21 16,4-2-47-16,4 0-42 16</inkml:trace>
  <inkml:trace contextRef="#ctx0" brushRef="#br0" timeOffset="18281.2463">16130 6156 375 0,'0'1'131'16,"0"-1"-121"-16,0 0 9 0,0 1-15 31,0-1 1-31,1 1-6 16,3-1 1-16,-2 1-1 15,1-1 2-15,2 0-8 16,-2 0-17-16,0 0-3 0,0-1-15 16,0-4-30-16,0 0-23 15,-3-4-92-15</inkml:trace>
  <inkml:trace contextRef="#ctx0" brushRef="#br0" timeOffset="19246.1273">16292 5974 211 0,'0'-6'33'0,"0"3"-10"15,-2 1 37-15,2 2 2 16,-1 0-15-16,-1 0-36 16,0 9-11-16,0 4 3 15,0 3 5-15,2 3-3 16,0 1 5-16,0-1-3 0,0-3-5 15,3-2-1-15,3-2 0 16,2-6-1 0,0-2 2-16,1-4 1 15,3 0 1-15,0-4-2 16,-1-5 0-16,0-2 1 0,-3 0-2 16,-1 1 0-16,-2 2 0 15,-2 1-1-15,-1 3 0 16,-1 1 1-16,-1 1 1 15,0 2-2-15,0 2-2 0,0 6 1 16,0 2 1-16,0 3 0 16,0 1 0-16,2 0 0 15,4-2 0-15,2-3-1 0,2-1 2 16,-2-5 0-16,3-3 0 16,-2 0 0-16,1-1 0 15,0-7 0-15,-1-3 0 16,-3 0 1-16,0 0 0 0,-2-2 7 15,-2 1-3-15,-2-1-6 16,0-1 4-16,0 3 0 16,0-2-3-16,-6 3-1 15,4 2 1-15,-2 0 0 0,4 3 0 16,0-1 5-16,0 2 9 16,4-3-8-16,4 1-7 15,5-2 1-15,3 1-2 16,2-1 2-16,2 0 2 15,-3 2 1-15,0 0 0 16,-3 2-3-16,-3 2 0 0,-1 1-1 16,-4 1 0-16,-1 0-1 15,-1 4 1-15,0 6-1 16,-1 3 1-16,0 2 1 16,-2 4 3-16,2 0 3 15,-2 1 0-15,1 1-1 0,-2-2-4 16,2-2-1-16,-2-2-1 15,0-2 0-15,0-4 0 16,0-2 0-16,0-2-9 0,0-1-31 16,0-1-14-16,0-3-30 15,0 0-27-15,0-3-89 16</inkml:trace>
  <inkml:trace contextRef="#ctx0" brushRef="#br0" timeOffset="19387.5665">16630 5833 268 0,'0'-8'34'15,"0"3"-80"-15,0 1 32 16,3-2-13-16,1 2-53 16</inkml:trace>
  <inkml:trace contextRef="#ctx0" brushRef="#br0" timeOffset="19939.0543">16756 5702 305 0,'0'2'23'0,"-1"6"-20"16,0 1 2-16,1 7 18 15,0 4 11-15,0 5-7 16,0 3-4-16,4 4 1 0,1 1-9 16,1-1-8-16,-1-1-3 15,0-4 2-15,-1-4 0 16,-1-6 4-16,1-2 1 16,-2-7 6-16,-2-2-10 0,2-1 9 15,-2-5 4-15,0 0 6 16,0 0-6-16,0-6-4 15,0-2-13-15,0-1-2 16,0-2-1-16,-2 0 1 0,-2-1-1 16,-4 2-1-16,1 1-6 15,-3 1-8-15,-1 4 3 16,-1 1 3-16,1 3 5 0,-3 0 1 16,3 3 1-16,0 3 1 15,1 2 0-15,2 2 1 16,2 1-1-16,5-1 0 15,-1 4 1-15,2-2 0 0,0 2 1 16,0-3-1-16,4-1 0 16,5-2 1-16,2-2-2 15,1-4 4-15,2-2 0 16,1 0-2-16,3 0-4 16,0-6-17-16,0-3-29 0,2-2-32 31,-2-3-42-31,1 0-146 15</inkml:trace>
  <inkml:trace contextRef="#ctx0" brushRef="#br0" timeOffset="20180.4335">16989 5784 214 0,'-1'0'136'16,"-3"7"-128"-16,-2 2 0 15,2 4 35-15,2 1-13 0,2 4-6 16,0 1-1-16,7 1-2 16,1-1-10-16,1-2-8 15,-2-2-4-15,0-2-3 16,-4-6-16-16,-1-2-14 0,-2-5-21 16,0 0 12-16,-2-3 17 15,-7-6-61-15,0-2 7 16,-4 0 9-16</inkml:trace>
  <inkml:trace contextRef="#ctx0" brushRef="#br0" timeOffset="20583.374">16905 5858 11 0,'-13'-10'39'16,"0"3"33"-16,3 2 6 15,4 2-11-15,1 3-28 0,2 0-13 16,3 0-3-16,0 3-3 16,0 3 3-16,0 2 2 15,8-1-4-15,4 0-5 0,5-2-8 31,4-4-2-31,4-1 5 16,3 0-3-16,2-6 1 16,-2-7-4-16,1 0-3 0,-7-3 1 15,-2 0-4-15,-5 1 3 16,-4-1-2-16,-3 1 1 16,-4 1-1-16,-3 3 1 0,-1 2 3 15,0 1-1-15,-1 4 5 16,-3 4-3-16,-1 0-4 15,1 3-1-15,-1 7 0 16,4 6 0-16,1 0 0 0,0 4 0 16,0 0 0-16,9 1 0 15,1-2 2-15,3-1-2 16,0-6-1-16,-1-3 3 16,1-6-1-16,-1-3-1 15,-2 0 3-15,-2-2 1 16,-4-5-3-16,1 0-3 0,-3 0-11 15,-2-1-19-15,0 0-60 16,-5-1-86-16</inkml:trace>
  <inkml:trace contextRef="#ctx0" brushRef="#br0" timeOffset="22437.6767">14785 5348 166 0,'-6'-14'8'0,"2"1"10"0,2-1 21 15,0 2 9-15,2 1-17 16,0 0-16-16,0 2 15 16,-1-2-9-16,0 3-6 15,1 3 13-15,0-1-8 16,0 3 3-16,-1 2-1 0,1 1-5 15,0 0-14-15,0 4-6 16,0 10-2-16,2 7 5 16,3 6-1-16,0 9 1 15,2 6 1-15,0 3 0 16,-2 4 3-16,1 3-2 0,-1 2-1 16,-1 2 0-16,0 0 0 15,-3 3 0-15,1 2 1 16,-2 2 2-16,1-1-2 0,-1 1 4 15,0 1-2-15,0-2 0 16,0-1 1-16,0-3 1 16,0-1-3-16,0-2 3 15,0-6-2-15,0-2-2 16,0-5-4-16,0-5 4 0,-1 1-1 16,-1-3 0-16,-1-4-1 15,0-3 1-15,0-3-1 16,1-4 1-16,-1-4-2 15,2-3 2-15,-1-4-1 0,2-3 2 16,0-2-4-16,0-3 2 16,0-1 0-16,0-1 2 15,0 0 1-15,0 0 3 16,3-3 2-16,5-2-5 16,3-2-1-16,1-1-2 0,4 0 2 15,1 0-1-15,4 2-2 31,2 0 1-31,2 1 0 0,4-1 0 0,3 3 0 16,4 0 0-16,1-3-1 16,5 3 2-16,1-1 0 0,3 0-1 15,3-1 0-15,2 0 6 16,4 1-1-16,2-1-1 16,3 0-1-16,4 1-2 15,2-1 0-15,-1 1 0 31,2 0-1-31,1 1 1 0,0 0-2 16,1 0 2-16,-1 0 0 16,1 2-1-16,-1-1 2 15,1 1-1-15,-2 0-3 16,-3 1 4-16,2 0-4 0,-3 0 1 16,-1 0 1-16,-1 0-1 15,2 0 5-15,0 0-5 16,-2 0 1-16,2 1-1 15,0 0 2-15,-1 1-2 16,-1-2 3-16,2 0-2 0,1 0 1 16,0 0-2-16,-1 0-1 15,2 0 6-15,1 0-7 16,-4 0 3-16,1 0 2 0,0-3-2 16,-3 1-2-16,-1-1 3 15,-2 0 0-15,1 0-2 16,-1 0 1-16,-2 1 1 0,1-1-1 15,-2 1 1 1,-3-1-2-16,-1 2 2 16,-2-3-3-16,-2 2 6 15,-2 0-5-15,-3 0 0 16,-3 1 0-16,0-2 2 0,-3 1 0 16,-4 1-1-16,-3-1 1 15,-1 1-1-15,-5-1 0 16,-2 2 1-16,-1-3 0 15,-5 3 0-15,-1-2 0 16,-3 2-1-16,0-1 0 0,-3 0 0 16,1 1 0-16,-1 0 0 15,-4 0 0-15,2 0 1 16,-4 0-1-16,4-1 3 0,-5 1 0 16,1-1-1-16,-1 1 3 15,2-2 0-15,-2 1 2 16,0 0-2-16,1-1-1 15,0 2 1-15,-1-1-3 16,0-1-1-16,0 1 0 0,2 1-1 16,-2-1 1-16,0 1-1 15,0-2 1-15,0 1-1 0,0-2 1 16,0 1 0-16,0-1 2 16,0-2 0-16,2-2-2 15,-2-1-1-15,3-3 0 0,-1-2 1 16,3-4-1-16,-3-1 0 15,3-5 2-15,0-1 3 16,0-5-3-16,-1-1-3 16,4-3 0-16,-1-1 5 15,1-1-7-15,-1-1 6 16,3 1-3-16,-2 0-1 0,3 0 3 16,-1-1-2-16,1 2 1 15,1-1-1-15,-1-1-3 16,-1 2 7-16,1-2-6 0,-1 3 1 15,-3 1 2-15,1-1-2 16,0 2 2-16,-3 2-3 16,1 1 6-16,0 5-1 15,-2 4-3-15,0 4 1 16,-1 4 0 0,-3 3-2-16,1 5 0 15,-1 3-13-15,0 5-60 16,-8 6-51-16,-5 3-104 15</inkml:trace>
  <inkml:trace contextRef="#ctx0" brushRef="#br0" timeOffset="47005.0576">8485 2484 181 0,'-10'9'13'0,"1"0"7"16,0-1 9-16,0 3-10 0,-2-2-7 16,-1 0-3-16,1 3 0 15,-2 0-2-15,1 0-2 16,-1 0-2-16,-3 4 2 16,1-2-1-16,-2 3 1 15,-2-1 0-15,-1-1 1 16,0 2 8-16,2-2-3 0,1 0-5 15,0-1-6-15,2-1 0 16,1 0 0-16,2-2 0 0,2 0 1 16,1-2-2-16,1 0-3 15,1-1-1-15,3-2 0 16,1-1 2-16,0-2 2 16,1 0-5-16,2-2-6 15,-1 1 6-15,1-2 4 16,0 0 2-16,0 0 0 0,0 0 1 15,0 0 6-15,0 0 4 16,0 0 1-16,0 0 2 16,0 0-1-16,0 0 1 0,0 0 0 15,0 0-8-15,0 0 1 16,0-5-3-16,0 1 0 16,0-2-1-16,0 0-3 0,0-1 1 15,0-1 1-15,0 1 2 16,0-1-2-16,0 0 0 15,0-3 0-15,0 2 0 16,0 0 1-16,0-2-2 0,1 0 0 16,-1 0 3-16,2 0-4 15,-2 0 0-15,0 2 2 16,0 1-2-16,0 2 1 16,0 1 1-16,0 2-1 0,0 2 2 31,0 1 1-31,-3 0-2 15,-1 0-3-15,0 0 0 16,0 0 0-16,2 1 1 16,-2 4 0-16,0 1-2 15,2 3 1-15,-1 1 1 0,0 2-3 16,0 1 4-16,-2 4-1 16,0 1 2-16,-1 3-4 15,0 0 2-15,-1 2 2 16,1-1-4-16,-1 0 4 15,0-2-2-15,0 0 0 0,2-1 1 16,-1-2-1-16,0-3 1 16,2 0-1-16,1-4 2 15,0-3-1-15,3-1-1 16,0-4 0-16,0 0-2 16,0-2-1-16,2 0 1 0,5 0 8 15,1-4 8-15,5-4-2 16,0-1-4-16,2 1-6 15,2-1-1-15,1 1-1 16,1-3 0-16,2 2 1 0,0-1-2 16,0 0 3-16,0 2-1 15,0-3 1-15,-2 1 3 16,1 0 3-16,-2 1-1 0,0-1-4 16,-1 2 0-16,-2 1 1 15,-3 1 2-15,-1 1-5 16,-1 2-1-16,-2 1-1 15,-3 2-1-15,1 0 1 16,-2 0-1-16,0 0 2 0,0 0-1 16,-1 0 1-16,2 3-2 15,-2 0-19-15,1 0-25 16,-2-2-52-16,-2-1-108 16</inkml:trace>
  <inkml:trace contextRef="#ctx0" brushRef="#br0" timeOffset="102666.3634">7908 3854 109 0,'-2'-3'1'0,"1"0"-2"16,-1 2 4-16,1-1 18 16,1-1 7-16,0 2-15 15,-1-1-3-15,0-1 0 0,1 1 1 16,0 0-1-16,-1 1-4 15,-1-2-11-15,-2 3 12 16,0 0-6-16,-2 0-4 16,1 0-3-16,-1 0 4 15,-2 0 0-15,2 0 1 16,1 0 2-16,1 0 2 0,2 0 2 16,-1 0 11-16,3 0 10 15,0 0-1-15,0 0-6 16,0 0-4-16,0-1 1 15,0-1-6-15,3-1-9 16,3 1 0-16,4-1 0 0,-1 1-1 16,0 1 0-16,2 0 1 15,-1 0 0-15,2 0 3 16,1-1 2-16,1-1 1 16,1 2-1-16,0-2-2 15,1 1 5-15,-1-1 3 16,1 0 0-16,1 1 1 0,-3-1-6 15,4 0-1-15,0 0-3 16,-1 1-1-16,0 0 1 16,-1 0-3-16,-1 0 1 15,0 1-1-15,-2 1 1 16,1-1 0-16,-4 1-1 0,1 0 0 16,0 0 0-16,-1 0 0 15,-3 0-1-15,0 0 1 16,-3 0-1-16,-1 0 1 15,1 0 0-15,-3 0 0 0,-1 0 0 16,0 0 0-16,0 0 1 16,0 0 0-16,0 0 0 15,0 0 1-15,-3 0 0 16,-5 0-2-16,-1 0-1 16,-3 0 2-16,-3 0-1 15,1 2-1-15,-3 0 4 0,-2 0-5 16,0 1 4-16,0-1-4 15,1 0 2-15,-1 1 3 16,2 0-4-16,-2 0 2 16,2 0-1-16,-4 1 1 15,1 0-3-15,0 1 4 0,0 0-2 16,-1 0 0-16,4-1 0 16,1 2 0-16,3-2 2 15,2 0-2-15,4-3 1 16,2 0 1-16,4-1 4 15,-1 0 5-15,2 0-1 0,0 0 1 16,0 0-3-16,0 0-3 16,0 0-2-16,0 0 0 15,3 0-2-15,7 0 0 16,0-2 0-16,5-2-1 16,2 0 0-16,0 0-1 15,4 1 2-15,0-1-1 0,0 1 0 16,1 1 0-16,-2 0-1 15,0 0 2-15,1 0-1 16,-4 1 0-16,0-1 1 16,-1 0-2-16,-3 1 2 15,0 0-2-15,-3-1 1 0,1 2 1 16,-2-2-1-16,-2 1 0 16,-1 1 2-16,-4-2-1 15,2 1-1-15,-4 1 0 16,0 0-1-16,0 0-1 15,0 0 0-15,-1 0-2 0,-6 1 3 16,-4 4 0-16,-1 0 0 16,-6 0 0-16,-1 0 1 15,-1 0 0-15,-2 0 0 16,-1-2 2-16,-1 1-3 16,1-1 2-16,1-1 0 15,3 0-2-15,2-1 3 0,1 0-2 16,4-1 0-16,2 1 0 15,2 1 1-15,4-1-2 16,2-1 2-16,0 0-1 16,1 0-1-16,1 0 1 0,0 0-2 15,0 0 0-15,0 0-2 16,1 0 3-16,5 0 0 16,4 0 2-16,5 0 0 15,2 0 0-15,1 0 0 16,4-3 0-16,1 1-1 0,0-1 0 15,-2-1 0-15,2-1 0 16,-3 2 1-16,-3-1-2 16,-1 0 2-16,-2 2 0 15,0 1-2-15,-3-1 0 16,-1 2-4-16,0 0-13 16,-1 0-20-16,3 0-42 0,-3 0-42 15</inkml:trace>
  <inkml:trace contextRef="#ctx0" brushRef="#br0" timeOffset="138571.7995">6465 5548 13 0,'0'-2'0'0,"0"1"-2"16,0-1 11-16,0 1 18 15,0-1-2-15,0 0 0 16,0-1 2-16,0 2 4 0,0-1-3 16,0 0 4-16,0 1 4 15,0 0 1-15,0 0-7 16,0 1-8-16,0 0-6 16,0 0 2-16,0 0 5 15,-1 0-7-15,1 0-8 0,-2 0-5 16,2 0 0-16,-2 1-1 15,0 5-2-15,0 1 0 16,-1 3 0-16,-2 2 0 16,2 2 1-16,-2 2 1 15,-3 2 2-15,-1 1 1 16,-2 1 0-16,0 1 1 0,-6 0 2 16,1 1-4-16,-3 1 0 15,-1-2-2-15,0 0 2 16,-4-3 0-16,4 2 0 15,-5-3 1-15,1 0-4 0,0-1 2 16,-1-2 1-16,0 0-2 16,1-3 7-16,-1 0-3 15,0-1-3-15,-2 1-3 16,0-1 2-16,2 1-3 16,2-2 2-16,-2 0 2 15,2-3 5-15,2-1 4 0,-1-2-4 16,4-1 9-16,-1-2-4 15,0 0-8-15,0 0 6 16,1-2-7-16,1-3 2 16,-2-2 4-16,1 0-7 15,1 0-3-15,-2-1-1 0,-3 0 3 16,2 0 4-16,1-1-2 16,-2 0-2-16,0 0 0 15,-2-2 4-15,5 1 1 16,1 1 1-16,-2-2-1 15,4 2-2-15,2-2-1 16,1 0 0-16,-3 0 0 0,3 0-3 16,1 1-1-16,-1-3 0 15,0 2 0-15,1-1 0 16,-3-2-1-16,3 2 2 16,-2 0-2-16,1-1 2 0,1 2 0 15,-1 0-1-15,1-1 0 16,0 1 0-16,1 1-2 15,0 0 3-15,1-1-1 16,0 0 1-16,-2 2-2 16,2-1 2-16,-1 0-2 0,-1 0 1 15,1 1 0-15,1 2 0 16,1-1 0-16,-2 1 0 16,1 2 0-16,-1 1 0 15,4-1-1-15,0 2 1 16,3 0 1-16,1 2-2 15,0 1 1-15,2-1 0 0,-1 1-2 16,1 0-2-16,0 0-3 16,0 0-1-16,0 0 0 15,0 2 6-15,0 4 1 16,0 0 0-16,0 2 1 16,0 0-1-16,0 3 2 0,-2-3 0 15,-1 3-1-15,2 1 1 16,-3 0-2-16,0 1 2 15,0 0-2-15,2 2 2 16,-4-2-1-16,2 0 0 16,3-1 0-16,-5 1 0 0,2 1 1 15,0-2-2-15,0-1 1 16,1 0 1-16,0 0-1 16,2-6 0-16,-1 2-1 15,2-5 1-15,-2-1-2 16,2-1 1-16,0 0-2 0,0 0 1 15,0 0 0-15,0 0 0 16,0 0 3-16,0 0 1 16,0 0 0-16,0 0 2 15,0-3-4-15,0 0 0 16,0-3-2-16,0 0 2 0,0-2-1 16,0-2 1-16,0-2 0 15,0 0 0-15,2-2 0 16,0 0 0-16,-1 0 0 15,0 0 0-15,0-1 0 16,0 2 1-16,0-1-1 16,-1 4-1-16,1-3 2 0,-1 2-1 15,0-1 2-15,0 2-2 16,0 1 0-16,0-2 0 16,0 4 0-16,0 0 1 15,1 2-1-15,-1 1 0 16,0 0 0-16,0 2 0 0,0 0 0 15,0 1 0-15,0 0 0 16,0 0 0-16,0 1-1 16,0 0 1-16,0-2 0 15,2 1-2-15,0-2 0 16,-1 0 0-16,2 0 1 0,1-1 1 16,2 1 0-16,-3 1-1 15,3-1-1-15,-3 1 1 16,4-1 0-16,0 1 0 15,1 0 0-15,1 0 1 16,1 1 0-16,0-3 0 0,5 1 0 16,-5-1 0-16,5 0 1 15,-2-2 0-15,1 1-1 16,3-2 1-16,-7 0 0 16,1 2-1-16,1-1-1 15,-6 2 2-15,0 0-1 0,-1 1 0 16,-2 1 1-16,2 0 2 15,-4 1-2-15,-1 0 1 16,0 0-1-16,0 1 1 16,0 0 0-16,0 0-2 15,0 0 2-15,0 0-2 16,0 0-1-16,2 0 2 0,-2-1-2 16,1 0 1-16,0 1-1 15,0-2-1-15,0-1-19 16,4 1-29-16,-3-1-19 15,1-1-57-15,-3 0-72 0</inkml:trace>
  <inkml:trace contextRef="#ctx0" brushRef="#br0" timeOffset="148507.0276">18181 6130 375 0,'0'-4'27'0,"0"-1"-26"15,3 1 0-15,3-1 0 16,6 2 0-16,3-2 0 16,3 2-1-16,8-1 1 0,7 0 4 15,7 0 1-15,7-1-3 16,10-1 4-16,8 0-3 16,7-2-3-16,8-3 1 15,3 0-1-15,-1 0 0 16,0 1-1-16,-4-1-2 0,-4 3 2 15,-7 0 1-15,-7 5-2 16,-8 0 3-16,-13 3-4 16,-8 0-1-16,-14 0-15 15,-7 5-18-15,-10 1-18 16,-2 0-44-16,-17-1-6 0</inkml:trace>
  <inkml:trace contextRef="#ctx0" brushRef="#br0" timeOffset="149100.6462">18401 5893 253 0,'0'-15'23'0,"10"1"-28"15,2-2 4-15,4 5 0 16,2 1 2-16,-1 3 2 16,0 4 0-16,-3 2 7 15,-1 1 2-15,-3 3-6 16,-3 5-5-16,-3 4 28 0,-2 4-17 16,-2-1 3-16,0 2 10 15,-10 2-3-15,-2-1-8 16,-6 1 1-16,-2-2-2 15,-4 0 11-15,-5-1-7 16,-2-1 0-16,-1 2-5 0,1-2 4 16,2 1-11-16,1 0 1 15,3-1-2-15,2 2 0 16,5-1-1-16,3 0-2 16,4-1-1-16,7-1-2 15,1-2 1-15,3 0 1 0,1 0 1 16,9 0-1-16,1-1 2 15,2 1 0-15,3 1-2 16,1 1 1-16,2 0-1 16,0 1 1-16,0-1-1 15,3-2 1-15,0 1 0 0,3-5 2 16,0-2 3-16,2-2-3 16,0-2 4-16,-3-1-5 15,0-1-2-15,-7 0 3 16,-3 0-5-16,-5 1 2 15,-4 3-3-15,-5 2-22 16,0 4-20-16,-8 1-28 0,-10 2-80 16</inkml:trace>
  <inkml:trace contextRef="#ctx0" brushRef="#br0" timeOffset="169737.1182">5703 10775 103 0,'12'-2'0'16,"-1"-1"1"-16,-1 0-2 0,4-2 1 16,-3-1-2-16,2-2-16 15,1-2-40-15</inkml:trace>
  <inkml:trace contextRef="#ctx0" brushRef="#br0" timeOffset="170377.699">6843 10365 113 0,'7'0'2'15,"1"-3"5"-15,4-2 24 0,-1-1 3 16,2 3-7-16,2-3 6 16,3 1 1-16,0 0-11 15,5 2-6-15,-2 0 1 16,4 1-11-16,2 1-2 16,0 1-3-16,1 0-2 15,-1 0 1-15,-1 0 0 16,1 0 0-16,0 2-2 0,-1-1 1 15,-1 2 1-15,-1-2-1 16,-1 0 0-16,-4-1-2 16,-3 0-12-16,-1 0-11 15,-6 1-18-15,-3-1-48 16,-2 0-54-16</inkml:trace>
  <inkml:trace contextRef="#ctx0" brushRef="#br0" timeOffset="170877.6209">6979 10210 144 0,'1'-2'27'0,"0"-1"-14"15,3 2-1-15,-3 0 13 0,2 1-8 16,-1 0-10-16,0 0-4 16,1 4 7-16,-3 5 6 15,0 1-2-15,0 3-5 16,-3 2-6-16,-5 1 0 15,-5 1 1-15,-1 1-5 0,-3 0 5 16,1-1 0-16,0-3 3 16,2-2 2-16,2-1-5 15,1-2 3-15,3-2-3 16,3 1-1-16,1-2-1 16,4 0-2-16,0 2 0 0,0-1-1 15,6 1 0-15,5-1 3 16,2-1-1-16,2 0 1 15,1-1-1-15,-1-1 2 16,3-1 3-16,-1 0 1 16,-2 1-5-16,-2-1-2 0,1 3 1 15,-6 2-4-15,-3 2-50 16,-3 1-123-16</inkml:trace>
  <inkml:trace contextRef="#ctx0" brushRef="#br0" timeOffset="202462.7888">18229 3381 36 0,'2'0'177'0,"0"2"-164"15,-2-2 14-15,1 0 3 16,-1 0-4-16,0 1 4 16,0-1-4-16,0 0 1 15,0 0-8-15,0 0-7 0,0 0-5 16,0 0-3-16,0 2-1 15,0-2-3-15,0 1-5 16,-1-1-61-16,-7 0-126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4-10T16:12:42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14257 3260 20 0,'5'-1'178'16,"-2"-1"-172"-16,-3 1 14 0,0 1 24 15,0 0-5-15,0 0-8 16,0 0-5-16,0 0 3 15,-1 0-6-15,-4 0-13 16,-4 0-7-16,-1 3-3 16,-5 3-2-16,-4 5 2 0,-2 0 0 15,-2 1-1-15,-4 4 1 16,2-2 6-16,0 0 11 16,2 1 8-16,4-1-4 15,2 0-5-15,3 0 1 16,4-2-7-16,2 1-6 15,6-1-3-15,2 2 2 0,0 0-3 16,3-1 1-16,9-2 0 16,5-1 2-16,2-3 1 15,4-3-1-15,2-4 3 16,4 0-1-16,-1 0 2 16,0-3-2-16,-4-2 3 0,-1 1-3 15,-1 3-5-15,-7 1 2 16,-1 0-3-16,-1 0 0 15,-2 7 1-15,-1 2-2 16,-3 3 2-16,1 2 0 16,-5 3-2-16,-2 2 0 0,-1-2 1 15,0 2 1-15,-8-2-1 16,-3 0 2-16,-5-3 1 16,-2-2 4-16,-2-1 5 15,-3 0 1-15,-2-5-2 16,1-1 5-16,0-2-7 0,1-3-2 15,2 0-3-15,3 0 2 16,2-1-4-16,4-4 0 16,4 0 1-16,2 1-1 15,3-1-1-15,1 2 1 16,2 1 0-16,0 1-2 0,3-1-1 16,4 2 0-16,2 0 0 15,3 0 0-15,2 0 1 16,2 0-1-16,3 0 2 15,5 0 1-15,1 0-1 16,0 0 2-16,5-6-3 0,2-2 1 16,1-4 2-16,0-1-1 15,1-4 2-15,-3 0-3 16,-1 0 2-16,-3-2-2 16,-5 1 0-16,-6-1 0 15,-4 2 1-15,-7 2-2 16,-4 2 0-16,-1 2-4 0,-2 2 1 15,-9 4-4-15,-1 3 4 16,-2 2-1-16,0 0 0 16,0 4 1-16,0 7 1 15,1 0 1-15,2 0 1 0,2 3 1 16,3 1-3-16,2-1 1 16,3 1-1-16,1-1 1 15,0-1 2-15,3-2 0 16,6-1 1-16,4-3 0 15,0-2 0-15,7-3 1 16,1-2 4-16,0 0 1 0,3-2 1 16,1-8-3-16,-1-2 1 15,1-2-1-15,-5-2-5 16,0-1 3-16,-3-1-2 16,-1 1 1-16,-3-2-1 15,-1 0-1-15,-3-2 2 0,-1 0-3 16,-1-2 2-16,-1 0-1 15,-2-3 0-15,0 1 0 16,-3-2-2-16,0 3 3 16,-1 2 0-16,0 2-1 15,0 3 0-15,0 3 0 0,0 3 1 16,0 2 0-16,-2 4-2 16,0 2 0-16,-2 3 1 15,0 0-3-15,0 0-2 16,-1 8 2-16,-1 6-2 15,0 4 2-15,2 7 0 0,-1 1 1 16,2 5 3-16,0 2-1 16,1 1-1-16,1-1 1 15,0 4-1-15,1-1 2 16,-2 1-1-16,0-1 2 16,2-1-1-16,-2 1 0 15,2-4 0-15,0-2-2 0,0-4 0 16,0-2 1-16,0-5-1 15,0-5 1-15,2-4 1 16,2-6-3-16,2-3 2 16,1-1 2-16,1-7 4 0,2-3 3 15,1-6-5-15,-1-2 2 16,1-1 3-16,-1-1-14 16,-2 1 3-16,1-1 2 15,-3 4 0-15,0 0 1 16,-1 3-2-16,-1-1 0 15,-2 3 0-15,-1-1-1 16,0 1-1-16,-1-2 3 0,0 3-1 16,0 0 1-16,0-2 0 15,0 1 0-15,0 3 1 16,0 0-1-16,0 4 0 16,-1 1 0-16,1 0 0 0,-1 3 0 15,0 0 1-15,1 0-1 16,0 0-1-16,0 0 0 15,0 0-1-15,0 0-1 16,0 0 2-16,0 0 0 16,0 0 1-16,0 0 1 0,0 0 0 15,0 0 0-15,0 0 0 16,0 0 0-16,0 0 0 16,0 0-1-16,0 0 1 15,0 0-1-15,0 0 1 16,0 0-1-16,0 0 1 0,0 0 1 15,0 0 0-15,0 0 0 16,0 0 1-16,0 0 0 16,0 0-2-16,0 0 0 15,0 0 0-15,0 0 0 16,0 0 0-16,0 0 0 0,0 0-1 16,0 0 1-16,-1 0 0 15,1 0 0-15,0 0 0 16,0 0 1-16,0 0-2 15,0 0 0-15,0 0 0 16,0 0 0-16,0 0 1 16,0 0-1-16,0 0 1 0,0 0 0 15,0 0 0-15,0 0 1 16,0 0 0-16,0 0 1 16,0 0-1-16,0 0 0 15,0 0 1-15,0 0 0 16,0 0 0-16,0 0-1 0,0 0 0 15,0 0-2-15,0 0 1 16,0 0-1-16,0 0 0 16,0 0 0-16,0 0 0 15,0 0 0-15,-2 0 0 16,2-1 1-16,0 0-1 0,0 1 0 16,0 0 1-16,0 0-2 15,0 0 0-15,0 0-11 16,-2 0-25-16,0 0-42 15,-3 0-29-15,-1 0-59 16</inkml:trace>
  <inkml:trace contextRef="#ctx0" brushRef="#br0" timeOffset="1312.0931">14511 3622 300 0,'-3'-2'30'15,"2"0"-3"-15,-1 1 54 16,2 1-26-16,0-1-13 0,0-1-10 16,0 2-3-16,0-3 3 15,2-4 2-15,6-3-23 16,3-4-8-16,3-6 9 16,4-3 9-16,2-4-3 15,-1-2-6-15,0-2-3 0,-2 0 3 16,-1-2 2-16,-3 0-7 15,-1-1-5-15,-3-3-1 16,-3 1-1-16,-2 1-2 16,-4 4 2-16,0 3-2 15,0 8 4-15,0 6-3 16,-2 6 2-16,-2 4-1 0,-3 4-1 16,-2 1-3-16,-3 13-1 15,0 8-2-15,-5 7 4 16,0 10 2-16,-1 6 0 15,1 6 1-15,2 3 2 16,1 2-1-16,3-3 1 0,3-2-4 16,3-8 2-16,3-4 0 15,2-9-1-15,0-9 0 16,7-2 1-16,1-7 0 16,1-1 0-16,2-6 4 15,3-2 1-15,-1-3 4 0,2 0 4 16,1-5-2-16,1-3-3 15,-1-3-4-15,-1-2-2 16,0-2-1-16,-1 0 0 16,-3-2 1-16,3 0-3 15,-4-4 2-15,-1 0 0 0,2 0-1 16,-1-1 0-16,-3 0 1 16,1-1 1-16,1 3-2 15,-2-1 1-15,1 1 4 16,-1 2-4-16,0-4 10 15,0 2-7-15,-1-3-2 16,2-2-2-16,0-2 0 0,0-3-1 16,-1-3 2-16,1-1-2 15,-2 0 0-15,-2 0 2 16,2 4-1-16,-5 4-1 16,1 4 2-16,-2 5-1 15,0 6 2-15,0 2-3 0,0 4 1 16,0 2 0-16,0 3-1 15,0 0-2-15,0 6-4 16,-3 10-2-16,-5 7 7 16,1 11 1-16,-2 8-2 15,0 8 3-15,1 4 2 0,0 5-4 16,2 1 1-16,1 1 1 16,-1-2 1-16,3-2-1 15,-1 0 0-15,2-3 2 16,0 0-4-16,-1-2 4 15,3-2-2-15,0 1 0 0,0-2 0 16,0-2 0-16,0-2 0 16,0-5 0-16,3-6 0 15,1-6 0-15,0-9 0 16,-3-5-3-16,3-6 1 16,-1-8 1-16,2-2 2 0,1-10 5 15,1-5-4-15,3-5-1 16,-1-6-1-16,-1 0 1 15,0 0-1-15,-2-1-3 16,1 1 1-16,-1 0-1 16,-4 0 0-16,2 1-1 15,-4 0 4-15,0 0-2 0,0 1-3 16,-5 1 4-16,-4 2-1 16,0 3-3-16,-3 0 3 15,0 3 1-15,3 3 0 16,0 3 1-16,3 2 1 0,2 2 0 15,4 4 0-15,0 0 1 16,0-1 1-16,4-1-1 16,9 0-5-16,4-4 1 15,3 1-1-15,4 0 1 16,2 0 0-16,-1 1 0 16,-2 0-31-16,-2 1-36 0,-4-1-53 15,-4 1-61-15</inkml:trace>
  <inkml:trace contextRef="#ctx0" brushRef="#br0" timeOffset="1952.4621">15249 3478 178 0,'0'0'67'0,"0"0"-40"15,0 0 26-15,0 0-13 0,0 0-2 16,0 0-4-16,0 0-11 15,0 0-5-15,0 0-9 16,0 0-7-16,0 2-1 16,-1 2 1-16,1 1 21 15,0 2 3-15,0-1-12 16,0-1-6-16,0-1-2 0,0-2-4 16,0 0-1-16,0-2 1 15,0 0 4-15,1 0 11 16,2-2 3-16,1-2-3 15,-1-3-5-15,2 2-5 16,-4-1-3-16,1 2-4 0,-1 1 1 16,-1 0-2-16,0 3-1 15,0 0-1-15,0 0-3 16,0 0 3-16,-3 4 0 16,2 0-18-16,1 0-33 15,0-1-27-15,0-3-63 0,6 0-108 16</inkml:trace>
  <inkml:trace contextRef="#ctx0" brushRef="#br0" timeOffset="5389.1712">15377 3443 59 0,'0'0'28'15,"0"-1"-18"-15,0 1 20 16,0 0 8-16,0 0 3 16,0 0 0-16,0 0-20 15,0 0-16-15,0 0-2 0,1 0-1 16,1 0 1-16,-2 0-2 15,1 0-1-15,1 0 1 16,-2 0 0-16,0 0 0 16,0 0 6-16,0 0 22 15,0 0 4-15,0-1-11 16,0 0-6-16,0 0-1 0,0 1-1 16,0 0-5-16,0 0-2 15,0 0-4-15,0 0-2 16,0 0-1-16,0 0-1 15,0 0 0-15,0 0 0 16,0 0-1-16,0 0 2 0,0 0 1 16,0 0 6-16,0 0 9 15,0 0 3-15,0 0-3 16,0 0-2-16,0 0-4 16,0 0-1-16,0 0-7 15,0 0 0-15,0 0-1 0,0 0-1 16,0 0 1-16,0 0-1 15,0 0 0-15,0-2 1 16,0 2 0-16,0 0 5 16,0 0 4-16,0 0-1 15,0 0-6-15,0 0 0 16,0 0 1-16,0 0 0 0,0 0-2 16,0 0-2-16,0 0 1 15,0 0-2-15,0 0 2 16,0 0-1-16,0 0-1 15,0 0 2-15,0 0-1 16,0 0 1-16,0 0-1 0,0 0 1 16,0 0 2-16,0 0-2 15,0 0 0-15,0 0-1 16,0 0 0-16,0 0 0 16,0 0-1-16,1 0 1 15,1 0 0-15,1 0 0 0,0 0 1 16,2 0 0-16,2 0 2 15,1 0 11-15,2-3 2 16,2-3-6-16,2-2-2 16,1 0 0-16,4-3-6 15,0-2 0-15,2-1 1 0,1 0-2 16,-2-3 2-16,-1 0 1 16,-2 0-3-16,-3-1 3 15,-3-3-3-15,-1 0 2 16,-6-2-3-16,-2-1 1 15,-2-1-1-15,0-2 0 0,-7 3-2 16,-3 2-1-16,-3 2 3 16,1 4-2-16,-3 4 1 15,3 4 1-15,1 3-2 16,0 4 0-16,0 1 0 16,2 3-2-16,1 11-1 15,0 3 2-15,1 11-2 0,3 6 2 16,2 5 2-16,2 3 2 15,0 1-2-15,2 2 1 16,6-6 1-16,-1-5 1 16,0-5 0-16,1-6-2 15,-1-6 3-15,0-5-3 0,-2-6 2 16,1-3 4-16,0-3 11 16,2-3 5-16,0-8 0 15,1-3-13-15,2-5-4 16,-2-1-4-16,0-2 0 0,-2 4-1 15,-1-2 0-15,-2 6-1 16,0 3 2-16,-2 3-1 16,-2 3 0-16,0 4 0 15,0 1-2-15,0 0-6 16,2 4-1-16,-1 7 2 16,5 2 6-16,2 4 1 0,2 1-1 15,3-1 2-15,2 2-1 16,5-5 0-16,-1-3 1 15,0-3 1-15,1-2 1 16,3-6 0-16,-1 0 0 16,-1-3 1-16,0-8-1 0,0-1-3 15,-2-2 1-15,-2-2 0 16,-1 0-1-16,-6 1 2 16,-2-2-3-16,-3 1 4 15,-3 1-6-15,-2 2 1 16,0 3-1-16,0 3-5 15,-7 3 2-15,-3 4-4 0,-2 0 2 16,-1 4 4-16,1 6 2 16,0 1 0-16,3 2 0 15,2 2 1-15,4-1-2 16,3-1 1-16,0 0-1 16,3-4 2-16,6-1 2 0,4-4-1 15,3-4 2-15,1 0 1 16,2-4 0-16,0-7 1 15,1-3-2-15,-1-1 0 16,-2 1-3-16,-2 1 2 0,-2-1 0 16,1 3 0-16,-6 2-1 15,0 3 0-15,-4 0 0 16,-1 4 0-16,-1 2-1 16,0 0-5-16,0 9 1 15,2 2 3-15,-1 3 1 16,2 5 2-16,0-1-2 0,1 0 2 15,-2 2-1-15,1-5-1 16,-3-2-1-16,2-3-66 16,-2-6-24-16,0-4-38 31,-1 0-41-31</inkml:trace>
  <inkml:trace contextRef="#ctx0" brushRef="#br0" timeOffset="5514.5308">16135 3216 277 0,'-3'-7'72'0,"1"6"-66"16,1 1 23-16,1 0-26 16,0 1-9-16,0 7-15 15,3 0-48-15,4 1-84 16</inkml:trace>
  <inkml:trace contextRef="#ctx0" brushRef="#br0" timeOffset="6865.7512">16304 3254 426 0,'0'0'56'0,"-8"0"-54"0,-3 3-2 15,-1 5 1-15,-5 3 0 16,1 1 0-16,1 4-2 16,0 0 8-16,3-1-5 15,3-1-4-15,3-2 4 16,2-1-2-1,4-6 0-15,0-2 0 0,0-3 2 0,8 0 3 16,1-5 1-16,3-1 1 16,0-2-3-16,1-1-2 31,0 3 0-31,-1 1 8 0,-2 4-6 16,0 1 4-16,0 0-6 15,0 6-2-15,0 5 0 16,1 2 0-16,-1 4 0 0,3 4 0 0,-2 2 0 15,0 2 0-15,0 4 3 16,-4 1-3-16,-1-1 0 16,-2-1 0-1,-4-1 1-15,0-6 0 16,0-2-2-16,-8-6 0 16,-1-4 1-16,-2-3 5 0,-2-5 2 15,-1-1-5-15,-1 0 4 16,2-7 1-16,0-3 0 15,2-2 6-15,2-5-3 16,2 1-2-16,3-1-2 16,0-2-8-16,4 1 2 0,0 1-1 0,0 0-1 15,8 0-2-15,4 1 0 16,2-1-1-16,4-1 5 0,5-4-2 16,0 2 2-16,2-5 1 15,2 0-2-15,-2 0 2 16,0-1-2-16,-3 1 2 15,-2-4-1-15,-3 2 0 16,-5 1 3-16,-2 1-2 0,-3-1 1 16,-6 2 2-16,-1 3-2 15,0 4 0-15,0 3 2 16,-8 2-5-16,-1 8 3 16,0 4-4-16,-5 2-2 0,-1 10 0 31,2 8 1-31,0 5 2 15,1 6-2-15,2 5-1 16,7-1 3-16,0 0 0 16,3-4 1-16,1-6 1 0,8-5-1 15,3-6 0-15,1-8 3 16,1-3 2-16,3-3 2 0,-2-3 16 16,2-8-8-16,-1-3-9 15,-1-2 3-15,-1 1-6 16,-1 0 4-16,-4 2-4 15,-1 1-2-15,-2 4 4 16,-1 3-3-16,-4 1 0 0,0 2-1 16,-1 2-2-16,1 0-5 15,-1 6-4-15,0 4 6 16,2 3 4-16,1 3-2 16,1 0 2-16,2 0 1 15,1-1-1-15,3-2 0 0,1-3 1 16,3-1 0-16,1-4 1 15,3-2 0-15,0-3 0 16,1 0 1-16,0-2 0 16,3-5-2-16,-3-1-1 15,1-2 0-15,-1 0-2 16,-5-1-6-16,0-3-9 16,-1 0-10-16,-1-6-9 0,-4-1-18 15,0-4 18-15,-3-2 4 16,-1-3 11-16,-2-1 7 15,-2 2 7-15,0 4 6 16,0 2 4-16,0 7 17 0,-2 4 18 16,-1 6-19-16,0 4-3 15,1 2-9-15,-2 0-8 16,1 10-2-16,1 4-3 0,-3 4 6 0,5 4 3 16,-1 1-5-16,-1 5 4 15,0 0-2-15,1-2-2 31,-3-1-9-31,-2-3-38 16,0-5-25-16,-3-6 13 0,-2-8 3 16,0-3 16-16,0-2 54 15,0-9 84-15,1-4 20 16,4-2-40-16,4-3-14 16,2 1 0-16,6 2-42 0,11-2-6 15,3 4-11-15,6 1-5 16,5 3 0-16,4 3 1 15,2 2-2-15,2 3-5 16,1 3-32-16,-4 0-16 0,-5 0-31 16,-7 6-97-16</inkml:trace>
  <inkml:trace contextRef="#ctx0" brushRef="#br0" timeOffset="8778.9976">14361 4943 265 0,'0'-6'27'16,"-1"1"7"-16,-6 0 13 16,0 4-10-16,-4-1-14 15,-1 2-6-15,-2 0-3 16,0 2 0-16,-2 4-1 15,-1 3-7-15,1 1-1 0,3-1 4 16,2-1 8-16,3-1-11 16,3-1-6-16,3-1 1 15,2 0-3-15,1-1 3 16,8 0 1-16,3-1 1 16,4 1 1-16,3-1-1 15,1-1-1-15,4 0-1 0,1 2-1 16,-2 1 1-16,0 1 2 15,-2 3-3-15,-2 1 0 16,-4 2-1-16,-4 2 1 16,-5 0-1-16,-3 0 0 15,-3 0 1-15,0-3 0 0,-7 0 6 16,-3-1 18-16,-5-2 4 16,-1-2-7-16,-4-1-13 15,-1-2-4-15,-2-1 2 16,1-2 1-16,0 0-1 0,1 0-4 15,4 0-1-15,5-2-1 16,4 1 0-16,2-1 1 16,4 2 0-16,2 0-2 15,0 0-3-15,3 0-1 16,8 0 0-16,2 0 3 0,7 0 2 16,3 0-1-16,4 0 0 15,3 0-2-15,5-3-6 16,-1-3-4-16,2-3 3 15,-3-2 6-15,1-3 1 16,-2-2 3-16,-4-1 1 16,-6 0 0-16,-2 0 0 0,-4 2 1 15,-7 1 1-15,-3 3 2 16,-6 1 2-16,0 3-2 16,0 2-3-16,-6 2-4 15,-5 2 0-15,-1 1-3 0,1 0 0 16,-2 6 0-16,2 4 0 15,2 1 4-15,0 2 0 16,3-1-2-16,4 2 1 16,0-2 1-16,2-1-2 15,0-1 3-15,4-3-1 16,6-2 2-16,3-3 0 0,1-2 1 16,3 0 2-16,3-8 2 15,2-5 0-15,2-2 2 16,0-2 3-16,0-2-2 15,0-1-6-15,-3 1 2 16,-2-1-4-16,-3 2 7 0,0-4-1 16,-2 2 3-16,-2-3-3 15,-3 1-1-15,-1-5-6 16,-1 1 0-16,-5 3-1 16,-1 0 1-16,-1 4-1 15,0 4-1-15,0 7 1 16,-1 3 0-16,-5 5-2 0,-1 0-3 15,-1 5 2-15,-3 6-1 16,0 6 3-16,0 3 2 16,2 4-2-16,2 1 0 15,3 0 2-15,4 0 0 16,0-2-2-16,0-3 0 0,7-4 2 16,4-2 0-16,5-6 1 15,1-5 2-15,4-2-1 16,0-1 4-16,4-1-2 15,-1-8-1-15,0-1-1 0,-1-1-1 16,-2-1-1-16,-2-2 1 16,0 0-1-16,-3 0 0 15,-1-3 1-15,-2 0 0 16,-2-3 0-16,-1-3-1 0,-1-1 1 16,-2-2-1-16,-1 1 0 15,-5 0 0-15,1 2 0 16,-2 3-1-16,0 5 2 15,0 2 0-15,0 5-1 16,0 2-2-16,-3 5 0 0,-3 1-1 16,-1 3-2-16,-1 9 2 15,-2 5-2-15,0 8 3 16,1 4 2-16,-1 6 0 16,-1 5 0-16,3 0-1 15,2 4 1-15,2 2-1 0,3-1 1 16,1 0 0-16,0-3 0 15,8 0 1-15,3-2-1 16,2-4 0-16,1-4 1 16,0-2-1-16,3-6 1 15,-3-4 0-15,-3-4-2 16,2-7 1-16,-2-4 0 0,-4-5 0 16,0 0-1-16,-1-12 0 15,-1-6 3-15,-4-3 0 16,-1-3-1-16,0-3 2 15,-1-1-3-15,-7 0 0 0,-5 2-2 16,-1 1 0-16,-1 6-9 16,-2 5-15-16,-1 5-12 15,3 3-21-15,4 3-16 16,1 2-51-16</inkml:trace>
  <inkml:trace contextRef="#ctx0" brushRef="#br0" timeOffset="9044.5639">15369 4892 384 0,'-2'0'53'0,"2"0"-49"0,0 0 26 15,0 2-22-15,0 2-7 16,0 1-1-16,2 1-1 16,-1 0 2-16,1 0-1 15,1-1-1-15,-2 1-1 16,-1-3-19-16,0-1-32 16,0-2-18-16,0 0-63 0</inkml:trace>
  <inkml:trace contextRef="#ctx0" brushRef="#br0" timeOffset="9966.2599">15643 4646 224 0,'0'-1'47'0,"0"1"-4"0,0 0-8 15,0 9-19-15,0 6 17 16,-4 3-12-16,1 7-17 16,2 2 5-16,1 3-2 15,0 0-4-15,0-2 0 0,6-4-3 16,2-5 1-16,-1-7 0 15,5-7 0-15,-2-5 1 16,3 0 6-16,-2-9 2 16,0-4-4-16,1-4 0 15,-2 2 4-15,-6-2-1 16,1 1 5-16,-3 4 1 0,-1 2-7 16,-1 4-1-16,0 2-1 15,0 4-2-15,0 0-6 16,0 3-5-16,0 5 4 15,0 4 2-15,0 2-1 16,0 0 1-16,7-2 2 0,0-1-1 16,5-3 1-16,0-5-1 15,2-2 1-15,-2-1 1 16,1 0 1-16,-1-7 1 16,0-1-1-16,-3-3 2 15,-3 0-1-15,-2 0 4 16,0 0 5-16,-4 0 1 0,0-1-9 15,0 1-3-15,-5-1-3 16,0 0 1-16,1 1-1 16,1 0 2-16,0 1-2 15,3 0 2-15,0 0-1 16,8 0-3-16,4 0 1 0,3-1 1 16,2 1 0-16,3 2 2 15,-1 0-1-15,-2 2 1 16,0 4-1-16,-3 2 1 15,-3 0-3-15,-2 8 1 16,-3 5 0-16,2 2-1 0,-4 4 2 16,0 2 2-16,-2 0 3 15,-1 0-4-15,-1 0 0 16,1-5-1-16,0-2 1 16,0-5-1-16,0-2 1 15,1-4-1-15,-2-3-3 0,2 0-36 16,0-2-11-16,-2-10-20 15,2-3-44-15,-2-4-122 16</inkml:trace>
  <inkml:trace contextRef="#ctx0" brushRef="#br0" timeOffset="10059.9493">15994 4477 198 0,'-1'-9'-91'16</inkml:trace>
  <inkml:trace contextRef="#ctx0" brushRef="#br0" timeOffset="10622.4938">16236 4293 3 0,'-7'0'377'0,"-1"0"-376"16,1 5 11-16,1 6 31 15,0 4-3-15,4 5-25 0,1 7-2 16,1 7-2-16,0 5-6 16,3 1-5-16,3 0 5 15,0 0-2-15,0-4-3 16,0-4 0-16,1-6 0 15,-3-3 0-15,0-9 0 0,-1-2 0 16,-1-5 0-16,-2-4 0 16,0-2 16-16,0-1 26 15,0 0-1-15,0-3-8 16,0-5-16-16,0-3-16 16,-1 0 0-16,-4-1-3 15,-2 0 0-15,-3 1 1 0,-1 3-3 16,-2 2-5-16,-2 3 0 15,1 3 0-15,-3 0 3 16,3 6 3-16,-3 6 2 16,4 2 0-16,1 2-1 15,6 1 1-15,3 2-1 0,3-1-3 16,0 1 5-16,10-2 1 16,6-5-1-16,5-4 2 15,2-4 2-15,3-4-3 16,5 0 3-16,2-10-3 15,0-4-1-15,0-3-8 0,-3 0-15 16,-2-2-34-16,-3-1-11 16,-3 1-47-16,-3-4-58 15</inkml:trace>
  <inkml:trace contextRef="#ctx0" brushRef="#br0" timeOffset="10919.1279">16491 4382 218 0,'-7'9'98'0,"3"2"-94"0,-4 6 24 15,2 5 20-15,3 3-1 16,-3 3-39-16,2 3 21 16,2 1-17-16,0 2-5 15,0-3-4-15,2-2-3 16,0-2 1-16,0-7-1 15,0-5 0-15,0-5 1 0,2-4 0 16,-1-5 0-16,-1-1-1 16,0 0-1-16,0-7-5 15,-5-1-13-15,-4-5-25 16,-2 0-18-16,-1-2 1 0,-6-2-90 16</inkml:trace>
  <inkml:trace contextRef="#ctx0" brushRef="#br0" timeOffset="11169.131">16271 4572 340 0,'0'0'40'0,"4"-1"16"15,8-4-14-15,4 1-20 16,6-3 4-16,6 0-6 16,5-2 0-16,0 0 4 15,1 0-1-15,-1 0-9 16,-3-1-1-16,-5 3-6 0,-5-1-3 15,-6 2-4-15,-6 4 0 16,-2-1 0-16,-4 2 0 16,0 0-8-16,-2 1-17 15,0 0-12-15,0 0-11 16,0 0 2-16,0 2-5 0,0 2-35 16,0-2-15-16,0 0-54 15</inkml:trace>
  <inkml:trace contextRef="#ctx0" brushRef="#br0" timeOffset="11793.9338">16526 4203 122 0,'-1'0'17'0,"1"0"-14"16,0 0 26-16,0 5 24 0,0 2 4 16,0 1-23-16,1 5-11 15,4 1 16-15,-1 4 8 16,3 6-29-16,1 2 19 16,0 7-25-16,1 2-2 15,0 2 7-15,1 2-12 0,-2-5-2 16,1-1-4-16,-2-7 4 15,-1-7-3-15,-3-6 0 16,2-6 0-16,-1-5 1 16,1-2 11-16,1-2 34 15,1-6-19-15,3-4-16 0,0-1-3 16,-1 1-5-16,1-2 1 16,-1 5-3-16,-1 1-2 15,-2 2 0-15,-2 3 0 16,3 3-2-16,-1 0-1 15,-1 5 0-15,3 7-3 0,1 3 5 16,2 3 1-16,-2 0 1 16,1 1 0-16,-1-2 0 15,-1-2 0-15,-2-4 0 16,0-3-20-16,-1-3-44 16,-1-5-58-16,-3 0-183 0</inkml:trace>
  <inkml:trace contextRef="#ctx0" brushRef="#br0" timeOffset="19557.7433">18699 2794 319 0,'1'-2'4'0,"1"2"-1"15,0-1 11-15,-2 1 14 0,0-1 12 16,0 1-4-16,0 0-7 15,-7 0-2-15,-2 0-17 16,-6 0-1-16,-4 0-2 16,-5 0-1-16,-4 4-5 15,-5 1 1-15,1 0-1 16,-2 0 0-16,3-2 4 0,2 2 5 16,5-2-1-16,4-3-6 15,5 0 4-15,4 0-1 16,5 0 2-16,3 0 6 15,3 0-1-15,0 0-4 16,0 0-3-16,0 0-2 0,1 0-2 16,1 0-2-16,0 0 1 15,1 0-1-15,-3 0 0 16,0 0-1-16,0 0-1 16,0 2 1-16,0 4 0 15,-5 3 2-15,-1 2-1 0,-2 3 1 16,-1 3 0-16,-1 1 1 15,1 1 0-15,-1 1 0 16,1 2-1-16,0-2 3 16,1-1-2-16,3-1-2 15,-1-1 1-15,3-4 0 0,0-1-1 16,1-4 0-16,2-3 0 16,0-1 0-16,0-2 0 15,5-2 1-15,1 0 2 16,5 0 4-16,1-5-1 15,4-1-2-15,3-2-2 0,1 2-3 16,1-2 2-16,-2 2 0 16,1 0-1-16,-1 3 0 15,0 0-1-15,-1 1 1 16,1 2 0-16,-2 0-1 16,1 0 0-16,-3 0 0 15,1 5 1-15,-2 1 0 0,-2 2-2 16,-1 1 1-16,0 1 0 15,-3 3 1-15,-3 3-1 16,1 1 1-16,-3 2 1 16,-3 1-1-16,0 0 0 15,0 0 2-15,-7 2-2 0,-3-4 2 16,-1 1 1-16,-4-2 6 16,-1-3 6-16,-1 0-2 15,-2-3 3-15,0-1-4 16,-3 0-1-16,0-2-5 0,1-2-3 15,2-2 1-15,0 0-1 16,1-3-1-16,3 1-1 16,1-2 1-16,3 0-1 15,2 0-1-15,2 0-1 16,2 0-14-16,0-2-25 16,1 1-35-16,-1-2-37 0,2 1-66 15</inkml:trace>
  <inkml:trace contextRef="#ctx0" brushRef="#br0" timeOffset="20666.8604">18425 3997 270 0,'3'-4'27'0,"-1"2"4"0,-2-1 29 15,0 0-1-15,0 3-21 16,0-1-9-16,0 1-9 15,0 0-7-15,0 0-5 16,0 0-6-16,0 8-1 16,0 5 6-16,0 2 7 15,-5 8 5-15,0 2 4 0,-2 5 0 16,-3 1 0-16,1 4-15 16,-3 0-3-16,2-1 3 15,-1-2-3-15,1-1-1 16,3-3-3-16,1-6 0 15,0-4-1-15,4-5 1 16,0-5 0-16,2-4-2 0,0-2 1 16,0-1-5-16,0-1-14 15,0 0-17-15,6-6-14 16,5-5-6-16,1-4-23 16,4-2-37-16,0-5-101 15</inkml:trace>
  <inkml:trace contextRef="#ctx0" brushRef="#br0" timeOffset="21244.8494">18647 4036 339 0,'0'0'11'16,"-4"0"7"-16,-2 0 12 15,0 7-8-15,0 3-2 0,-1 3-1 16,1 5-8-16,2 2 4 16,-1 3 0-16,1 4-2 15,2 0 3-15,1 0-1 16,1 1-3-16,0-3-5 16,0-2-1-16,8-3 1 15,1-3-2-15,5-2-3 0,0-2 4 16,3-5-1-16,4-1 0 15,-1-4 9-15,0-3-4 16,3 0-5-16,-2-4 2 16,1-7-1-16,-2-1 1 15,0-2-3-15,-1-2-1 0,-3 1 4 16,-2-1 0-16,-3-1 2 16,-2 2-5-16,-2-1 1 15,-3-1 3-15,0 0 6 16,-3 0-3-16,-1-3-2 15,0 0-2-15,-1 1-3 0,-6-1 2 16,-1 0-3-16,-1 1-3 16,-2 0 1-16,-2 1 0 15,1 2-1-15,-1 3-1 16,0 2 2-16,-3 3-2 16,-1 0-1-16,0 5 2 0,-2 1-3 15,0 2-1-15,0 0 1 16,1 0-7-16,0 0-7 15,6 4-14-15,-4 0-12 16,5 2-23-16,5-3-50 16,0-3-132-16</inkml:trace>
  <inkml:trace contextRef="#ctx0" brushRef="#br0" timeOffset="22322.7589">13683 2752 422 0,'4'4'11'16,"-4"1"-15"-16,4 3 4 15,-2 3 0-15,-1 4-2 16,-1 5 2-16,0 5 0 15,0 2 0-15,0 5 2 0,-3 4-4 16,-4 3 2-16,0 7 0 16,0 4 2-16,0 4 6 15,2 3-1-15,-2 5 11 16,5 3 17-16,-3 4-25 16,5 1-6-16,-1 1 0 15,1 0 3-15,0 5 4 0,0 1-9 16,1 0 2-16,4 3 1 15,-1 2-3-15,1 1-2 16,0 2 0-16,-1-1 1 16,-1 4 0-16,1-1 0 0,-3 0 3 15,1 1 12-15,1-4-5 16,-2 0-1-16,1-4 2 16,0-2-5-16,-1-4 0 15,0-3 4-15,1-2-8 16,-2-1-4-16,0-6 2 15,0-3 0-15,0-5-1 0,0-7 1 16,-2-5 0-16,-2-7-2 16,1-8 2-16,-2-6-2 15,2-7 0-15,1-6-6 16,1-5-8-16,1-3-8 16,0-8-2-16,0-13-20 0,0-10-33 15,0-13-32-15,3-10-108 16</inkml:trace>
  <inkml:trace contextRef="#ctx0" brushRef="#br0" timeOffset="24810.8737">13720 2691 403 0,'0'0'3'15,"0"0"-1"-15,0 0 2 16,8 0-2-16,7 0-1 16,4-1 0-16,8-3-1 15,8 0 2-15,2-2-2 16,7 0 1-16,6-2 0 0,4-2-1 15,3-2 2-15,5 0 8 16,5-2 9-16,5 0 0 16,5-2 0-16,4 1-6 15,2 1 1-15,4 0-10 16,3 1 1-16,2 0-1 0,4 2-4 16,-1 0 0-16,3 0 0 15,1 0 1-15,2 0-1 16,2 2 0-16,0-3 0 15,2 1 1-15,-1 1-1 16,3 0-1-16,-1-3 3 0,2 4-3 16,0-3 1-16,0 1 0 15,1 0 1-15,2 0-1 16,1-1 0-16,1 1 1 16,1-2-2-16,-1 2 1 15,0-1 1-15,-2-2-1 0,-2 3 0 16,-1 0-1-16,-1-1 2 15,-4 1-2-15,0 3 1 16,-1-1 1-16,-2 3-1 16,-5-2-1-16,1 2 2 15,-4 1-2-15,-4-1 2 0,0 1-1 16,-2 1 0-16,-2-1 0 16,-1 0 0-16,-1 2-1 15,-3-3 1-15,0 2 0 16,-4 0 1-16,-3-2-1 15,-3 1 0-15,-4-1 0 0,-4 0 1 16,-5 0-2-16,-5 1 0 16,-6 1 2-16,-9-1-1 15,-6 2 0-15,-5 1 1 16,-7-1-1-16,-2 2 8 16,-3-1-2-16,-4 2 4 15,-4 0-4-15,1-1-3 0,-3 1-1 16,-1 0 0-16,-2 0 0 15,1 0 0-15,-1 0-2 16,0 0-1-16,0 0 1 16,2 4-1-16,1 4 1 15,-1 1 1-15,1 5-1 0,-1 1 1 16,-1 4 7-16,4 3 10 16,-4 3-15-16,3 4-3 15,-2 2 1-15,4 3-2 16,-2 2 4-16,2 6-2 15,-1 1-1-15,3 1 5 0,-4 4 15 16,1 3-15-16,1 0 3 16,-1 3 2-16,0 1 7 15,1 0-5-15,0 1-9 16,1 3 0-16,-1-2-3 16,3 4 0-16,-1 0 2 0,-2 2 0 15,0-2-3-15,-1-1 5 16,0 1-3-16,-2-1 0 15,0-1 4-15,-2 0 1 16,3-2-6-16,-2 2 4 16,-1-2-1-16,1 0-1 15,-1-2-1-15,1 1 1 0,-1-3 1 16,1 1-3-16,-1 0 1 16,1-1-2-16,-1 0 4 15,3-1-4-15,-4 0 5 16,4-1-4-16,-1-2 2 15,1 1-3-15,2-2 4 0,-2-1-3 16,2 0 2-16,1-3 0 16,-1 0-1-16,0-4 0 15,2 1-1-15,-1-3-1 16,1-2 2-16,-1-1-1 16,-3-2 0-16,3-2 1 0,0-2 0 15,-4-2-2-15,0-1 0 16,0-3 3-16,-2-1-3 15,1-3 2-15,-1-4 0 16,-1-1-1-16,2-6 0 16,-2-2 1-16,0-3 0 0,0-1-1 15,0-1 4-15,0-1 0 16,0 0 0-16,0 0 1 16,0 0 1-16,0 0 0 15,-5 0 1-15,1 0-6 16,-4-1 0-16,-4-1-1 0,1 2-1 15,-5 0 1-15,-2 0-1 16,-2 0 0-16,-5 0 1 16,0 3-1-16,-3 0 1 0,-5 2-1 15,-3 0 1-15,-2 1 1 16,-1 0-1-16,-3-1 0 16,0-1-1-16,0 1 2 15,-2 0-2-15,0-1 2 16,-1 1-1-16,1-1-2 0,0 0 2 15,0 2-1-15,-3 0 0 16,1-4 0-16,1 4 0 16,-4-1 3-16,1-1-6 15,0 1 4-15,-1 1-2 16,0-1 1-16,0 1-1 0,1-1 1 16,2 1 2-16,-2-2-2 15,-1 3 1-15,2-1 0 16,-2 0 0-16,-1 0 0 15,-1 0 1-15,-2 2 0 16,1-3-2-16,-3 3 1 16,1-2-1-16,-2 0 1 0,0 0-4 15,-1-1 0-15,-2 1 4 16,0-1 0-16,-4-1-2 16,1 1 1-16,-4 1 0 15,0-3 1-15,-3 2 0 0,4 1 0 16,-1-1 0-16,2 1-2 15,-2 0 4-15,5 0-1 16,-2 0-3-16,4-1 2 16,-1 0 1-16,1 0-4 15,1 0 3-15,0-1-5 16,2 2 4-16,-2-2-1 0,1 1 0 16,1 0 1-16,-2 1 2 15,-1 0-1-15,1 1 0 16,0-1 0-16,0 3 0 15,-1-2-2-15,1 0 4 16,1 1-2-16,-1 0-1 0,1 1 1 16,-1-2 1-16,-1 0-1 15,1 1-1-15,-2-2 1 16,2 2 0-16,-2-1-1 16,3-1 2-16,-2 1-2 15,2-1 2-15,2 0-2 0,-1 2 2 16,1-2-1-16,-2 2 1 15,1-3-1-15,0 1-1 16,-1 0 1-16,2 0 0 16,-1 0 1-16,3 0-1 15,-1-1 0-15,3 0 0 0,1-1 1 16,0 0 0-16,2 0-2 16,-2-1 2-16,4 0 0 15,-2-1-1-15,2 0-1 16,0-1 1-16,3 1 0 15,-1-2-1-15,1 1 2 0,0 1-1 16,-1-1 0-16,3 1 0 16,1 1 2-16,1-2-2 15,-2 2 1-15,3-1-1 16,0 1 1-16,1 0 0 16,1-1-1-16,2 1 0 15,3-1 0-15,2 0 0 0,3 0 0 16,2 0 1-16,3-1 0 15,4 1-2-15,4-1 2 16,2 1 0-16,3-2-2 16,4 0 2-16,2 0-1 15,2 0-1-15,0 0-10 0,0 0-15 16,0 0-11-16,4 0-13 16,1 0 3-16,-1 0-17 15,-2 0-32-15,-2-8-41 16</inkml:trace>
  <inkml:trace contextRef="#ctx0" brushRef="#br0" timeOffset="26029.2403">10852 4208 187 0,'0'0'229'15,"0"0"-220"-15,0 0-8 0,0 1-3 16,0 1 1-16,0 2 1 16,3 3 1-16,2 1 14 15,3 6 2-15,1 1-3 16,2 5 1-16,3 3 5 15,2 4-12-15,1 4-5 16,0 1 27-16,0 4 14 16,2-2-31-16,-2 0-13 0,1 0 3 15,-1-1 0-15,-2-5-2 16,-1 0-1-16,-1-5 1 16,-1-1-1-16,-2-5 1 15,-2-6-2-15,-3-2 1 16,-1-3 0-16,-2-3 1 0,-1-1 0 15,-1-2 4-15,0 0 4 16,0 0 24-16,-6-5-21 16,-1-3-6-16,-2-1-1 15,-1 0-1-15,-2-3 0 16,-1-1-2-16,-2-1-2 0,-1 0 1 16,3-3 1-16,-5 1 1 15,2-2-3-15,0 0 1 16,-1-1 0-16,2-3 5 15,1 0-4-15,0-1-3 16,3-2 2-16,0-1-1 0,1 1 2 16,3-1-1-16,1 2-1 15,0 1 2-15,4 0 16 16,0 0-6-16,2 2-9 16,0 0 1-16,2 0 0 15,6 1-3-15,-1 0 3 16,5 3-5-16,-2 2 1 0,3 4 0 15,-1 2 0-15,2 4-3 16,2 3 0-16,-1 2 1 16,4 0 0-16,0 7 1 15,1 2-1-15,3 2 2 16,-4-2 0-16,-1 2-1 0,-1-3 2 16,-2-2-1-16,-4 0 0 15,-3-1 0-15,-3-1 1 16,0-2-1-16,-3 1 0 15,-1-3 0-15,-1 0-1 16,0 0-12-16,0 1-9 0,0 0-14 16,0 2-27-16,2 1-19 15,-1 1-24-15,2 0-71 16</inkml:trace>
  <inkml:trace contextRef="#ctx0" brushRef="#br0" timeOffset="26872.7677">11548 4470 272 0,'-4'3'7'0,"-1"0"-5"16,5-3 8-16,0 1 22 15,0-1-2-15,0 0 5 16,5-6-14-16,1-3 0 16,3 0-4-16,-1-5-4 0,3 2-2 15,2-4 0-15,3 2 2 16,-1-2-1-16,3 1 3 16,1-2 0-16,4 0-1 15,0 0 0-15,2 0 0 16,1 0-3-16,1 0-2 15,1 1 0-15,0 1-5 0,-1-2 1 16,3 3 1-16,-2-3-1 16,0 3 0-16,2-2-2 15,-1 2 0-15,2-1 1 16,-3 2-2-16,3 0-1 16,-3 0 1-16,2 0 0 0,-1 1-2 15,1-2 1-15,1 2 0 16,-1 1-2-16,0-1 2 15,1 2-1-15,0 1-1 16,0-1 2-16,2 1-1 16,1 0 1-16,0 0 1 0,2 1 0 15,1-2 1-15,0 3-3 16,-1-1 3-16,1 2-1 16,-1 0 1-16,-2 1-3 15,-1 0 1-15,3 2-1 16,-4 2 1-16,3-1-1 0,-2 1 0 15,2 1 0-15,-1 0-1 16,0 0 2-16,0 0-2 16,0 0 3-16,-2 1-3 15,-3 1 1-15,-2-1 1 16,-5 1-2-16,-3-1 2 16,-4 1-1-16,-5-2 1 0,-4 1-2 15,-3 0 0-15,-2-1 0 16,-1 1-2-16,0-1-19 15,0 1-20-15,0 0-8 16,-1 0-3-16,-4-1-21 16,0 0-25-16,-3-3-95 0</inkml:trace>
  <inkml:trace contextRef="#ctx0" brushRef="#br0" timeOffset="27372.8323">12936 3743 332 0,'0'-2'1'0,"-1"2"2"0,1 0 1 16,0 0 2-16,0 0 4 15,5 0 18-15,3 0-2 16,2 3-12-16,3 2 4 15,2-1 2-15,3 1 1 16,2 0-4-16,1 0-8 0,0-1-2 16,3 2 3-16,-3 0 3 15,0 1-5-15,0 0-3 16,-4 1-4-16,-2 3 1 16,-1 0-4-16,-3 2 4 15,-3 2-2-15,-1 1 0 16,-3-1 0-16,-3 2 0 0,-1 0 0 15,0-1 1-15,0 1-1 16,-7 0 1-16,-2 0 1 16,-1 0 0-16,-1 1 3 15,-2 2 4-15,-1-1 3 16,-1 0 9-16,0 1-11 0,1 0 11 16,2-3 0-16,1 2-12 15,2-4-3-15,1-2-1 16,4-4-3-16,2-3-1 15,2 0-1-15,0-4 0 16,0 0 0-16,3-1-9 0,3-1-51 16,-3 0-77-16,-3-3-292 15</inkml:trace>
  <inkml:trace contextRef="#ctx0" brushRef="#br0" timeOffset="45509.0636">11925 5078 146 0,'-9'-3'12'15,"-1"1"9"-15,0 1 31 16,-1 1-30-16,-2 0-10 16,-1 0-4-16,0 3 18 15,0 3-8-15,-3 1-5 0,3 3-7 16,-5 1 2-16,1 3-2 15,-1 0-3-15,-2 3 1 16,0 1 0-16,0 3 1 16,-1-1 0-16,2 1 2 15,1 0 1-15,3-1 5 0,2-3 1 16,6-2-9-16,2-1-2 16,3-3-2-16,2 0-1 15,1-2 0-15,0 0-2 16,3-1 0-16,5-3 4 15,1 1 2-15,3-3 2 16,4-2 0-16,-1-1 2 0,4 0-3 16,-2-1 3-16,4-5 2 15,-1 0 0-15,0-2-1 16,0 0 0-16,-1 2 3 16,2-2-5-16,-2 0 1 15,-1 1 1-15,-1 2-2 0,0-1 3 16,0 3-6-16,-2 0-3 15,-1 0-1-15,-1 2 2 16,-1 1 0-16,1 0-2 16,-3 0 0-16,1 0 0 15,-1 0 0-15,1 1-1 0,-3 2 2 16,0 0-1-16,-1 0 0 16,3 2 0-16,-5-1-1 15,2 2 1-15,-2 0 0 16,0 1 3-16,0-1-1 15,-4 1-2-15,2 2 0 0,-2 0 1 16,-1 2 1-16,0 0 1 16,0 0 0-16,-1 0 0 15,-5 1-2-15,-2-1 1 16,0 0 0-16,-5 1 3 16,1-1-2-16,-3 0 1 15,0 0 3-15,-2-2-6 0,0 0 0 16,0 0 0-16,1-1-1 15,1 0 0-15,-1-3-2 16,2-1-12-16,3-1-9 16,0 0-12-16,1-3-15 15,3 0-57-15,1 0-120 0</inkml:trace>
  <inkml:trace contextRef="#ctx0" brushRef="#br0" timeOffset="46383.8728">12373 5111 177 0,'0'0'21'0,"0"0"-2"15,0-5 15-15,0 1-2 16,4-3-9-16,2-1-4 0,3-2 0 16,2-2 1-16,1-2 3 15,6-1-1-15,-1-2 1 16,3-3 2-16,5-2 0 16,0 0-5-16,4-1 0 15,0 0-3-15,2-2-4 16,0 1 7-16,-1 0-5 0,0 0-6 15,-2 1 0-15,2 0 1 16,-5 2-9-16,2-1 3 16,-4 3 3-16,0 0-7 15,0 1 3-15,-3 2-3 16,0 1 2-16,1 0-3 0,-1 2 3 16,-1 0-3-16,0 2 4 15,0 0-4-15,-2 1 3 16,0 2-1-16,-2 1 1 15,1-1-1-15,-1 0 2 16,-1 2 0-16,1 0-1 16,-3 1-1-16,-1-1 1 0,0 1-1 15,-3 1 0-15,-2 0-1 16,0 3 1-16,-1-1-2 16,0 0 2-16,-2 0-1 15,1 2 0-15,-2 0 0 0,0 0-2 16,0 0 0-16,-2 0-13 15,0 0-18-15,0 0-2 16,0 1-4-16,0 2-16 16,0-2-39-16,-4-1-25 15,0 0-141-15</inkml:trace>
  <inkml:trace contextRef="#ctx0" brushRef="#br0" timeOffset="46993.3137">12996 4408 194 0,'-2'-2'29'0,"2"1"6"15,0-1 26-15,0 1-25 16,0 1-17-16,5-2-6 15,3-1 21-15,2 0-5 16,2 0-8-16,2-2 3 16,3 1-3-16,1 0-2 15,3 0 7-15,-2 1-9 0,-1 1-7 16,-1-1 1-16,0 3-2 16,-3 0-5-16,-3 0-1 15,-2 0 0-15,-1 0-1 16,0 0-1-16,-3 3-2 0,0 2 2 15,0 0 0-15,-1 2 1 16,-3 1 1-16,1 1-3 16,1 3 3-16,-3 3 1 15,0 0 2-15,0 3 2 16,-3 1-1-16,-2 1 1 16,-2 1 3-16,0-1 0 0,-1 0-2 15,3-1 0-15,-2-1 2 16,1 1-3-16,2 1-6 15,1-3 2-15,1 1-4 16,1-2 2-16,-1 0-2 16,2-4 0-16,0-1 0 0,0-5 1 15,0 0 0-15,0-3-1 16,0-1 1-16,0-2 1 16,0 0 1-16,0 0-1 15,0 0 0-15,0 0-1 16,0 0 0-16,0 0-1 15,0 0 0-15,2 0-6 0,-2 0-20 16,0 0-22-16,0 0-41 16,0 0-42-16,-8 0-211 15</inkml:trace>
  <inkml:trace contextRef="#ctx0" brushRef="#br0" timeOffset="59428.3155">12845 7781 243 0,'-2'-4'21'15,"-2"-1"3"-15,2 3 7 16,0 0-1-16,0 2-6 0,0 0-6 16,1 0-2-16,1 0-7 15,0 8 2-15,0 5 7 16,0 4-4-16,0 9 9 16,5 4-6-16,-1 6-9 15,0 4-4-15,-1 4 5 16,0 3-6-16,-2 2 0 0,-1-2-1 15,0-1-2-15,0-3 1 16,0-5-1-16,0-7 1 16,2-8-1-16,0-4 0 15,-1-9-1-15,2-6-9 16,1-4-16-16,3-4-24 0,1-11-27 16,1-8-60-16</inkml:trace>
  <inkml:trace contextRef="#ctx0" brushRef="#br0" timeOffset="60224.988">13068 7832 401 0,'0'0'2'0,"0"6"-6"15,-5 7 2-15,2 5 11 0,0 6 6 16,1 5 7-16,2 3-8 15,0 5-2-15,0-1 3 16,0 3-11-16,0-5-3 16,0-2 0-16,0-5-1 15,0-8 0-15,0-6 0 0,0-5-5 16,0-7 0-16,-4-1 5 16,-5-4-11-16,-3-7-18 15,-1-3-19-15,-5-3 12 16,2 1 10-16,0 1 10 15,0 1 14-15,1 5 2 16,4 1 4-16,3 4 22 0,4 3 2 16,4 1-10-16,0 0-8 15,4 7 0-15,9 0 0 16,6 1-1-16,7 0-4 16,4-5 2-16,5-2 4 0,2-1 2 15,1 0-2-15,0-3 4 16,-3-6-11-16,-1-2-2 15,-6-1-2-15,-4-1 7 16,-3 0-4-16,-4 1 1 16,-6-1 2-16,-1 1-1 15,-6 3 5-15,-1 2-8 0,-3 0 0 16,0 2 2-16,0 5 4 16,-4 0-8-16,-5 0-2 15,0 10 2-15,-1 1 1 16,-2 3-2-16,5 3 1 15,-1 2-1-15,6-1 2 0,2 0-2 16,0 0 1-16,5-4 0 16,7-1 1-16,6-4-1 15,-1-3 4-15,3-6 0 16,2 0 0-16,-1-2 2 16,0-7-1-16,0-2 8 0,-4 0-4 15,-3-1-1-15,-2 0-6 16,-3 1 3-16,-3 1 0 15,-2 1 3-15,-1 3-3 16,-1 2-2-16,-2 0 4 16,0 3 4-16,0 1-5 15,0 0-6-15,0 6-8 0,0 3 1 16,0 5 6-16,0 1 1 16,-2 2-1-16,2 1 2 15,0 0-2-15,0-2-2 16,0-2-31-16,0-2-13 0,0-4-6 15,0-6-21-15,0-2-8 16,0-7-40-16</inkml:trace>
  <inkml:trace contextRef="#ctx0" brushRef="#br0" timeOffset="60365.5227">13488 7903 396 0,'-2'0'13'0,"0"0"-17"16,2 0-7-16,0 7-14 0,2 2-42 16,4 2-96-16</inkml:trace>
  <inkml:trace contextRef="#ctx0" brushRef="#br0" timeOffset="61536.9723">13711 7981 466 0,'0'-4'11'0,"0"0"5"15,-3 4 12-15,-4 0-18 16,0 3-11-16,-2 6 0 0,0 5 3 16,2 2-3-16,-1 2 0 15,2 1 1-15,1-2 0 16,4 0 0-16,-1-5-1 15,2-3-1-15,0-2 2 16,0-1 0-16,3-3 2 16,3 0 0-16,-1 0-1 0,1 2-1 15,1 1 1-15,0 3-1 16,1 4 1-16,0 2 3 16,1 4 4-16,3 4 2 15,-2 3 0-15,3 2 2 0,-2 3-1 16,1 1 0-16,-3 0-8 15,-2-1-3-15,-2-3 1 16,-5-5 0-16,0-4-1 16,-4-4 1-16,-4-7 3 15,-3-5-1-15,-2-3 2 16,-3-1 0-16,2-11 0 0,3-4-2 16,0-4 0-16,3-5-2 15,2-5 0-15,4-2-4 16,2-7 4-16,0-1-5 15,6-4-5-15,7 0-11 0,3 1 2 16,3 3 9-16,2 2 9 16,1 6 1-16,0 3 5 15,-4 4 6-15,-4 4-1 16,-2 4-1-16,-6 5 1 16,-1 4-1-16,-4 6 11 15,-1 2-7-15,0 3-14 0,0 10-5 16,-1 7 6-16,0 6-1 15,1 4 0-15,0 1 0 16,0 0-1-16,3-4 1 16,6-5 0-16,-1-5-2 15,0-6 1-15,2-5 1 0,-2-6 5 16,2 0 8-16,-1-2 2 16,1-8-4-16,-1 0-4 15,1-1 0-15,-1-1-6 16,-3 2 1-16,-1 4-3 15,0 2 1-15,-3 0 0 0,-1 4-2 16,0 0-6-16,1 4 4 16,1 2 3-16,1 3 2 15,4-1-3-15,3 0 1 16,3-2 0-16,4-3 2 16,4-2 1-16,1-1 1 15,1-1-3-15,-1-8 3 0,1-2-1 16,-5-5 1-16,-1-1 0 15,-4-2 3-15,-1-2 0 16,-2-1-3-16,-5 0 8 16,-1-1-7-16,-4-4-5 0,-1 2 2 15,0 0-2-15,0 2 1 16,-3 3-1-16,-3 6-1 16,-1 4 2-16,0 6-2 15,0 4-3-15,-2 3-1 16,3 9 1-16,0 3 3 0,-1 5-1 15,4 2 2-15,2 2-1 16,1-1 1-16,0 0 1 16,0-2 0-16,1-1 0 15,3-4-1-15,0-1 1 16,-2-3 0-16,-1-5 0 16,-1-2 0-16,0-2 0 0,0-3 3 15,0 0 2-15,-1-1 2 16,-3-6-1-16,-1-2-3 15,3 0-1-15,2-2-2 16,0 0-1-16,1 1-1 16,9 0 2-16,4 1-5 0,4 1 3 15,4 2-2-15,1 1-5 16,0 2-17-16,-4 2-35 16,0 1-43-16,-4-1-76 15</inkml:trace>
  <inkml:trace contextRef="#ctx0" brushRef="#br0" timeOffset="62068.1335">14555 7865 286 0,'0'0'47'0,"0"0"-9"16,0 1 33-16,2-1-18 0,-2 0-26 16,4 1-11-16,3-1 5 15,3 0 9-15,1 0-1 16,5 0-13-16,3 0 6 15,1 0-8-15,2 0-7 16,-1 0-3-16,-2 0 1 16,0 0-4-16,-7 0-1 0,-1 0 1 15,-5 0-2-15,-2 0 1 16,-2 0-4-16,-2 0-16 16,0 0-16-16,-8 2-6 15,-1 2-18-15,-5 2-16 16,1 0-47-16,-4 0-123 0</inkml:trace>
  <inkml:trace contextRef="#ctx0" brushRef="#br0" timeOffset="62396.1519">14551 8009 326 0,'0'0'37'0,"7"0"-11"15,5 0 30-15,6 0-5 16,0-1-19-16,6-4-18 0,2 1 13 16,-1-1-7-16,-2 2-3 15,-2 0-5-15,-5 0-10 16,-5 2 0-16,-5 0-2 16,-1 1 0-16,-3 0-1 15,-2 0-1-15,1 0 0 0,1 0-1 16,-2 0-1-16,0 1-4 15,1 1 0-15,2 1-6 16,0-1-2-16,-1-1-9 16,2-1-10-16,0 0-14 15,0 0-43-15,1 0-28 16,-1-4-123-16</inkml:trace>
  <inkml:trace contextRef="#ctx0" brushRef="#br0" timeOffset="66863.3634">15898 7387 153 0,'1'-2'45'0,"1"0"-34"16,1 1 18-16,1-1 9 15,3 1 1-15,-4-2-11 0,3 1-2 16,-2 1-3-16,-2 0 0 16,0 1-6-16,-2 0-7 15,0 0-2-15,0 0 4 16,0 0-1-16,-7 0 0 0,-1 0 1 16,-9 4-1-16,-3 2-3 15,-1-2 0-15,-4 1-1 16,-1 0-2-16,-2-2 1 0,2 0 4 15,2 2 0-15,0-4-7 16,4 1 1-16,2 1 0 16,6-3 1-16,2 1-3 15,5 0 1-15,1-1 0 0,1 0-2 16,2 0 2-16,1 0 0 31,0 0-3-31,0 0 0 16,0 0 2-16,0 0-2 0,0 0 0 15,0 0 2-15,0 0-1 16,-2 1-1-16,1-1 1 16,-1 3-1-16,-1 2 0 15,0 1 0-15,-1 3 0 16,-2 4 1-16,-1 2-2 0,-1 4 4 16,-1 4-2-16,-3 3 0 15,0 1-1-15,-1 1 2 16,1-1-3-16,1-2 2 15,-1-3 1-15,3-3-2 16,5-5 0-16,-1-4 2 16,4-3-2-16,1-3-1 0,0-2 1 15,3-2 5-15,5 0 7 16,4-2 3-16,2-4-5 16,4-1-8-16,4-1-1 0,-2 0 0 15,0 0 0-15,3 2-1 0,-2 0 0 16,0 1 0-16,0 4 0 15,-2-1-1-15,-1 1 1 16,-1 1 1-16,-2 0-2 16,-1 0 0-16,-3 3 1 15,0 1 1-15,-2 4-2 0,0 0 0 16,-2 0 1-16,-1 3-2 16,0 1 2-16,0 2-1 15,-3 1 2-15,0 2-2 16,-3 0 1-16,0 0 0 15,0 1 0-15,-5-1 1 0,-2 2-1 16,-5 0 1-16,1-2 2 16,-3-1-2-16,-1-2 4 15,-2-1-1-15,-2-3 5 0,2-3-1 16,-2-3-1-16,0 0-2 16,0-3-3-16,2-1 1 15,3 0 0-15,-1 0-2 16,1-1-3-16,2-4-18 0,1-1-32 15,0-2-31-15,0-2-33 32,4-3-110-32</inkml:trace>
  <inkml:trace contextRef="#ctx0" brushRef="#br0" timeOffset="71071.3076">17662 7262 243 0,'6'-13'31'15,"-3"-1"5"-15,3 1 11 16,-1 1 0-16,2 1 1 0,0 3-20 16,-3 2-6-16,3 6-8 15,-1 0-11-15,0 11-5 16,0 7 0-16,1 7 1 0,-1 8 1 16,2 3 0-16,-2 5-1 15,-1 1 2-15,2-1-1 16,0-3 1-1,1-4-1-15,-1-7-1 16,1-10 1-16,2-6 1 0,-3-8 3 16,5-3 18-16,-5-8 13 15,3-7-15-15,-1-3-7 16,1-5-9-16,-1 1-1 16,-1 0-2-16,1 1-1 0,-3 4-1 15,1 5 1-15,-3 4 0 16,-2 2-1-16,1 6 1 0,-1 0-5 15,0 4-3-15,2 10 4 16,-1 5 3-16,3 4 0 16,2 4 0-16,-1 3 0 15,1 0 2-15,5-1-1 0,-2-5 0 16,3-4 1-16,-1-8 0 16,2-7 0-16,1-5 1 15,2-5 2-15,-1-10 1 16,1-10-3-16,3-5 3 0,-3-5 1 15,1-1 1-15,-1-4-1 16,-3-2-3-16,-3 0-4 16,-2-1 2-1,-4 1-1-15,-4-2-7 16,-2 5-21-16,0 4-14 0,0 10-10 16,-5 7 3-16,-3 9-17 15,1 9-15-15,0 0-122 16</inkml:trace>
  <inkml:trace contextRef="#ctx0" brushRef="#br0" timeOffset="71371.962">18355 7420 446 0,'0'0'21'0,"0"1"-16"0,0 5 16 15,0 2-21-15,0 6 9 16,0 3 11-16,0 4-11 16,0 6 9-16,-2-1-12 15,0 4-6-15,0-4 1 16,1-1-1-16,0-5-10 15,1-5-11-15,-1-5-13 16,1-5-16-16,-1-5-32 0,1-5 4 16,-1-9-156-16</inkml:trace>
  <inkml:trace contextRef="#ctx0" brushRef="#br0" timeOffset="71500.2411">18388 7149 288 0,'6'-10'-33'16,"-1"0"-55"-16,3 1 0 15</inkml:trace>
  <inkml:trace contextRef="#ctx0" brushRef="#br0" timeOffset="71998.9383">18643 7040 324 0,'0'9'1'15,"0"3"0"-15,0 7 8 16,-2 5 5-16,0 6 22 0,2 7-6 16,0 5 8-16,0 3-34 15,0 1 8-15,4-1 0 16,-2 0-9-16,2-4-1 15,-1-7-1-15,-3-6-2 16,2-8 2-16,-1-3-1 16,-1-9 8-16,0-2 3 0,0-6 9 15,0 0 15-15,0-5 4 16,-1-5-34-16,-6-2-4 16,0-2-1-16,-3 1 0 15,-1-1-1-15,-2 3-1 0,-2 2-2 16,-1 2 0-16,-1 4-2 15,-2 3 2-15,2 0 2 16,-2 6 0-16,4 4 2 16,-1 2-3-16,5 4 3 0,3-1-1 15,4 4 1-15,4-1-2 16,0-1 1-16,11-1 2 16,9-4 0-16,2-2 0 0,7-7 3 15,6-3-2-15,1 0 0 16,3-6-4-16,-1-6 2 15,-1-3-10-15,-4-2-27 16,-2-2-22-16,-4-2-44 0,-6-2-13 16,-1-2-142-16</inkml:trace>
  <inkml:trace contextRef="#ctx0" brushRef="#br0" timeOffset="72770.9225">18926 7239 340 0,'0'0'10'0,"0"6"-12"0,0 7 10 16,0 1 37-16,0 5-34 16,0 4 3-16,2 1 6 31,-1 3-9-31,4-2-2 0,-2 0-7 16,1-1-2-16,2-5 1 15,-5-2-1-15,2-6 0 16,-1-5 0-16,-2-6 0 15,0 0 0-15,-5-6-4 0,-3-7-19 16,-3 0-15-16,0-3-12 16,-2-1 14-16,1 0-36 15,-2-2 5-15,-2 0 20 16,1-1 11-16,-1 1-12 16,1 1 21-16,-2 3 48 0,5 4 33 15,1 0 22-15,5 6-13 16,1 2-6-16,4 3-14 15,-1 0-13-15,2 3-7 16,6 5 9-16,8 2-7 16,6 0-5-16,7-1 4 15,4-1-11-15,7-5-1 0,2-3-3 16,2 0-3-16,-1-4 1 16,-4-7-5-16,-4-1 5 15,-5-1 0-15,-8-2-3 16,-2 0-2-16,-9-1 4 15,-5 1-3-15,-2 1 0 0,-2-1 1 16,0 3-1-16,-6 0-3 16,-3 3-2-16,-3 4 0 15,1 5 0-15,-1 0-3 16,-1 8 4-16,1 8 0 16,1 3-1-16,1 7 1 15,3 2-1-15,2 0 2 16,4 2 0-16,1-3 0 15,0-3-1-15,1-6 1 0,7-4 1 16,2-5-1-16,1-4 0 16,1-5 2-16,0 0 2 15,1-3 2-15,1-6 3 16,0-2 0-16,0 0 8 0,-1 2-5 0,-1 0-1 16,-2 5-2-16,-1 1-7 15,1 3-2-15,-3 0-1 16,1 7-1-1,0 5 1-15,0 2 0 16,1 1 2-16,-1 2-2 0,1 1 0 16,2-2-2-16,-2-1-43 15,0-2-34-15,-1-3-69 16,1-7-127-16</inkml:trace>
  <inkml:trace contextRef="#ctx0" brushRef="#br0" timeOffset="73102.3096">19549 7236 291 0,'0'2'30'0,"0"-2"-10"0,4 0 20 16,7 0-10-16,5 0 2 15,4 0-25-15,3-2-4 16,0-1 2-16,0 0-5 15,-4 1-1-15,-3 1-24 0,-7 1-33 16,-5 0-21-16,-4 0-89 16</inkml:trace>
  <inkml:trace contextRef="#ctx0" brushRef="#br0" timeOffset="73294.6746">19558 7326 312 0,'0'5'21'15,"10"-4"12"-15,7 0 19 16,4-1-27-16,9 0-10 0,3-1-9 16,2-4 0-16,-1-1 5 15,-1-1-12-15,-6 2 1 0,-6 0-17 16,-5-1-70-16,-7-1-65 16</inkml:trace>
  <inkml:trace contextRef="#ctx0" brushRef="#br0" timeOffset="79423.1667">20545 6914 171 0,'10'-7'38'0,"-2"0"-16"15,0 2 12-15,-2-1 11 16,-3 1-8-16,-3 4-2 0,2-1 6 16,-2 2-4-16,0 0-12 15,0 0-17-15,0 9-8 16,-3 7-1-16,-7 7 1 0,-1 4 8 16,-3 8 3-16,-2 5 8 15,-2 2-8-15,-3 1-3 16,2 1 1-16,-1-4-5 0,1-3-3 15,4-5-1-15,0-6 2 16,5-7-1-16,1-4-2 16,2-6 2-16,4-2-1 15,-1-3 0-15,2-1-1 16,-1-1-15-16,3-2-26 0,0 0-27 16,0 0-36-16,9-8-63 15</inkml:trace>
  <inkml:trace contextRef="#ctx0" brushRef="#br0" timeOffset="79819.1359">20761 7024 305 0,'-2'1'2'0,"-13"10"-3"15,-1 7 2-15,-3 4 10 16,0 7 6-16,0 4 23 15,3 5-19-15,3 2-8 16,6-1 2-16,2-3-9 16,5-4-4-16,3-6 2 0,12-6 2 15,4-6 15-15,6-6 11 16,1-5-9-16,5-3 2 16,2 0-5-16,0-10 2 15,1-2-8-15,1-3-3 16,-1-2 1-16,-3 0 3 0,-2-1 2 15,-8 2-6-15,-6-1-3 16,-9 0 1-16,-5 1 8 16,-1 1-9-16,-12-1-7 15,-5 1-2-15,-5 3-1 16,-3 2-12 0,-6 4-21-16,1 3-27 15,-3 3-17-15,-3 0-48 16,1 0-115-16</inkml:trace>
  <inkml:trace contextRef="#ctx0" brushRef="#br0" timeOffset="81065.6484">5902 5593 106 0,'-1'7'4'0,"-1"0"-4"0,-2 2 19 16,1 2 17-16,0 0 3 15,-1 2-12-15,1 2 3 16,1 0-1-16,0 2-2 15,-1-1-17-15,3 2 3 0,-1-1-3 16,1 0 3-16,-1 0 1 16,1-3-3-16,0-3-6 15,0-2-1-15,0-4 0 16,5-3 4-16,3-2 23 16,5-8 20-16,2-8-14 0,6-5-20 15,5-6-4-15,2-4-8 16,3-4 3-16,2 0 2 15,1-1-4-15,3 0 1 16,-1 0-5-16,0 3-1 16,0-1 0-16,-1 2 0 15,-1 1-2-15,-3 5 1 0,-2 2 0 16,-3 4 0-16,-6 6-1 16,-4 3-7-16,-4 8-29 0,-6 2-37 31,-6 1-95-31</inkml:trace>
  <inkml:trace contextRef="#ctx0" brushRef="#br0" timeOffset="86350.4929">12999 8889 174 0,'-3'0'35'0,"1"0"17"16,1 0 7-16,1 1-20 15,-1 3-26-15,1 3-11 16,0 5 8-16,0 6-9 15,-2 7 25-15,0 7-5 16,-2 9-12-16,-3 4 19 0,3 5-18 16,-4 4-7-16,-1 1-3 15,2-2 2-15,2-7-3 16,3-6 2-16,0-10-1 16,2-8 0-16,0-10 0 15,0-10 1-15,6-2 0 16,-1-10 0-16,2-8-9 0,2-5-39 15,3-7-44-15,-1-1-82 16</inkml:trace>
  <inkml:trace contextRef="#ctx0" brushRef="#br0" timeOffset="86569.1007">13111 8934 378 0,'3'10'-2'0,"-2"5"1"0,3 5 3 16,1 8 30-16,-1 7-18 16,3 4-7-16,-1 4 2 15,0 2-7-15,0-1 1 16,1-2-5-16,-1-6 0 16,-1-4-35-16,-2-6-23 15,-3-9-19-15,0-6-9 0,-2-6-25 16</inkml:trace>
  <inkml:trace contextRef="#ctx0" brushRef="#br0" timeOffset="87115.8412">12973 9257 282 0,'0'0'10'15,"4"3"-15"-15,7 1 20 16,6-1 17-16,6-1 0 0,6-2-11 15,7 0 12-15,3-2 4 16,3-7-12-16,2-1-8 16,-3-1 1-16,-4-1 1 15,-6 0-12-15,-5 0-5 16,-6 2 2-16,-6 1 0 16,-5 1 4-16,-3 2-4 15,-5 2-2-15,-1 1 3 0,0 3 1 16,0 0-2-16,-7 1-5 15,-2 8-2-15,-1 3 4 16,0 4-3-16,1 3 1 16,-1 3 2-16,4-1-1 0,3 1-2 15,3-2 3-15,0-1-3 16,2-6 2-16,9-6-1 16,2-5 2-16,5-2 2 15,1-6 6-15,2-8 3 16,1-3-3-16,2-3 3 15,-3-1-1-15,2 0 9 0,-5 2-4 16,-2 3-3-16,-5 2-2 16,-3 6-8-16,-2 2 2 15,-3 4 2-15,-3 2-2 16,0 4-6-16,0 7-1 16,0 3 2-16,0 4 1 0,0 3-1 15,-2 1 0-15,1-1 0 16,-1-1-1-16,2-2-13 15,-1-4-32-15,1-3-11 16,0-6-1-16,0-5-22 0,0 0-42 16,0-10-107-16</inkml:trace>
  <inkml:trace contextRef="#ctx0" brushRef="#br0" timeOffset="87256.4535">13566 9092 254 0,'-1'-1'60'16,"1"1"-60"-16,0 0-7 16,8 0 5-16,5 1-8 15,2 4-91-15</inkml:trace>
  <inkml:trace contextRef="#ctx0" brushRef="#br0" timeOffset="88475.0801">13892 9081 389 0,'0'-5'43'16,"-6"-1"-12"-16,-5 5-10 15,-1 1-5-15,-2 0-14 16,0 5-1-16,0 6 0 16,3 4 0-16,-1 5-1 15,3 2-1-15,5 1 1 16,0 3 0-16,4-2 0 0,0 2 1 15,10-3-2-15,3 0 2 16,4-1-1-16,1 0 2 16,1 0-3-16,2 0 3 15,-2 1 1-15,-1 1 0 16,-4 1 1-16,-2 2-3 0,-3 0 0 16,-5 1-1-16,-4 0 0 15,0-2-1-15,-9-4 0 16,-5-5 2-16,-1-6-2 15,2-7 3-15,-3-4 1 16,2-3 6-16,1-11 9 0,6-5-1 16,2-4-10-16,5-5 2 15,0-6 5-15,11-4-14 16,3-4 0-16,4-3-2 16,1-1-3-16,2 1-1 15,1 3 4-15,-2 3 0 0,-2 4 2 16,-3 4 1-16,-5 3-1 15,-3 4 1-15,-4 7 0 16,-3 2-1-16,0 4 2 16,0 6 0-16,-4 5 3 15,-3 0-3-15,0 8-2 16,0 8-5-16,1 6 3 0,2 3-1 16,4 2 2-16,0-2-1 15,0-2 4-15,6-5-3 16,5-5 2-16,0-4-1 15,3-6 2-15,1-3 1 16,1 0 8-16,-1-8 3 0,1-4 2 16,-2-2-8-16,2-1-1 15,-5-2-2-15,-1 2-3 16,-2 1 7-16,-1 4-8 16,-3 3 0-16,-4 2 2 0,2 4 1 15,-2 1-4-15,2 2-4 16,0 6-9-16,2 4 12 15,2 2 1-15,3 0 1 16,4-1-1-16,3-4 1 16,1 0-1-16,2-7 0 15,0-2 2-15,1 0 0 0,0-9 1 16,0-5 1-16,1-4 3 16,-4-3 8-16,0-2-6 15,-2-4-1-15,-1-1-5 16,-3-1 1-16,-2-1 2 15,-3-1-6-15,0 1-1 0,-4 0 1 16,-2 3 1-16,0 4-4 16,0 6 5-16,0 4-3 15,-2 7 1-15,-3 5-2 16,1 1-1-16,0 5-1 16,0 9-1-16,-2 3 2 15,3 3 0-15,-1 5 3 0,4 0-1 16,0 0-1-16,0-1 2 15,0-1-1-15,0-1-1 16,0-3 0-16,0-5-5 16,0-3-11-16,0-3-4 15,0-4 0-15,0-1 12 0,-4-3 3 16,-4 0 5-16,1-2-7 16,-1-4 2-16,-2-1 3 15,-1-4 0-15,3 1 0 16,1-1 3-16,1 1 1 15,2-1 2-15,4 2 0 0,0 1 9 16,2 0 10-16,7 2-7 16,5 0-6-16,2 0-1 15,4 0 7-15,5-1-7 16,2 1 0-16,0-1-5 16,4-2 1-16,-3 2-2 0,-1-1 0 15,-6 1-1-15,-2 3-1 16,-5 0-12-16,-5 3-38 15,-5 1-38-15,-4 0-82 16</inkml:trace>
  <inkml:trace contextRef="#ctx0" brushRef="#br0" timeOffset="91459.4845">14902 8797 278 0,'-1'2'33'0,"1"-2"-28"0,0 1 6 16,0-1 9-16,0 0-2 15,0 0-8-15,4 0 0 16,4 0 3-16,0 0 13 16,3 0-13-16,-3 0-11 0,0 0-3 15,-1 0-1-15,-2 4-30 16,-2 0-15-16,-3 1-25 15,0 2-75-15</inkml:trace>
  <inkml:trace contextRef="#ctx0" brushRef="#br0" timeOffset="91631.1156">14884 8969 364 0,'2'2'9'16,"6"-2"-5"-16,3 0 28 0,5-6-10 15,3 0-15-15,1-2-7 16,4-3 1-16,3 0-3 16,0 2-24-16,1 0-24 15,-3-1-12-15,2 1-70 16</inkml:trace>
  <inkml:trace contextRef="#ctx0" brushRef="#br0" timeOffset="92380.9378">15718 8550 375 0,'-14'0'-15'16,"-3"0"4"-16,-4 0 10 15,-4 4 2-15,-2 3-1 16,2 0 0-16,3-1 0 0,2 0 0 16,5-1 1-16,5-1 4 15,3-1 0-15,3 0 1 16,2-3-1-16,1 1 0 15,1-1 3-15,0 1 0 16,0 1 2-16,0-1 17 0,0 2-10 16,0 2-11-16,-2 1-1 15,-3 3 4-15,-2 2-2 16,-3 2 2-16,0 2 0 16,-1 1-4-16,1 1 1 15,2-2-4-15,2 1-1 16,3-3 0-16,1-1 7 0,2-4-1 15,0-1 2-15,4-2 4 16,5-1 5-16,3-2-6 16,2-1-3-16,2 0 3 15,3-1-3-15,1 0-5 16,1 0-1-16,0 0-1 0,3 0-1 16,1-2-1-16,-1 1 1 15,1 0 0-15,0 1 0 16,-4 0 0-16,0 0-1 15,-4 0 0-15,-1 1 1 16,-5 3-1-16,-2 2 0 16,-3 2 1-16,-3 2-1 0,-2-1 1 15,-1 2 1-15,0 1-1 16,-8 1 0-16,-2-1 2 16,-5-1-2-16,0 0-1 15,-4-2 2-15,0 0 0 0,-2 1 2 16,0-4-2-16,0 0 0 15,-2-1-1-15,5-3 1 16,-1 0-5-16,5-1-23 16,3-1-33-16,6 0-30 15,5 0-60-15</inkml:trace>
  <inkml:trace contextRef="#ctx0" brushRef="#br0" timeOffset="93466.838">17677 8472 188 0,'0'-7'43'0,"0"2"-15"15,0 3 46-15,0 1-22 16,0 0-3-16,0 1-20 16,0 0-22-16,0 4-8 15,3 8-3-15,2 6 4 16,3 6 2-16,1 4 0 16,2 5 8-16,0 3-8 0,4 1-2 15,1 1 1-15,0-5-1 16,-1-1 1-16,1-7-1 15,0-5-1-15,-1-7 3 16,0-6 0-16,0-6 11 16,-2-1 7-16,1-7-5 0,-2-8-4 15,-2-4 5-15,0-2-10 16,-3-4 3-16,-1 0-6 16,-1 0 1-16,-1 1 5 15,-1 3-6-15,-1 3-2 16,2 5-1-16,-3 4 2 0,-1 2-1 15,1 4 3-15,3 3-3 16,-2 0-6-16,3 10-5 16,3 3 9-16,2 5 2 15,1 6-1-15,1 4 0 0,2 1-1 16,0 1 1-16,2-1 0 16,-1-3 4-16,1-7-7 15,0-5 6-15,-2-4-3 16,-1-10 2-16,1 0 1 0,-2-9 13 15,-1-8 0-15,2-6-5 16,-4-4-3-16,2-4-2 16,-3-3 10-16,0-2-15 15,-1-3 2-15,0-2-3 0,-5-3 1 16,0-1-4-16,0 0 2 16,-2 3 0-16,0 3-8 15,0 7-7-15,-4 7 9 16,2 8-13-16,0 8-11 0,-2 4-18 15,0 5-32-15,1 0-100 16</inkml:trace>
  <inkml:trace contextRef="#ctx0" brushRef="#br0" timeOffset="93815.3914">18468 8601 336 0,'0'4'44'0,"0"7"-45"16,-2 3 6-16,0 5 32 15,1 4-5-15,1 0-4 16,0 3-18-16,0-2-6 0,0-1-3 16,0-2-1-16,1-5-1 15,2-2 1-15,0-7 0 16,2-3-11-16,0-4-22 16,0-3-21-16,-1-9-41 15,-1-6-166-15</inkml:trace>
  <inkml:trace contextRef="#ctx0" brushRef="#br0" timeOffset="93957.9921">18562 8236 303 0,'16'-17'-5'16,"-3"3"-34"-16,2 2 24 0,0 0-33 15,1 4-16-15,-3 1-32 16</inkml:trace>
  <inkml:trace contextRef="#ctx0" brushRef="#br0" timeOffset="94386.7485">18714 8156 118 0,'3'7'47'0,"-1"6"5"0,-2 2-1 16,0 5-16-16,0 6-3 15,0 4 7-15,0 6-23 16,0 4 12-16,0 4 4 15,0 5-10-15,2-1-9 16,0 1-10-16,-2-4-2 0,1-7-1 16,4-8 1-16,-4-8-2 15,1-8 2-15,1-6 0 0,-2-8-1 16,-1 0 5-16,0-7-1 16,-3-4-3-16,-5-5 0 15,0 0 0-15,-4-1 0 16,1 1-1-1,-4 1 0-15,1 3-1 0,-1 3 1 0,2 5 0 16,-3 4-1-16,3 0 1 16,0 6-1-16,1 6 1 15,4 3 1-15,2 2-1 16,5 3 0-16,1-2 0 0,0 2 2 16,12-4 2-16,3-2 3 15,6-4 9-15,3-5 8 16,4-3-12-16,3-2-7 15,-1 0-3-15,0-7-2 16,-1-2 0-16,-2-2-9 0,-4 2-23 16,-2-4-17-16,-1-1-46 15,0-2-25-15,-5-2-88 16</inkml:trace>
  <inkml:trace contextRef="#ctx0" brushRef="#br0" timeOffset="94639.3206">18984 8303 364 0,'-2'-3'13'0,"-2"2"26"15,-2 1-4-15,2 5-24 16,-1 8 0-16,1 5 5 16,-2 4 0-16,4 3-4 15,0 5-9-15,2 2-2 16,0-1 0-16,0 0 0 15,0-2-1-15,2-3-3 0,1-6-16 16,2-4-20-16,-1-6-27 16,1-5 8-16,-3-4-19 15,-2-1-59-15</inkml:trace>
  <inkml:trace contextRef="#ctx0" brushRef="#br0" timeOffset="95203.2048">18784 8448 245 0,'0'0'66'0,"0"0"-59"15,4 0 7-15,9 1 18 0,7 2 0 16,5-3-2-16,7 0-3 16,6 0-1-16,6-8-6 15,0-7-3-15,1-1-2 16,-4-3-5-1,-6-1 2-15,-7-1 0 16,-6 0 0-16,-10 1-2 0,-5 0-3 16,-3 1 0-16,-4 2-2 15,-2 2 0-15,-4 2-2 16,-3 4-3-16,-3 6-1 16,1 3 0-16,-2 5-3 15,1 10 2-15,2 4 0 16,3 4 1-16,1 2 0 0,5 0-1 15,1-2 1-15,1-1-1 16,7-5 2-16,3-3 1 16,2-5 0-16,-2-5 1 15,3-4 3-15,-2 0 12 0,-1 0 1 16,-1-4 1-16,-2-2-3 16,-2 0-1-16,-1 1-1 15,-1 0-8-15,0 4-5 16,-1 1-1-16,1 0-2 15,1 9 0-15,0 3 1 0,1 2 0 16,2 5 1-16,1-3 0 16,2 1 1-16,0-2-1 15,3-3 1-15,0-2 0 0,1-4 0 16,1-3 0-16,-1-1-1 16,-2-2-7-16,-1 0-34 15,-3 0-35-15,-5 0-40 16,-2 0-105-16</inkml:trace>
  <inkml:trace contextRef="#ctx0" brushRef="#br0" timeOffset="97792.8529">19757 8140 185 0,'0'0'2'15,"-2"0"-1"-15,2 0 13 16,0 2-9-16,-1 1-2 16,-2-2-3-16,1 2 0 15,1 0 0-15,-3-1-1 0,2 1-14 16,-2 0-41-16,-2-1-82 16</inkml:trace>
  <inkml:trace contextRef="#ctx0" brushRef="#br0" timeOffset="98028.515">19674 8177 228 0,'-5'0'43'16,"0"0"-5"-16,4 0 25 15,-1 0-9-15,1 0-8 16,1 0-14-16,1 0-18 16,10 0-4-16,3 0-6 15,5-3 3-15,6-2 0 0,4 1-1 16,-2 1-2-16,2 0-1 15,-3 0-1-15,-5 3-4 16,-5 0 2-16,-5 0-1 16,-3 0-10-16,-6 1-19 15,-2 5-14-15,0 0-36 0,-8 2-8 16,-4-1-66-16</inkml:trace>
  <inkml:trace contextRef="#ctx0" brushRef="#br0" timeOffset="98231.9182">19694 8305 291 0,'0'3'44'0,"0"-3"-34"16,4 0 26-16,5 0-6 16,5-4-3-16,3-2-16 0,0 0-7 15,4 1-1-15,-1-1-2 16,-3 2-1-16,-1 0-21 15,-2 0-41-15,-3 1-28 16,0-4-121-16</inkml:trace>
  <inkml:trace contextRef="#ctx0" brushRef="#br0" timeOffset="98893.6797">20520 7952 130 0,'-2'0'31'0,"-4"0"-98"16,4 0 47-16,0 0 20 0,0 0 5 16,2 0 0-16,-2 0 8 15,2 1 15-15,0 0 12 16,0-1 1-16,0 1-1 15,0 1-2-15,0 0-6 0,-4-1-6 16,3 1-4-16,-4 2 1 16,0 1-1-16,1 2-2 15,-3 3-8-15,0 4-7 16,-3 5 5-16,-1 3-2 0,-4 6 2 16,-2 5 3-16,-2 5-12 15,0-1 0-15,0-1 0 16,2-2-2-16,3-6 2 15,4-7-2-15,3-7 2 16,5-5-1-16,2-5-1 0,0-4-12 16,12-2-30-16,4-12-34 15,8-3-51-15</inkml:trace>
  <inkml:trace contextRef="#ctx0" brushRef="#br0" timeOffset="99326.3568">20724 8004 385 0,'-19'9'5'0,"0"3"1"16,0 5 36-16,1 3-9 15,2 4-20-15,4 2-9 16,2 4 0-16,4-3 1 0,5 0-5 15,1-2 0-15,4-5 3 16,9-5-1-16,4-5 3 16,3-4 3-16,3-5 3 15,3-1 12-15,2-1-2 0,0-8-9 16,3-4 0-16,1-2-7 16,1-5 4-16,3-1 3 15,-2-2 1-15,1-1 5 16,-4 0-5-16,-3 1 4 0,-6-2-8 15,-6 3 3-15,-6-1 3 16,-6 1-11-16,-4-1 1 16,-2 0-3-16,-11-1 1 0,-4 2-4 15,-3 2 0-15,-4 2 0 16,-4 4-1-16,0 5 0 16,-5 5-15-16,1 4-21 0,-3 2-37 15,1 10-24-15,-1 3-62 16</inkml:trace>
  <inkml:trace contextRef="#ctx0" brushRef="#br0" timeOffset="101640.3078">6062 6703 255 0,'-4'9'-4'15,"2"2"4"-15,2 0 27 16,-3 1 19-16,2-1-13 15,1 0-14-15,0-3 11 16,0-2 4-16,0-1-9 16,0-2-7-16,0 2-4 0,4 1-2 15,2 1-4-15,0 1-3 16,1 3 1-16,3 0-6 16,-1 2 1-16,3-4 1 15,1-3-3-15,4-6 2 16,-1-7 0-16,7-16 30 15,3-10-8-15,5-10-14 0,4-7-6 16,2-5 2-16,2-1-2 16,-2 0-3-16,3 2-1 0,-2 1-28 15,-7 4-77-15,-6 0-247 16</inkml:trace>
  <inkml:trace contextRef="#ctx0" brushRef="#br0" timeOffset="124361.7312">6861 8390 22 0,'0'0'5'16,"2"0"-5"-16,-1 0 3 16,1 0 0-16,2 0-3 0,-2 0 10 15,0 0 13-15,-1 0-6 16,0 0-1-16,0 0-4 15,-1 0 1-15,0 0 2 16,0 0-4-16,0 0-6 16,0 0 5-16,0 0-8 0,-2 1 1 15,1 0-4-15,-1-1 3 16,2 0 2-16,0 0 6 16,0 0 3-16,0 0-11 15,0 0-1-15,0 0 2 0,0 0-1 16,0 0-2-16,0 0-4 15,0-1-11-15,0 1-11 16,0 0-22-16,0 0-30 16</inkml:trace>
  <inkml:trace contextRef="#ctx0" brushRef="#br0" timeOffset="134201.3679">18116 4494 163 0,'-2'0'6'0,"0"0"4"15,0 0 22-15,2-2 2 16,0-3-15-16,0 2-12 16,0 0-8-16,0 1 7 15,4-2 3-15,-3 2 4 0,1 0 2 16,1 0 0-16,-2-1 4 15,1 1 5-15,2 0-1 16,2-4 2-16,1-2-5 16,5-1-7-16,4-4 2 15,5-2-2-15,5-4 0 16,4-3 0-16,3-2-3 0,8-2-4 16,3-3 0-16,0-1 1 15,2 0-1-15,0 1-1 16,-1 1-3-16,-2 1 0 15,-3 1 0-15,-5 3 1 16,0 1-5-16,-3 2 1 0,0 0 2 16,-2 1 1-16,2 1-2 15,-3 0 1-15,-1 1 2 16,1 2-1-16,-3-1 1 16,-1 2-2-16,0 2 1 15,-4 1-1-15,-4 3 0 0,-1 2-1 16,-8 3 0-16,-2 0-1 15,-3 3 1-15,-3 0 0 16,0 0-1-16,0 0-2 16,0 0 0-16,0 0 1 0,0 0 4 15,-2 0-2-15,2 0-2 16,-1 0-5-16,1 0-4 16,0 0-9-16,0 0-6 15,0 0-21-15,-2 0-35 16,-1 0-31-16,0 0-107 0</inkml:trace>
  <inkml:trace contextRef="#ctx0" brushRef="#br0" timeOffset="136092.713">18403 4701 87 0,'2'0'61'16,"0"-2"-46"-16,-1 1 14 15,0-1 5-15,1 1-6 16,0-1-10-16,-1 2-2 0,1-1-2 16,-1 1-3-16,-1 0-4 15,0 0-1-15,0 0 1 16,0 0 2-16,0 0 2 16,0 0 5-16,0-2 5 15,1 0 12-15,1-2-9 0,0 1-9 16,-1-3-4-16,1 1 1 15,-2-1-2-15,1-1 3 16,-1 1-2-16,0 0-2 16,0 1-3-16,0 1 1 0,-2-2-1 15,-2 1 0-15,-2 2 2 16,0 0-7-16,-1-1 1 16,0 0 3-16,-3 2 1 15,0 1-3-15,-1 0-2 16,-1 1 1-16,-1 0-2 0,0 0-1 15,0 3 3-15,-1 3-4 16,2 0 3-16,1 3-1 16,0 1 1-16,0 0-1 0,2 3 0 31,0 0 0-31,1 1 0 16,4 2 0-16,-2 2 0 15,4 1-1-15,0-3 1 0,2 1-1 16,0-3 1-16,0-2 0 15,4-4 0-15,4 0 1 16,1-5 0-16,2-3 1 16,0 0 0-16,3 0 1 15,0-8 0-15,2-1-1 0,1-3-2 16,0-2 1-16,0 0 0 16,-1 0-1-16,-1-2 0 15,0 2 0-15,-1 0 0 0,-3 0 1 16,-1 2-1-16,-4 0 1 15,0 2 0-15,-3 3-1 16,0 2 5-16,-2 1 1 16,-1 3 1-16,0-1-1 15,0 1-2-15,0 1 0 0,0 0-4 16,0 0-3-16,0 2-1 16,-4 5 2-16,-1 2 1 15,-1 4 2-15,-2 1-1 16,0 4 0-16,-1 2 0 0,-1 2 0 15,-2 2 1-15,1-1-1 16,0 0 4-16,0 0-2 16,1-4-1-16,2 0-1 0,1-2 2 15,1-2 0-15,1-3-2 16,2-2 1-16,0-2-1 16,3-2-1-16,-2-2-1 15,2-2-2-15,0-2-21 16,0 0-16-16,7 0-2 0,2-8 3 15,3-3-52-15,3-4-26 16</inkml:trace>
  <inkml:trace contextRef="#ctx0" brushRef="#br0" timeOffset="136571.0003">18643 4617 145 0,'0'0'248'16,"-6"0"-244"-16,-1 3-5 16,0 6 14-16,0 3 7 15,-3 3-11-15,1 2-3 16,-1 3 0-16,3 2 0 16,-2 3-4-16,4 0-1 0,-1-1 3 15,2-1 10-15,2-1-3 16,2-3 1-16,0-2-6 15,4-3-3-15,6-2-3 16,2-2 5-16,3-3 1 0,2-3 0 16,2-3-2-16,4-1 0 15,2-1-3-15,0-7 2 16,0-6-2-16,0 0 0 16,-3-2 0-16,0-2 0 15,-3-2 0-15,-4-1 0 0,-5 0 0 16,1-2 5-16,-5 1 18 31,-4 0-5-31,0 0-5 16,-2 2 13-16,0 1-9 0,-3 1-5 15,-5 3-7-15,-2 0-4 16,-5 3-2-16,-1 2-1 16,-3 1-2-16,0 5-6 0,-3 3-30 15,-2 1-38-15,1 0-49 16,-2 4-204-16</inkml:trace>
  <inkml:trace contextRef="#ctx0" brushRef="#br0" timeOffset="138555.7667">18790 4777 115 0,'2'-5'3'0,"-2"2"-2"16,0 0 16-16,2 0 12 16,0 1 1-16,-2 1-10 15,2 0-7-15,-2 0 5 16,0 1-3-16,0-1-8 0,0 1-5 15,0 0-2-15,0 0-1 16,0 0 1-16,0 0 1 16,0 0 2-16,0 0 0 15,-4 0-2-15,2 0 1 16,0 0 8-16,0 0 7 16,0-3 2-16,2 3-1 0,-2-1-1 15,1 0 1-15,0 1 0 16,1 0 1-16,0-1-2 15,-2 1-2-15,2 0-6 16,0 0-1-16,0 0 4 0,0-1 0 16,0 1-1-16,0 0-2 15,0 0 0-15,0 0-4 16,-1 0-1-16,-2 3-2 16,0 5-2-16,-2 3 4 15,0 5 1-15,-3 2 5 16,-1 4 17-16,-3 3-5 0,1 1-11 15,-2 4-6-15,-1 1-4 16,0 0 0-16,0 0 8 16,1-2-2-16,2-4-3 15,4-3-2-15,-1-8 0 16,4-2 4-16,0-4-4 0,3-5-1 16,1 0 1-16,0-3 2 15,0 0 3-15,0 0 3 16,0 0 3-16,7-6-3 15,-1-3-10-15,4-5 2 16,1-2-3 0,3-4 1-16,0-3 1 0,2-2-3 0,0-2 3 15,2 1-2-15,0-2 1 16,1 2-3-16,0-1 3 0,0 3-1 16,-2 0 0-16,-3 3 1 15,0 1 0-15,-5 3 0 16,-2 3 0-16,-1 1 1 15,-2 4-1-15,-3 1 0 16,-1 3 0-16,1 1 1 16,-1 2-1-16,0 1-1 0,0 0 0 15,0 1 0-15,0 0-2 32,0 0 1-32,0 0 0 15,0 0-1-15,0 0-2 16,0 1 1-16,-4 5 2 0,-2 4 2 15,-3 2-1-15,0 5 2 16,-3 6-1-16,-3 0-2 16,-2 5 3-16,-3 2 0 0,-2 4-1 15,-2 1-1-15,1 1 3 16,-2 0-1-16,3-4-3 16,2-1 5-16,3-6 1 15,3-3-3-15,3-6 3 16,5-3-3-16,0-2 4 0,2-2-7 15,1 1 4-15,-1-1-2 16,2 2 1-16,0-2-2 16,0-3 2-16,0 2 0 15,1-5-3-15,1 0-7 16,0-3-21-16,0 0-14 0,2-3-2 16,5-8-18-16,0-1-52 15,1-5-89-15</inkml:trace>
  <inkml:trace contextRef="#ctx0" brushRef="#br0" timeOffset="185188.3561">7778 7815 228 0,'-9'-5'20'0,"1"0"23"16,0 2 11-16,2 0-26 16,1 0 13-16,2 1-6 15,2 1-6-15,-1 1-12 16,2 0-4-16,0 0-9 16,-2 7-5-16,0 8 1 0,0 4-1 15,-2 8 2-15,1 2-2 16,1-1 3-16,2-2-3 0,0-5 2 15,0-8-4-15,11-7 0 16,6-6 1-16,9-13 6 16,10-16 11-16,11-13-3 15,7-10-8-15,8-8-5 16,2-5 6-16,3 0-8 16,-3 0-14-16,-5 3-37 0,-9 0-108 15</inkml:trace>
  <inkml:trace contextRef="#ctx0" brushRef="#br0" timeOffset="188323.1849">13076 10425 364 0,'2'-4'8'0,"-2"-1"-6"0,1 2 13 16,0 1 25-16,-1 2-19 15,2 0-13-15,-2 4-7 16,0 7 0-16,0 5 4 15,0 9 2-15,0 8-1 0,0 5 3 16,0 9 3-16,0 5-8 16,0 4-1-16,0 1-2 15,0-3-2-15,-3-2 2 16,3-10-1-16,-1-7 0 16,0-9 0-16,1-8-1 0,0-11-12 15,0-7-41-15,2-9-46 16,4-15-69-16</inkml:trace>
  <inkml:trace contextRef="#ctx0" brushRef="#br0" timeOffset="188590.3175">13395 10244 471 0,'0'5'-2'15,"0"9"2"-15,-6 7 0 16,0 8 4-16,-4 7 2 16,-2 4-4-16,3 5-1 15,1 3 1-15,1 1-1 0,3-3-2 16,0-1 1-16,2-4-1 16,2-5 0-16,0-7 0 15,0-5-18-15,0-6-31 16,0-5 1-16,-2-6-21 15,-3-7-55-15</inkml:trace>
  <inkml:trace contextRef="#ctx0" brushRef="#br0" timeOffset="189142.1721">13099 10688 236 0,'-2'8'162'16,"2"-2"-157"-16,2 0-6 15,12-2 6-15,10-1 24 16,7-2 3-16,7-1-9 0,7 0-8 16,3-8-8-16,1-3 1 15,1-2-1-15,-4-2-6 16,-2-2 3-16,-4 0 8 16,-5 1 1-16,-6 0-4 0,-6 2-3 15,-7 0-2-15,-4 3 0 16,-6 1 2-16,-5 3-3 15,-1 2 1-15,0 3-1 16,-8 2 0 0,-2 2-3-16,0 10-2 15,-1 4-2-15,0 6 6 16,3 4-3-16,4 0 1 16,2-1-1-16,2-2 1 15,6-4-2-15,7-6 4 0,4-7-2 16,2-6 1-16,3-2 3 15,1-11 3-15,1-5 4 16,-1-2 3-16,-2-3-4 16,-2 2-2-16,-5 2 0 0,-1 3-1 15,-5 3 0-15,-2 5 0 16,-2 2-3-16,-3 4 1 16,-1 2-2-16,0 4-3 15,0 8 0-15,0 5 0 0,-1 3 1 16,-2 4 1-16,0 2-2 15,3-1 0-15,0-3-2 16,0-2-10-16,0-5-27 0,0-7-12 16,2-5-7-16,3-3-11 15,-1-3-52-15,0-11-65 16</inkml:trace>
  <inkml:trace contextRef="#ctx0" brushRef="#br0" timeOffset="189267.3419">13849 10456 365 0,'0'-5'19'0,"0"2"-14"16,1 2 4-16,5 1-9 15,-1 0-40-15,5 0-118 0</inkml:trace>
  <inkml:trace contextRef="#ctx0" brushRef="#br0" timeOffset="190520.6473">14105 10470 401 0,'0'-4'21'15,"-10"0"-12"-15,-1 3 9 0,-5 1-14 16,1 0-2-16,-3 8-4 31,2 4 1-31,1 2 1 16,3 3-1-16,2-1-4 0,5-2-8 0,3-2 9 31,2-4 4-31,2-3 1 16,7-5 2-16,3 0 11 0,0-3 7 0,2-5-4 0,-3-2-2 31,-1 1-3-31,-1 0 2 16,-2 3 3-16,-2 2-7 0,-3 3-6 15,1 1-3-15,-2 2-1 16,1 8 1-16,0 7 1 15,1 3-1-15,2 5-1 16,-2 7 2-16,4 3 0 16,2 6 1-16,-3 1-2 0,1 4-1 15,-2-3 1-15,-2-2-1 16,-1-4 0-16,-2-3 0 16,-2-8 1-16,-7-4 1 15,-5-6 2-15,-2-5 5 16,-3-7-6-16,2-4 1 15,0-4-3-15,2-11 2 0,5-4 0 16,2-7 3-16,7-4-4 16,1-6-1-16,0-4-2 15,11-5 1-15,3-4-2 16,4 0-2-16,1-2 0 16,3 1 3-16,0 4 1 0,0 4-1 15,-5 2 0-15,-1 5 1 16,-5 7-6-16,-5 5 4 15,-4 5 1-15,-1 7 3 0,-1 7-3 16,0 4 2-16,0 10-3 16,-1 11 0-16,1 7 0 15,0 6 2-15,3 3 0 16,7-1 0-16,5-2-1 0,3-4 1 16,1-6 1-16,0-8-1 15,0-7 1-15,0-7 5 16,-5-2 15-16,-1-6 5 15,-3-5-7-15,-2-5-11 16,-3-1-5-16,-1 0-1 0,0-1 0 16,-3 2-1-16,1 1-1 15,0 4 1-15,0 2-1 16,0 4 0-16,-1 2 4 16,1 3-1-16,3 0-5 15,1 0 0-15,2 3 2 16,3 1-1-16,3-1 1 0,5 0 0 15,-1-2 0-15,2-1 2 16,3 0-2-16,-2-1 2 16,2-5-1-16,-3-4 1 0,0-1 1 15,-3-2-2-15,1-4 3 16,-6-1 4-16,2-4-5 0,-3-2-1 16,-2-2-2-16,0-3 1 15,-3-3-4-15,0-1 6 16,-3-1-4-16,-1-3 1 15,-2 3-2-15,0 4 2 16,0 8-2 0,-2 3 2-16,-3 9 2 15,-3 7-2-15,0 3 0 16,0 5 0-16,1 10 1 0,-3 5-2 16,3 6 0-16,1 6-1 15,-1 3 2-15,3 3 0 16,0 0 0-16,1-2-2 15,2-4 2-15,1-5 0 16,0-7-3-16,0-5-9 16,0-5 1-16,0-6 5 0,-4-3 2 15,0-1 4-15,0-3 1 16,0-7 0-16,0-4 1 0,2-1 1 16,2-2 6-16,0-1 3 0,6 2-3 15,5-2 0-15,5 3-5 31,3 0-1-31,5 1-2 0,4 1-1 16,3-1 0-16,0 2-3 16,2-2-21-16,-1 4-36 15,-2-1-33-15,-1 0-45 16,-3 1-110-16</inkml:trace>
  <inkml:trace contextRef="#ctx0" brushRef="#br0" timeOffset="190782.5906">15038 10066 390 0,'0'2'29'16,"0"-2"-6"-1,9 0 27-15,4 0-5 0,5-2-23 16,5-3-18-16,-2-2 3 16,4 1-1-16,-2 1-1 15,-3 0-6-15,-1 3-2 0,-3 1-27 0,-2 1-27 16,-7 0-43-16,-1 1-71 16</inkml:trace>
  <inkml:trace contextRef="#ctx0" brushRef="#br0" timeOffset="190971.4606">15096 10303 522 0,'7'3'24'0,"3"-3"-11"16,6-3 26-16,3-5-12 15,5-3-16-15,0-1-11 16,5 1-2-16,0 2-30 0,0 4-64 15,-6 3-103-15</inkml:trace>
  <inkml:trace contextRef="#ctx0" brushRef="#br0" timeOffset="194389.8533">15901 9647 285 0,'6'-5'0'0,"0"-1"-15"0,1 0 14 16,1-1 2-16,1 1 1 16,2 0-1-16,-2 2 4 15,-1-1 9-15,-2 3 17 16,-1 1-6-16,-5-1-2 15,0 2 2-15,-3 0 2 0,-13 0-9 16,-1 4-10-16,-8 4 5 16,-2-1 3-16,-3 2-5 15,-1-1 0-15,3-1-5 16,2 0 1-16,2-2-3 16,5-1-2-16,5-1-1 0,3-1 2 15,5-1-1-15,1-1 1 16,5 1 3-16,0-1 1 15,0 0-4-15,0 0 0 16,0 1-3-16,1 1 1 16,0 2-1-16,-1 3-1 0,0 2 1 15,-3 3 1-15,-5 3-1 16,-3 1 1-16,-1 1 2 16,2-1 1-16,1-2-3 15,2-2 3-15,2-3-3 16,3-3 1-16,1-2-1 15,1-1 2-15,0 0 0 0,5-1 4 16,5-1 1-16,5-1 4 16,4 0-5-16,3 0-5 15,4 0 0-15,1 0-1 16,3-2 0-16,-2 1 0 16,0 1 3-16,-1 0 3 0,-6 0-5 15,0 6 1-15,-4 4-3 16,-1 2 0-16,-7 4 1 15,1 1-2-15,-4 4 1 16,-3-1 1-16,-2 2-1 16,-1 0 0-16,0-3 1 0,-1 0-1 15,-7-2 1-15,-3 1-1 16,-2-3 3-16,-4 0-1 16,-4 0 6-16,-4-1-1 15,0 0-3-15,-7-1-4 16,1-1 0-16,-4 0 0 0,4-4 1 15,-1-1-3-15,6-3-24 16,4-1-25-16,5-3-30 16,9 0-56-16,6-1-133 15</inkml:trace>
  <inkml:trace contextRef="#ctx0" brushRef="#br0" timeOffset="195773.0632">17763 9879 287 0,'-2'-7'78'16,"2"2"-68"-16,-1 1 24 15,1 0 1-15,0 3 1 16,0 1-9-16,0 0-18 15,0 9-9-15,0 7-2 16,1 7 3-16,5 8-1 0,0 5 4 16,3 3 13-16,1 1-5 15,2-5-11-15,1-6-1 16,0-6 0-16,3-8 2 16,-1-9 5-16,4-6 14 15,0-4 17-15,0-13-4 0,0-7-18 16,1-6-12-16,-3-5-2 15,-1-3-3-15,-3 0 1 16,-2-1-1-16,-2 2-4 16,0 5 0-16,-1 4-2 15,-3 7 4-15,-3 6 2 0,1 6 2 16,0 8-1-16,-1 1-2 16,2 10-16-16,1 8 17 15,1 8 1 1,2 7 0-16,-1 2 0 15,4 3-1-15,2 0 2 16,1-5-4-16,2-6 4 16,1-5-2-16,0-9 1 15,-1-5 2-15,-2-7 3 16,0-1 14-16,0-9-7 0,-3-9-3 16,0-5-3-16,-1-4-4 15,-2-5 0-15,-1-5-1 16,-1-3 3-16,-1-4 1 0,-2-7-10 15,-1 1 1-15,-2 2-1 16,0 3-17-16,0 7-2 16,0 7-3-16,-2 12-5 15,-1 7-17-15,0 7-36 16,1 5-86-16</inkml:trace>
  <inkml:trace contextRef="#ctx0" brushRef="#br0" timeOffset="195991.7758">18483 9864 224 0,'9'25'183'0,"-1"1"-182"15,-3 1 6-15,-1 1 0 0,-2-1-7 16,-1-2 1-16,3-4-10 15,-2-6-40-15,2-4 11 16,1-7 27-16,1-4-31 16,0-8-86-16</inkml:trace>
  <inkml:trace contextRef="#ctx0" brushRef="#br0" timeOffset="196366.679">18736 9517 370 0,'8'24'11'16,"-2"4"-1"-16,2 4 11 15,0 6 10-15,0 3-15 0,0 3-9 16,0-1-5-16,0 0 0 16,1-3-3-16,-1-4-35 15,0-6-21-15,-4-6 29 16,1-7 27-16,-5-7 1 15,0-6-13-15,-8-4-8 16,-7 0-8-16,-4-8-40 0,-4-4-45 16</inkml:trace>
  <inkml:trace contextRef="#ctx0" brushRef="#br0" timeOffset="196647.8638">18568 9851 93 0,'-12'0'56'0,"6"0"-25"0,5 3-5 16,1 6-12-16,2-1 11 15,10 2-11-15,4-2 0 16,3 0-5-16,2 0 6 16,4-4 6-16,-1-1 11 15,0-3 12-15,1 0 8 0,0 0-22 16,-2 0-13-16,-2 0 0 16,1-1-4-16,0-3-7 15,-1-1-4-15,-2 0 2 16,2 0 0-16,-2-1-4 15,-1 1 0-15,-3 1-1 16,-4 1-3-16,1 0-19 0,-4 1-11 16,-2 1-12-16,-1 0-15 15,0 1 3-15,-2-1-36 16,-1 0-25-16</inkml:trace>
  <inkml:trace contextRef="#ctx0" brushRef="#br0" timeOffset="197350.8215">18730 9951 205 0,'0'-1'15'0,"-1"-2"12"16,-4 1 11-16,2 0 8 16,-2-1-19-16,-1 2-3 15,1-1 3-15,-3 1 0 16,0 1-1-16,-1 0-8 0,0 0-3 15,-1 0-2-15,1 1-1 16,-3 5-1-16,1 1-1 16,0 1 0-16,-1 3 4 15,0 2 2-15,1 1-3 16,2 2-7-16,3 2 3 0,4 0-3 16,2-1-1-16,0-2-1 15,6-1 0-15,7-3 6 16,4-2 3-16,2-6 0 15,5 0-3-15,2-3 3 16,1 0-6-16,-1-1-5 16,1-6-1-16,-3 0 1 0,-3-1-2 15,-4 0 0-15,-5 2 0 16,-2 0 0-16,-5 1-4 16,-3 0-9-16,-2 1-8 15,0-1-15-15,0 1-10 16,0-1-7-16,-2-1-10 0,2-1-31 15,0-3-48-15</inkml:trace>
  <inkml:trace contextRef="#ctx0" brushRef="#br0" timeOffset="197694.4918">18928 9359 315 0,'-4'0'23'0,"4"6"-20"15,0 7 6-15,0 9 20 16,4 7 8-16,7 9-13 0,3 9 3 15,1 6-6-15,2 6-18 16,1 0-1-16,1-1-3 16,-4-3 4-16,-1-8-3 15,-1-8-2-15,-3-9 4 16,-1-8-2-16,-3-5-2 0,-5-8-15 16,-1-4-14-16,0-5-25 15,-7 0-8-15,-6-9-106 16</inkml:trace>
  <inkml:trace contextRef="#ctx0" brushRef="#br0" timeOffset="198210.0018">18842 9753 354 0,'9'9'-8'0,"6"-3"12"0,6-1 24 16,8-2-8-16,6-3 5 15,5 0-4-15,6-9-1 16,-2-5-1-16,1-3-10 16,-4-2-5-16,-6-3-1 15,-7 1 9-15,-7-2-3 0,-5 0-3 16,-7-1-6-16,-5-1 3 16,-4 3-4-16,0 0 2 15,-4 6-2-15,-2 4 2 16,-3 6 1-16,-1 6 2 15,1 5-3-15,0 11-1 0,-2 7 0 16,4 5-1-16,3 5 1 16,3 2-1-16,1-1 0 15,5-3 2-15,7-4 0 16,1-5 0-16,3-7-1 16,0-6 0-16,1-4 2 15,-3-5 1-15,-1 0 3 0,-3 0 8 16,-2-5-4-16,-3 2-2 15,0-1 9-15,-2 4-4 16,-1 0-9-16,2 4-7 16,4 7-1-16,1 4 4 0,4 3 2 15,4 3 3-15,5-2 7 16,3 1-3-16,3-3 5 16,3-2 1-16,0-1-8 15,2-1-3-15,-3 0-3 16,-1 1-4-16,-8 0-24 15,-5 2-66-15,-8 2-86 16</inkml:trace>
  <inkml:trace contextRef="#ctx0" brushRef="#br0" timeOffset="202447.7341">19903 9512 152 0,'-4'1'178'0,"2"-1"-166"16,2 0 16-16,0 0 14 15,0-1-2-15,7-3-21 16,7-1-11-16,3-1 2 0,4 0-2 16,2-1-1-16,1 1-3 15,-4 2-2-15,-2 0-2 16,-3 1 0-16,-6 2-1 0,-1 1-1 16,-6 0-22-16,-2 0-39 15,0 4-34-15,-10 4-11 16,-3 1-86-16</inkml:trace>
  <inkml:trace contextRef="#ctx0" brushRef="#br0" timeOffset="202623.1189">19884 9738 365 0,'0'10'11'16,"9"-6"-19"-16,1-3 20 15,8-1 12-15,4 0-4 16,5-8-11-16,0-2-5 15,4 0-5-15,-1-3 1 0,1 1-31 16,3-1-34-16,1 0-18 16,2-2-73-16</inkml:trace>
  <inkml:trace contextRef="#ctx0" brushRef="#br0" timeOffset="203278.4819">20851 9383 324 0,'0'-12'45'16,"0"-4"-42"-16,0-1 15 0,-6-2 12 16,2 0-7-16,-3-1-21 15,-1-2 0-15,0 4 1 16,-3-2 3-16,2 4 0 15,-4 1 0-15,1 3 7 0,-2 5 3 16,1 3-13-16,-3 4-3 16,1 0 0-16,-4 4 0 15,3 7 0-15,1 3-1 16,-1 2 3-16,5 3-3 16,0 0 3-16,5 2 1 0,3-2-2 15,3-1-1-15,0-2-1 31,3-4 0-31,6-2 0 16,5-4 4-16,1-3 6 16,2-3 4-16,1 0-6 0,3-4-4 15,-3-4-1-15,0-2 0 16,-1 0 0-16,-1-1-1 16,-5 1 1-16,-2 1-1 15,-2 2 1-15,0 0-1 0,-5 4 3 16,0 0 3-16,-2 3-4 15,0 0-2-15,0 0-4 16,0 1-1-16,0 7 3 16,0 3 1-16,-2 4 0 15,-3 4-1-15,-1 4 2 16,-1 2-1-16,-2 4 1 0,0 2 1 16,-2 2-2-16,-2-1 3 15,1 0-3-15,0-1 2 0,-1-2 1 16,1-3-1-16,0-2 1 15,3-5-2-15,2-4-1 16,3-4 0-16,1-4 0 16,2-3 1-16,1-4-9 0,0 0-24 15,5-3-20-15,5-8-38 16,4-4-48-16</inkml:trace>
  <inkml:trace contextRef="#ctx0" brushRef="#br0" timeOffset="204056.5393">21115 9253 275 0,'6'-10'2'0,"-2"-1"2"15,-2 0 19-15,-2 1 18 16,0 1-14-16,0 2-3 0,-8-2-7 15,3 2-7-15,-3 1 4 16,0 1 6-16,0 1-5 16,-1 0 0-16,-1 2-2 15,0 1-5-15,-2 1-1 16,0 0-1-16,-2 0-1 16,0 4 1-16,0 2 2 0,0 3-1 15,0 0-3-15,2 1 4 16,2 2-5-16,0-1-3 15,3 3 2-15,-1 0-1 16,0 1-1-16,6 2 1 0,1-1-1 16,1 0-1-16,0-2 0 15,5-2 4-15,7-1 3 16,2-4 0-16,2-3 1 16,3-3 1-16,2-1-4 15,-2 0-2-15,3-4 0 0,-3-2-3 16,0-3 2-16,-4 1 1 15,1-1-2-15,-4 1 2 16,-1-2-1-16,0 1 0 16,-3 0 0-16,-4 1 0 15,3 1 1-15,-3-1-2 0,-2 3 2 16,0 2 0-16,1 0-2 16,-2 1 1-16,0 0 2 15,-1 2-2-15,0-1-2 16,1 1 0-16,-1 0-1 15,0 0-2-15,0 0-3 0,0 5 4 16,0 5 1-16,0 2 2 31,-4 4 1-31,-2 5 4 16,-5 3-1-16,3 6 7 0,-7 2-6 16,1 5-5-16,-1 2 6 15,-2 0-1-15,3 0-2 16,-1-3 2-16,4-4-3 15,2-3 0-15,2-3 2 0,1-6-1 16,3-4 3-16,1-2-4 16,2-4-2-16,0-2-1 15,0-3 1-15,0-2-1 16,0-1 0-16,0-2 1 0,0 2-18 16,0-2-19-16,0 0-21 15,0 0-17-15,-4 0-59 16</inkml:trace>
  <inkml:trace contextRef="#ctx0" brushRef="#br0" timeOffset="207208.0555">13451 11352 286 0,'2'1'34'32,"-2"-1"-7"-32,0 2-15 0,0 0 6 15,0 4-9-15,0 2-6 16,0 5 17-16,0 4 3 15,0 7-7-15,-3 6-5 16,-2 6-4-16,0 6 0 16,-1 3-2-16,2 3-3 15,-1 0 1-15,3-1-3 16,-1-3 1-16,2-8 0 0,1-3-2 16,0-7 1-16,0-9-13 15,4-8-12-15,1-7-24 16,3-2-24-16,2-16-85 15</inkml:trace>
  <inkml:trace contextRef="#ctx0" brushRef="#br0" timeOffset="207529.1086">13781 11179 393 0,'0'5'47'16,"0"6"-50"-16,0 9-4 16,-4 2 7-16,-1 7 1 0,1 5 0 15,0 4 0-15,3 3 3 16,1 3-2-16,0 0 0 16,0-2-1-16,3-3 0 15,1-4-1-15,1-4 0 16,-3-6 0-16,0-4 0 0,-2-5 1 15,0-4-1-15,0-4-2 16,-5-4-15-16,-3-4-29 16,-3 0-31-16,-1-4-24 15,-3-7-1-15</inkml:trace>
  <inkml:trace contextRef="#ctx0" brushRef="#br0" timeOffset="208005.8818">13564 11551 218 0,'-9'-1'43'0,"1"1"-3"16,5 0-1-16,0 0 3 0,3 0-11 16,1 0-21-16,12 0-7 15,4 0 20-15,8 0 8 16,8 0-9-16,5-6-3 16,3-2-1-16,6-3 2 15,-1 1-6-15,-1-1 0 0,-4 1-9 16,0-1 0-16,-5 2 1 15,-5 0-7-15,-1 1 1 16,-4-2 3-16,-2 1-3 16,-3 0 0-16,-2 1 1 15,-5-1-1 1,-3 0 1-16,-1 1-2 0,-6 0 1 0,-3 1-1 16,-1 1-3-16,-2 0-8 15,-9 2 4 1,-2 3 4-16,-2 1-1 15,-3 0 2-15,-1 1 2 16,-2 7 1-16,1 1-1 16,1 2 1-16,0 1 0 15,3 3-1-15,4 2 2 0,1 1-1 0,5 0 4 0,1 0 1 16,5-2-3-16,0-2 3 16,11 0 4-16,4-7-2 15,4-2 8-15,4-3-2 16,3-2-9-16,0 0-2 15,0 0-1-15,-1 0 0 0,-4-1-7 16,0 0-23-16,-5 1-27 31,-4 0-43-31,-2 0-99 16</inkml:trace>
  <inkml:trace contextRef="#ctx0" brushRef="#br0" timeOffset="208942.27">14400 11342 193 0,'2'6'31'15,"-2"5"7"-15,0 2 15 16,0 5-5-16,0 1-20 16,0 3-23-16,-4 2 17 15,1-1-8-15,-2 1-7 0,-1-4-6 16,3-3-2 0,-1-5-15-16,4-5-19 15,0-7-4-15,0-1-6 0,0-13-63 16</inkml:trace>
  <inkml:trace contextRef="#ctx0" brushRef="#br0" timeOffset="210173.6998">14672 11253 243 0,'3'-3'87'16,"-3"0"-58"-16,0 2 4 16,-7 1-5-16,-5 0-23 15,-2 0-5-15,-3 8 1 16,1 3-1-1,1 1 1-15,1 3-2 16,2 1 2-16,5 2-1 0,3 1-1 16,4 0 1-16,0 2 0 15,6-1 0-15,5 2 1 16,3 2 1-16,1 0 1 16,1 3 14-16,1 2-8 15,-1 1-3-15,0 2-2 0,-6 1-3 16,-2 0 1-1,-3-3-1-15,-3-2-1 0,-2-4 0 16,0-6 0-16,-8-4 1 0,-2-6 2 16,-1-5 1-16,-2-3-1 15,-1 0 5-15,2-11 0 16,0-1-4-16,4-4 3 16,0-4 1-16,5-2-6 15,3-4-2-15,0-5-2 0,5-1-1 16,5-6-1-1,6-4-2-15,6-3 2 16,2-1 3-16,2-2 1 16,2-1 0-16,-4 3 1 0,-4 4 1 15,-2 5-2-15,-8 6 0 16,-5 9 1-16,-2 7 4 16,-3 6 3-16,0 7 10 0,-1 2-9 15,-6 9-9-15,3 8-2 16,-2 7 2-16,6 3 0 0,0 3 0 15,0-2 0-15,9-3 1 16,5-6-1-16,3-5 0 16,2-9 1-16,4-5 2 0,-1-1 15 31,2-12 1-31,-3-3-13 0,2-3-2 0,-4-1-3 16,-1 0 0-16,-2 1-1 15,-2 3 0-15,-5 3 2 0,-3 4-4 16,-1 5 2-16,-2 4 0 15,-1 0-4-15,0 5-5 16,-1 7 10-16,4 3-2 16,-1 1 0-16,4-1 2 15,1-1 0-15,4-4-3 0,3-5 3 16,1-4 1-16,2-1 2 16,0-8-3-16,1-5 5 15,0-5 10-15,-1-3-4 16,0-3-3-16,-1 1-4 15,-2-3 0-15,-3-1-4 0,-2 1 2 16,-2-2 4-16,-3-1-1 16,-1 1-6-16,-2 1 0 15,-1 3 1-15,-2 5 0 16,0 4 0-16,0 8 7 16,-2 6 0-16,-3 1-9 0,1 9-4 15,0 9 1-15,2 4 2 16,0 4 1-16,2 3 0 15,0 0 0-15,0-1-1 16,0-2-3-16,0-2-17 16,0-2 2-16,0-4 0 0,0-2-12 15,-6-4-1-15,-5-3-4 16,-2-4-4-16,-5-5 0 16,2 0 6-16,-1-3 22 15,1-5 8-15,0-4 6 0,4-1 10 16,3-2 15-1,3-1 2-15,5 0-7 0,1 1 2 16,5-1-8-16,8-1-13 16,3 2-1-16,5-1-2 15,1-1 0-15,3 0 1 16,1 1-18-16,-1 0-26 16,-3 0-63-16,1 1-182 0</inkml:trace>
  <inkml:trace contextRef="#ctx0" brushRef="#br0" timeOffset="210393.7693">15555 10913 127 0,'15'4'283'0,"1"-4"-275"16,1 0 26-16,2 0-9 15,2 0-19-15,-6-2-4 16,-1 0-2-16,-1 0-32 16,-5 2-25-16,-2 0-21 15,-5 0-121-15</inkml:trace>
  <inkml:trace contextRef="#ctx0" brushRef="#br0" timeOffset="210565.636">15588 11108 398 0,'0'3'11'16,"1"-3"-7"-16,9 0 36 15,3 0-16-15,6-5-19 16,2-2-4-16,7-4-5 0,4 1-10 16,-1-2-22-16,6-2-46 15,0-2-108-15</inkml:trace>
  <inkml:trace contextRef="#ctx0" brushRef="#br0" timeOffset="210987.5892">16336 10720 407 0,'-17'0'3'0,"-6"0"-2"0,-3 0 0 15,0 3 0-15,2 4 0 16,0 1-1-16,5 0 0 16,6-1 0-16,3-1 0 15,6 2 8-15,4 0 0 16,0-1 1-16,10 1 15 16,5 0 0-16,5 1-15 0,1 0-2 15,2-1 7-15,-1 1-3 16,2 0-2-16,0 1-5 15,-2 3 3-15,0 1 3 16,-4 1-3-16,0 2 2 16,-3 0-2-16,-2 2-6 0,-2 1 4 15,-3 0-4-15,0-1 3 16,-5 0-2-16,-2-1-1 16,-1 0-1-16,0-2 1 15,-8-2 2-15,-4 0-1 16,-3-4 2-16,-4 0-4 0,-3-6-18 15,-2-2-25-15,-3-2-22 16,1-3-63-16,2-11-157 16</inkml:trace>
  <inkml:trace contextRef="#ctx0" brushRef="#br0" timeOffset="211192.3386">16187 10760 504 0,'14'-12'-4'0,"5"-4"1"15,7 0 7-15,12-6 7 16,7 0-5-16,8-3-6 16,9 1 1-16,2-1-7 15,5 2-6-15,-2 2-58 16,1 2-85-16</inkml:trace>
  <inkml:trace contextRef="#ctx0" brushRef="#br0" timeOffset="212373.3431">18013 10917 205 0,'-4'-14'81'0,"-2"0"-60"16,1 5 15-16,2 0-11 15,1 4 10-15,2 2-8 0,0 3-8 16,0 3-13-16,0 11-6 16,0 9 0-16,5 8 0 15,2 7 1-15,2 5 0 16,5 4 0-16,-2-1 1 15,2-2-2-15,2-5 0 0,1-5 2 16,0-6-4-16,0-10 4 16,1-5 23-16,-3-6 7 15,0-7-9-15,-1 0-3 0,1-10 1 16,-4-6-10-16,3-5-3 16,-4-1-4-1,-1-5-3-15,1 0 1 16,-4-1-1-16,1-2 1 15,-2-2-1-15,1 0 2 0,1 2-1 16,-4 1-1-16,3 4-2 0,-3 5-1 16,0 5 1-16,0 7 1 15,0 5 2-15,-1 3-3 16,1 5-12-16,2 10 8 16,0 6 3-16,2 4 0 15,1 3 2-15,2 3 0 0,1-1 0 16,0-3 0-16,3-3 0 15,-2-5 0-15,1-6 1 16,0-3-1-16,-1-6 1 16,-1-4 1-16,1 0 4 0,1-8 1 15,1-7-1-15,0-5-1 16,-2-4 4 0,4-6-9-16,-4-3 3 0,-1-4-2 0,-1-4-3 15,-3-2 0-15,-1-1-14 16,-4 1-9-16,-2 4 1 15,0 6-9-15,0 7-12 16,0 9-17-16,-2 7-18 16,-4 8-57-16</inkml:trace>
  <inkml:trace contextRef="#ctx0" brushRef="#br0" timeOffset="212610.6142">18794 11096 397 0,'0'19'-3'0,"0"0"5"0,-4 1-1 16,-1 0 8-16,2-1-6 15,0-2-3-15,1-2 0 16,2-3-4-16,0-3-21 15,0-5 0-15,2-4 0 16,3 0-22-16,1-12-41 16</inkml:trace>
  <inkml:trace contextRef="#ctx0" brushRef="#br0" timeOffset="213172.6523">19170 10462 358 0,'0'16'2'0,"0"3"2"16,-6 6 28-16,0 6 5 16,-2 6-18-16,1 4-9 0,0 6 4 15,4 6-5-15,-1 1-7 16,1-2 0-16,2-1-1 16,1-5-2-16,0-7 2 0,2-8 0 15,4-7 0-15,-2-8-1 16,-1-5 1-16,1-6 1 15,-3-4-2-15,-1-1 9 16,0-5 22-16,0-7-26 16,-5-2-4-16,-2-3 0 0,-3 0-2 15,1 0 2-15,-3 2-2 16,0 5 0-16,-3 4-1 16,2 6 0-16,-3 0-1 0,2 9 1 15,2 8 1-15,-1 2-1 16,4 4 0-16,4 1 1 15,3 2 1-15,2-3 0 16,2-3 0-16,9-3 0 0,7-4 0 16,2-6-3-16,5-5 1 15,6-2-11-15,2-1-23 16,1-11-34-16,3-4-33 0,-3-4-83 16</inkml:trace>
  <inkml:trace contextRef="#ctx0" brushRef="#br0" timeOffset="213967.41">19524 10702 438 0,'0'-1'20'16,"0"1"-18"-16,-6 4 3 16,-2 9-4-16,-2 4 1 15,-3 4-1-15,2 4 1 16,-1 3-3-16,1 1 2 0,0-1-1 31,-1 0-1-31,0-5-20 16,1-4-10-16,1-7 18 0,1-6 5 15,-3-6 7-15,0 0-4 16,1-10-9-16,-4-5 7 16,3-3 7-16,-1-2-2 15,1-2 2-15,0 0 0 16,5 4 0-16,0 1 0 15,2 5 1-15,4 4 5 0,1 5 20 16,0 3-11-16,1 1-15 16,10 7 4-16,5 0-1 15,6 1-1-15,6-5 0 16,8-3-2-16,5-1 3 0,5-7 7 16,3-6-3-16,0-4 2 15,-5-4 3-15,-4 0-4 16,-6-2-2-16,-7-1 1 15,-7 1 5-15,-7-2-7 0,-4 2-4 16,-7 0-1-16,-2 4 4 16,0 3-3-16,-3 5 1 15,-7 7 1-15,2 4-2 16,-4 1-2-16,1 12 1 16,-1 6-1-16,3 6 0 0,0 5 1 15,3 3 0-15,3 1-1 16,3-2 1-16,0-4 0 15,1-3 0-15,8-5 0 16,-1-5 1-16,-1-5 1 16,2-4 7-16,-1-3 6 0,-1-3 0 15,0 0 3-15,-1-1 8 16,0-6-6-16,0 0-3 16,0-2-3-16,-1 1-7 15,-1 2 0-15,0 1-5 0,3 2-2 16,-3 3-2-16,1 0-3 15,2 2 1-15,-1 8 0 16,2 3 1-16,0 4 1 16,1 3 2-16,0 3 0 0,1 2-1 15,1-2 1-15,0 0-1 16,1-2-1-16,1-2-13 16,3-4-6-16,-3-1-7 15,1-5-8-15,1-2-7 0,-1-3-38 16,-1-3-25-16,-1-1-40 15</inkml:trace>
  <inkml:trace contextRef="#ctx0" brushRef="#br0" timeOffset="214222.5421">20192 10704 351 0,'-3'0'50'0,"3"-1"-14"15,0-3 32-15,0-3-31 16,8 1-24-16,4-1-15 16,5 0-1-16,2 1 4 31,1 2-1-31,-1 2-3 0,-2 0-17 15,-3 2-22-15,-4 0-31 16,-5 3-38-16,-4 5-92 16</inkml:trace>
  <inkml:trace contextRef="#ctx0" brushRef="#br0" timeOffset="214397.4755">20152 10849 361 0,'0'3'36'0,"1"-3"-36"0,9 0 29 16,5 0-12-16,4-6-9 16,4-1-11-16,2-2-3 15,1 0-14-15,3-2-37 0,-1 0-58 16</inkml:trace>
  <inkml:trace contextRef="#ctx0" brushRef="#br0" timeOffset="214999.8145">21073 10490 348 0,'0'-13'25'15,"-8"-2"-24"-15,-7-3 1 16,-1 0 4-16,-3-1 14 15,-4-1-7-15,1-1 2 16,-3 3 12-16,0 1-21 16,-2 5-1-16,2 5 0 0,0 4 9 15,3 3-11-15,4 5-3 16,0 9 0-16,7 4 0 16,2 3-1-16,7 2 1 15,2-1 1-15,0-1-1 0,11-4-1 16,5-3 0-16,3-4 3 15,4-3-2-15,-1-4 2 16,2-3 1-16,-4 0-3 0,0-1 5 16,-3-5 4-16,-5-2-4 15,0-1-2-15,-3 0 1 16,-2 1 5-16,-3 2 6 31,-2 1-1-31,-2 1-5 0,0 3-5 0,0 1-3 0,0 0-2 16,-2 5-2-16,-3 5 2 15,-2 3 0-15,-1 6 1 16,0 2-3-16,-5 6 0 16,1 5 4-16,-5 4-1 0,-1 3 1 15,3-2-3-15,0-2 6 16,3-3 7-16,1-5-2 16,5-5 7-16,0-6-2 15,1-4-11-15,4-3-1 16,1-4-1-16,0-3-1 0,0-2-7 15,0 0-30-15,4-3-12 16,6-7-41-16,3-2-69 16</inkml:trace>
  <inkml:trace contextRef="#ctx0" brushRef="#br0" timeOffset="215602.2274">21392 10410 363 0,'1'-16'1'0,"-1"-2"13"0,0 1 16 16,-4 0-8-16,-5 0-10 15,-2 2-3-15,-1 2 10 16,-2 4 1-16,-4 2-8 0,2 5-5 15,-3 2 1-15,-1 0 1 16,1 7-4-16,-2 7-5 16,2 3 0-16,2 3-1 15,3 3 2-15,4-1 1 0,4 0-2 16,5-2 0-16,1-5 1 16,6-4-1-16,8-3 0 0,1-5 2 15,4-3-1-15,-2 0 0 16,4-3-1-16,-2-7 1 15,-3-1 0-15,1-1-1 16,-4-3 0-16,-3 1 1 0,-4-1 0 16,0 0 0-16,-3 5 0 15,-1 0 0-15,-2 4 4 16,0 3 3-16,-2 3-5 0,-4 1-3 16,-1 10-3-16,-2 4 3 15,-1 5-1-15,-2 6 1 16,-3 5 0-16,-2 5 1 15,-2 5 3-15,0 4 4 16,0 2 1-16,2-3 7 0,3-1 5 16,3-4-2-16,2-8-7 15,0-5-4-15,5-4-2 16,0-5-3-16,-1-5-2 16,1-3 0-16,2-2 0 31,-2-3 0-31,2-2-11 0,0 0-31 15,-2-2-30-15,0 0-42 16,-2 0-112-16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4-10T16:17:51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14869 4768 129 0,'0'0'19'16,"0"0"-4"-16,0 0 17 0,0 0 2 16,0 0-3-16,0 0-6 15,0 0-1-15,0 0-1 16,0 0-16-16,0 0 19 15,0 0-4-15,0 0 3 16,0 0 1-16,0 0-4 0,0-4-4 16,4-3-15-16,0-3-1 15,2-2 0-15,1-2 2 16,2 0 0-16,0 0 4 16,0 2-4-16,1-2-2 15,-1 3 2-15,1 2-1 16,-2 1-1-16,-1 1 0 0,-1 3-2 15,0 1 2-15,-3 3-2 16,3 0 0-16,-3 0 0 16,2 4 3-16,3 3 4 15,-3 4 1-15,1 1 6 16,0 5-4 0,0 1 0-16,1 3 7 15,-1 3-4-15,0 3 2 16,0 3-9-16,-1 1-2 15,0 2 1-15,-1 0 0 16,2 0-1-16,-2-2-4 0,0-3 3 16,0-4 1-16,2-3 4 15,-3-4-1-15,3-2-4 16,-3-1-2-16,0-3 2 16,1-2-2-16,-2 1 0 0,2-4-1 15,-3 1 0-15,1-3 0 16,0 0 0-16,-1-2 0 15,0 1 0-15,-1-2-7 0,0 0-19 0,2-1-13 16,-2 0-10-16,0 0-3 16,0-5-27-16,0-4-51 15,0-5-94-15</inkml:trace>
  <inkml:trace contextRef="#ctx0" brushRef="#br0" timeOffset="494.1405">15170 4704 139 0,'0'-1'23'0,"0"1"-17"15,0 0 24-15,0 0 4 16,-5 0-7-16,2 0-7 16,-3 3 4-16,0 3 8 15,-3 3 1-15,-1 0 0 16,-1 5 2-16,0 2-6 15,-3 3-2-15,-3 4-10 0,0 4 2 16,-1 3 1-16,-1 3 6 16,2 1-11-16,-2 0 2 15,4-3-4-15,2-6 0 16,3-3-2-16,2-4 0 16,4-7-4-16,2-5-3 0,0-1-2 15,1-4-1-15,1 1 0 16,0-2-1-16,0 0 1 0,0 0 0 15,0 0-1-15,0 0-2 16,0 0-13-16,0 0-21 16,0-5-23-16,3 0-29 15,-1-2-64-15</inkml:trace>
  <inkml:trace contextRef="#ctx0" brushRef="#br0" timeOffset="1207.2839">17129 4180 127 0,'8'-13'29'0,"-3"1"-22"15,-1 4 1-15,-1 2 15 16,-1 3 14-16,-2 1 2 16,0 2-5-16,1 0-13 15,-1 1-11-15,0 8-5 0,0 5 10 16,0 4 5-16,0 7 20 16,0 6-5-16,0 8-15 15,0 6 5-15,0 6-9 16,0 8-10-16,0 2 5 15,0 5 0-15,-1 3-5 0,-2-3 2 16,-3 1 1-16,3-5 1 31,-4-3-6-31,0-3-2 0,2-5 0 0,-1-6-2 0,1-5 0 16,0-4 0-16,2-9 1 16,1-6-1-16,1-9-4 31,1-7-20-31,0-5-23 15,6-13-13-15,4-10-46 0,1-11-111 16</inkml:trace>
  <inkml:trace contextRef="#ctx0" brushRef="#br0" timeOffset="2446.9805">17053 4079 208 0,'0'-1'30'0,"0"-1"0"15,0 2-1-15,5-1-7 0,3 0 3 16,4 0 3-16,0-2 1 15,5-1 3-15,5 0-1 16,1-1-9-16,6-1-4 0,0 2 0 16,7-1-7-16,1-1-2 15,2 0 5-15,3 1-2 16,5-3-4-16,0 2-4 16,4-2 3-16,4 0 4 15,3-2-7-15,2 2 2 0,2-3 2 31,2 0 3-31,2-1-6 16,0 1-2-16,3 1 5 0,-3 0-3 16,1-1-1-16,-1 1-4 15,-2 1 1-15,-2 0 3 0,-1-1-4 16,-3 1-1-16,-2 0 2 16,-3 0 2-16,-1-1-3 15,-3 1 0-15,-4 0 0 16,-1 0 1-16,-4-1 1 0,-4 1-1 15,-5 1 1-15,-5-1 0 16,-2 4-1-16,-7-1 1 16,-5 2-1-16,-3 2-1 15,-3-1 1-15,-5 3-1 0,1 0 0 16,-2 0 0-16,0 0-1 16,0 8 0-16,0 2 1 15,0 3 2-15,0 4-2 16,-2 3 0-16,2 2 1 15,0 1 2-15,0 5-2 0,0 1-2 16,0 4 3-16,6 1-2 16,0 5-1-16,0 4 4 15,1 2 5-15,-1 3-4 16,2 3 3-16,0 0 11 16,-1 2-14-16,3 3 1 0,0-2 17 15,-1 3-18-15,1-1-1 16,0 0-3-16,1-2 3 0,0-1-2 15,4-3 3-15,-3-2 0 16,0-3 1-16,-1 0 2 16,0-6-3-16,-3-1-4 15,0-2 3-15,-3 0-1 16,1-2-4-16,-3-3 4 16,0-2 1-16,-1-4-5 0,0-3 4 15,-2-5-2-15,1-5 0 31,-1-4 0-31,0-3 0 16,0-2 0-16,0-3 2 0,0 0 4 16,0 0 0-16,0 0 2 15,-1-3-2-15,-1-2-5 16,-4-1-1-16,-2 0 0 16,-2 2 0-16,-5 0-1 15,-3 1-1-15,-5 0 0 0,-7 3 0 16,-3 0 1-16,-8 0 0 15,-5 0 0-15,-6 0 0 16,-6 4 1-16,-8 1-1 16,-3 0 1-16,-4 1-2 0,-5 0 4 15,-2-1-2-15,-3 1-1 16,-2-1 1-16,-1-1 1 16,-2 1-1-16,0 1-1 15,0 0 1-15,0 2 0 16,2 0-1-16,2 1 3 0,-1 3-3 15,4-2 1-15,5 2-1 16,5-2 2-16,10-1-1 16,9-3-1-16,10 0 1 15,9-4 0-15,9-1 0 16,8-1-2-16,9 0-9 0,2 0-8 16,5-3-10-16,0-3-19 15,8-3-22-15,3-2-5 16,4-2 2-16,2-4-38 0,0-1-88 15</inkml:trace>
  <inkml:trace contextRef="#ctx0" brushRef="#br0" timeOffset="3249.2608">17518 4760 321 0,'0'-6'13'0,"0"-2"-6"15,-2 1 29-15,-3-2 8 0,-1 0-22 16,0 0-9-16,-4 0 3 15,-1-1 2-15,-2 3-3 16,-3 2-14-16,-2 0 1 16,0 4 6-16,-1 1-5 15,-1 1-2-15,2 7 1 16,0 4 1-16,2 2-3 0,3 3 0 16,2 2 1-16,5 4-2 15,1 0 1-15,4-1 1 16,1 1 1-16,0-2-2 15,8-4 0-15,0 0 0 16,4-5 0-16,2-3 1 0,2-3 1 16,-1-4 0-16,2-2 0 15,2 0 5-15,-1-5 1 16,1-5-1-16,-3-3-3 16,2-1-1-16,-2-3 1 15,-1-2-3-15,-2-2 0 0,-1-2-1 16,-3-2 1-16,-3-2-2 15,-1 1 2-15,-3-3-1 16,-2 2 0-16,0 1 0 0,0 2 0 16,-3 2 0-16,-2 3 2 15,-1 2-3-15,0 1 3 16,0 4-2-16,1 1 2 16,0 2 3-16,3 3-4 15,-1 1-1-15,1 3 2 0,2 2-1 16,-1 0-3-16,1 8-5 15,-1 6 6-15,1 6 1 16,0 4-1-16,0 5 1 16,2 0 0-16,3 4 1 15,3-2-1-15,2 1 1 0,1-2 5 16,1-2 2-16,-1-2-1 16,0-2-5-16,1-2 1 15,0-3 6-15,-2-3-9 16,0-1 0-16,-1-2 2 0,-1-2-3 15,-1-1 2-15,0-2-3 16,-2-2-17-16,0-3-36 16,1-3-23-16,-3 0-49 15,3-4-77-15</inkml:trace>
  <inkml:trace contextRef="#ctx0" brushRef="#br0" timeOffset="3740.4584">17769 4681 341 0,'-5'0'30'0,"1"0"-28"16,-2 0 10-16,0 3-1 16,0 8-5-16,-1 4 0 15,1 4 10-15,0 2-9 0,1 2 3 31,2 0-3-31,1 0-5 16,2-3 0-16,0-4 5 16,1-3 6-16,6-3-3 0,1-3-3 15,3-3 4-15,1-1 1 16,2-3 1-16,0 0-5 16,4-3-1-16,0-5-3 15,1-3-2-15,-1-3 0 0,-1 0-1 16,-1-4-1-16,-3 0 2 15,-3-3-1-15,-3-1 2 16,-3 0-2-16,-4 2 0 16,0-3-1-16,-4 4 0 15,-7 1 0-15,0 4 4 0,-1 3 0 16,-2 3 5-16,1 2-7 16,2 4-1-16,2 2-2 15,-1 0 0-15,1 2-1 16,0 6-1-16,2 2 0 0,3 3-3 15,-2 1-13-15,6 2-12 16,0-1-18-16,0 0-27 16,9-3 10-16,5-4-56 15,2-3-47-15</inkml:trace>
  <inkml:trace contextRef="#ctx0" brushRef="#br0" timeOffset="4474.6676">18171 4615 331 0,'5'-10'8'16,"-5"-1"45"-16,0 4 22 15,0 1-37-15,-6 0-15 16,-2 4-12-16,-2 1-5 16,0 1-5-16,-1 0-1 15,-4 8-1-15,3 2 1 0,-2 4 0 16,3 0-1-16,2 2 2 15,3 1-2-15,4 0 2 16,2-2-1-16,0-2 1 16,10-2 0-16,1-2-1 15,5-4 0-15,1-3 3 0,4-2 0 16,-2 0 2-16,2-6 4 16,0-4-1-16,-2-2 0 15,-5-1 1-15,0 1-4 16,-3-2 5-16,-4 2 2 15,-3 1-2-15,-1 2-5 16,-3 0 1-16,0 2 4 0,0 3-3 16,0 0-2-16,0 4-2 15,-1 0-2-15,-3 0-3 16,0 0-2-16,-1 7 2 16,1 3-2-16,0 3 2 15,1 1 1-15,3 0 1 0,0 3-1 16,0-2 1-16,0 1-1 15,7-1 1-15,0-1-1 16,1 0 2-16,0 1 1 16,1 0-2-16,-1 0 0 15,0-1 0-15,-2 2 2 0,0-1 0 16,1 0-3-16,-4 1 2 16,0 0-2-16,-3-1 4 15,0 0 1-15,0-1-3 16,-5-1 1-16,-3-2 4 15,-1-2 4-15,-5-1-3 0,2-1-1 16,0-2-5-16,-1 0 1 16,-2-5 1-16,3 0-2 15,-1 0 0-15,2 0 1 16,0-2 0-16,4-7-1 16,1-1-1-16,2-2-3 0,2-2-7 15,2-1-10-15,0-1-2 16,10-1-9-16,3-1-12 15,4-1-8-15,3 0-1 16,2-2-26-16,1-2-21 16,-1-1-108-16</inkml:trace>
  <inkml:trace contextRef="#ctx0" brushRef="#br0" timeOffset="4740.4151">18483 4367 297 0,'0'0'16'0,"-6"3"-15"0,1 4 15 16,1 4 4-16,-1 1-1 15,0 2-16-15,4 0-2 16,1-3-1-16,0-1-2 16,1-3-35-16,7-4-8 0,1-3-49 15,2-3-89-15</inkml:trace>
  <inkml:trace contextRef="#ctx0" brushRef="#br0" timeOffset="4912.0575">18578 4354 299 0,'0'6'18'16,"-1"3"-4"-16,-2 3 41 15,-2 1-33-15,2 3-19 0,-2 0-3 16,2 1 0-16,0-1-12 16,-2 0-55-16,1-4-102 15</inkml:trace>
  <inkml:trace contextRef="#ctx0" brushRef="#br0" timeOffset="5411.9759">17336 4295 41 0,'-2'1'218'0,"-2"5"-215"16,0 2 0-16,-1 2 17 16,1 0-5-16,0 1 1 15,2 3-1-15,0-3-13 0,2 0-2 16,0 0 1-16,0-2-1 16,0 0-1-16,0-1-20 15,-1-2-46-15,-1-3-33 16</inkml:trace>
  <inkml:trace contextRef="#ctx0" brushRef="#br0" timeOffset="5630.642">17457 4327 360 0,'2'0'16'0,"-2"0"-18"15,0 8 3-15,0 1 8 16,-2 5-3-16,-2 5-2 16,1 1-2-16,0 2-1 15,1 4-2-15,0-3-85 0,-1-2-132 16</inkml:trace>
  <inkml:trace contextRef="#ctx0" brushRef="#br0" timeOffset="7583.4539">14799 5862 177 0,'1'-1'46'0,"-1"-1"-5"16,0 2-1-16,0 0-13 16,0 0-9-16,0 0-8 15,0 0-6-15,0 6-2 16,2 4 1-16,1 1 0 15,2 6 3-15,1 1 1 16,5 1-2-16,0 0 4 0,5-3-2 16,1-3-6-16,0-5 2 15,0-5 6-15,3-3 7 16,-1-3 8-16,0-8-6 16,0-6-7-16,0-3-7 15,-4-4-3-15,-1 0 0 0,-1 0 1 16,-5-1-2-16,0 2 0 15,-6 1 1-15,0 2-1 16,-2 0 0-16,0 5 0 16,0 0 0-16,-4 2 0 15,-1 4 0-15,2 2 1 16,-1 3 4-16,0 2-2 0,0 1-1 16,0 1-1-16,1 0-1 15,0 0 0-15,0 0 0 16,-1 4 1-16,3 1-1 15,0-1 1-15,-1 1 0 0,2 0 3 16,0-1 3-16,0 1 2 16,0-2-2-16,0 0 2 15,0-1 1-15,0-1 0 16,0-1 1-16,0 2-3 16,0-2 0-16,0 0-5 15,0 0-2-15,0 1 0 0,0 0 0 16,0 0 0-16,0 1 0 15,0-1 0-15,1 1 0 16,0-1 0-16,-1 1 1 16,1-1-1-16,0 1 0 15,-1 0 0-15,0-1 0 0,0-1-1 16,0 0 1-16,0 0 1 16,0 1 2-16,0-1 5 15,0 0 0-15,0 0 0 16,0 0-4-16,0 0-4 15,0 1 0-15,0 0-2 0,2 1 2 16,0 2-1-16,0 1 0 16,2 0 2-16,-1 4 1 15,3-1-2-15,2 4-2 16,0 4 2-16,3 1 1 16,-1 3-2-16,3 3 0 15,0 3 2-15,3 4-2 0,-1 1 0 16,1 3 0-16,0 0 0 15,0 0 1-15,1 2-1 16,-2-3 1-16,1-1-3 16,-1-1 5-16,-3-2-5 0,1-2 3 15,-1-2 0-15,-3-2-1 16,-1-1 1-16,-2-2-1 16,-3-1 0-16,-1-2 2 15,-2-1-2-15,0 0 0 16,0-2 1-16,-3 0-1 15,-7 0 0-15,-1-3 0 0,-1-1-1 16,-5-3 0-16,0-3-1 16,-3-3 1-16,0-1 1 15,-2-2 0-15,-1-10 1 16,2-4 0-16,2-4-2 16,4-4 2-16,3-3-4 0,7-4-3 15,5 0-7-15,0 0-1 16,11 1-6-16,7 2-2 15,6 3-8-15,1 2-12 16,0 2-33-16,2 0-67 16</inkml:trace>
  <inkml:trace contextRef="#ctx0" brushRef="#br0" timeOffset="8208.307">15426 5002 320 0,'-4'-7'6'15,"2"-2"-2"-15,2 1 21 16,0-1-9-16,8 1-8 16,6-1 6-16,5-2-10 15,8-1-2-15,3 0 2 16,9-2 4-16,6-3 4 0,7 1 3 16,2-1-5-16,3-2 0 15,3-1-3-15,0 2-3 16,-1-1 4-16,-1 0-1 15,-1 1 2-15,-2 4-2 16,-2 1-4-16,-2 1-2 0,-4 3 1 16,-4 1-1-16,-7 3 0 15,-5 2-2-15,-9 0 0 16,-5 2 2-16,-7 1-1 16,-6 0-1-16,-1 0 1 15,-3 0-3-15,0 0-12 0,0 0-16 16,-6 0-13-16,-3 1-18 15,-1 0-61-15,-2-1-94 16</inkml:trace>
  <inkml:trace contextRef="#ctx0" brushRef="#br0" timeOffset="8505.1127">16190 4622 369 0,'0'0'-6'0,"6"0"-13"0,7-2 20 16,5 1-2-16,7-1 4 16,4 0 0-16,3 0 6 15,2 2 4-15,-1 0 0 16,0 0-1-16,-8 3-7 16,-6 6-3-16,-6 2-4 0,-8 5-3 15,-5 4 4-15,-6 3 1 16,-10 3-2-16,-5-1 5 15,-4 0 2-15,0-2-4 16,2-3 1-16,4-1 0 16,1-4-2-16,4 1 0 15,1-4-31-15,2 1-48 0,0-1-119 16</inkml:trace>
  <inkml:trace contextRef="#ctx0" brushRef="#br0" timeOffset="9223.766">15294 5638 316 0,'0'0'8'0,"2"-3"-7"16,4-4 7-16,3-1 13 16,1-1 0-16,3 1-3 15,1-1-5-15,0 0 1 16,1 0-3-16,2-1-4 16,1 1 1-16,2-2 4 0,1-1-1 15,2-1-1-15,4-1-2 16,0-2 2-16,1-1 2 15,3-2 1-15,4 0 2 16,2-2-7-16,2-1 0 16,-1 0 0-16,3 1-1 0,-3 0-5 15,3-1 1-15,-1 2-1 16,-2 1-1-16,2-1 2 16,0 2-2-16,0 1 2 15,-1 0-3-15,-1 1 2 16,0-1-2-16,-1 2 1 0,-5 2-1 15,3-1 1-15,-2 2 0 16,-4 1-1-16,-3 2 1 16,-3 1 2-16,-2 0-5 15,-5 3 4-15,-5 1 0 16,-1 1-4-16,-5 0 2 16,-1 3 0-16,-2-1 0 0,-2 0 0 15,0 1 0-15,0 0 0 16,0 0-7-16,0 0-12 15,0 0-8-15,0 0-7 16,0 0-24-16,-2 0-26 16,-2 0-19-16,-3-3-112 0</inkml:trace>
  <inkml:trace contextRef="#ctx0" brushRef="#br0" timeOffset="9629.9219">16345 4951 178 0,'5'-5'1'15,"-2"0"0"-15,2 2 26 16,-2 2 10-16,0 1-17 0,2 0-11 16,1 0 9-16,1 4 4 15,3 1-4-15,2 0 16 16,3-1-10-16,2-1-14 15,0 0 18-15,3 0-15 16,1 0-8-16,-2-1 2 16,-2 3-1-16,-3-1-4 0,-3 3-3 15,-3 0 0-15,-4 4 1 16,-4 3-2-16,0 5 1 16,-7-1-1-16,-4 5 7 15,-6-2-3-15,2 0 2 0,1-4 0 16,1-2 7-16,5-4 2 15,-1-4-5-15,5-1-5 16,1-1 0-16,3-2-3 16,0 2-1-16,3-2 2 15,3 2-1-15,1-1-25 16,-5 1-85-16,-2-1-160 0</inkml:trace>
  <inkml:trace contextRef="#ctx0" brushRef="#br0" timeOffset="16597.0254">2493 6597 129 0,'-2'-1'3'0,"2"-2"16"15,0 1 19-15,0 0-10 0,0 1-3 16,0 0-7-16,0 1-4 16,0 0-4-16,0 0-9 15,0 0-2-15,0 0 7 16,0 4 10-16,0 2 2 16,-2 1 7-16,-2 2-8 0,4 0-4 15,-1 2-3-15,-1 0-6 16,-1 3 16-16,2 0-15 15,-3 3-4-15,0 1 1 16,2 0 6-16,-1 3 0 16,-2-1-6-16,4-1-1 0,-1-2 0 15,0-1-1-15,1-3 1 16,1-5 0-16,0 0-1 16,0-5 2-16,0-1 2 15,0-2 2-15,0 0 3 16,0 0 5-16,0 0 3 0,1 0-6 15,3 0-4-15,-1-2-5 16,3 0-1-16,-2 1-1 16,2-1-1-16,0 1 1 15,-1-1 0-15,2 1 0 16,2 1 1-16,1-3-1 0,-3 3 2 16,3-3-1-16,1 1 0 15,-1 0 0-15,1-1 6 16,3 2 0-16,-4-2-7 15,0 1 1-15,1 1 0 16,0-1 0-16,0 1-2 16,-2 1 1-16,0-1 1 0,2 0-1 15,0-1 0-15,2 2 1 16,1-1-1-16,-2 1 1 16,3-3-1-16,-3 3 1 15,2-3 0-15,2 1-1 16,-4 0-1-16,3 1 2 0,-4-1 0 15,1 1-2-15,1-1 1 16,-1 1 0-16,-1 1 0 16,0-1 0-16,0 0 1 15,0 1-1-15,0-1 0 16,-1 1 1-16,2-2-1 0,-1 2 0 16,0-1 1-16,1 0-1 15,-1-1 0-15,1 1 1 16,1 0 0-16,-1-1-1 15,1 1-1-15,-2 1 1 16,1-2 1-16,0 1-1 16,-2 1 2-16,1-3-2 0,-1 3 1 15,1-1-1-15,-1 0 0 16,0 1 0-16,-1-1 1 16,2 1-1-16,1 0 0 15,-1-1 0-15,1 1 0 0,2-1 1 16,0 0-1-16,3 0 0 15,-1 0 0-15,4-1 1 16,-2-1 1-16,2 2-2 16,0-2 1-16,0 2 1 15,-3 0-1-15,1 1 1 16,-2-1-4-16,-1 1 4 0,1 0-2 16,-3 0 0-16,2 0 0 15,-1 0 1-15,2 0 1 16,-2 0 2-16,4-1 0 15,-1 0 1-15,3-1-3 16,-1 1 1-16,2-1-2 0,1 1 2 16,0-2-4-16,2 1 4 15,0 1-2-15,0-1 2 16,0 0-1-16,1 1-1 16,-3-1 0-16,0 1 0 15,-1 1 1-15,1-2-2 0,1 2 3 16,-2-1-2-16,0 1-1 15,1-2 0-15,-3 1 1 16,-1 0 0-16,4-1-1 16,-2 0 2-16,0 0 0 15,1 1 2-15,-2-2-1 0,3 1-1 16,-3 1 0-16,0-1-1 16,2 0 0-16,0 1 0 15,-1 1-1-15,0-2 0 16,2 1 0-16,-2 1 1 15,3 0-2-15,0-2 1 0,-1 1 0 16,-1 1 0-16,2-2 0 16,-1 1 0-16,1 1 1 15,-1 0-2-15,-1 0 1 16,2 0 1-16,-1 0-1 16,0 0 0-16,-2 0 0 15,2 0 0-15,-3 0 1 0,-2 0-1 16,-2 0-1-16,1 0 1 15,-2 0 1-15,-1 0-2 16,-2 0 1-16,-1 0 0 16,1 1 0-16,-1 1 0 0,-1-2 0 15,3 3 0-15,1-2 0 16,-1 1 0-16,0-1 1 16,0 0-2-16,1 0 1 15,1 1 0-15,-3-2 1 16,1 1-1-16,0-1 2 15,-3 2-4-15,1-2 2 16,-1 0 0-16,-3 1 0 0,2 1 0 16,-2-2-1-16,0 0 2 15,2 1-1-15,-2 1 0 16,2-2 0-16,2 0 0 16,-1 0 0-16,-1 0 2 0,0 0-2 15,0 0 0-15,-2 0 1 16,-3 0 0-16,0 0-1 15,-2 0 1-15,-1 0 0 16,2 0 0-16,-2 0 0 16,0 0 0-16,0 0-1 0,0 0 1 15,0 0-1-15,0 0 0 16,2 0 1-16,-2 0 0 16,1 0 1-16,0 0 0 15,3-2 4-15,-1-2 7 16,-1-1-6-16,2 0 0 15,0-1 0-15,-3 0 1 0,2-2 6 16,-1 1-4-16,-1-1-4 16,1 0 1-16,1-1 2 15,-3-1-1-15,0 1-7 16,1 1 1-16,1-1-2 0,-2 3-1 16,1-2 1-16,0 5 0 15,0-3 0-15,0 3-1 16,-1 0 0-16,2 1 0 15,-2 1-3-15,0 0-10 16,0 0-7-16,0 1-9 0,0 0-26 16,0 0-29-16,-3-2-59 15</inkml:trace>
  <inkml:trace contextRef="#ctx0" brushRef="#br0" timeOffset="21065.2085">17156 8211 354 0,'12'-34'-28'0,"-1"0"16"16,-1 0 10-16,-3 2 2 15,0 2 2-15,-2 4-1 0,-3 4 12 16,0 4 13-16,0 6 8 16,-2 4 2-16,0 5-4 15,0 3-12-15,0 5-19 16,0 10-1-16,-2 8 2 15,2 7 6-15,0 8 11 0,0 5 1 0,0 9-1 16,0 6-7-16,0 9-6 16,0 4 7-16,0 6 3 15,0 2 0-15,0 4-6 0,-1-2 8 16,0 0-6-16,1-4-4 16,0-3 1-16,0-7-3 0,0-7-1 15,0-9-1-15,1-9-4 16,3-10 1-16,-2-6-1 15,-1-11 0-15,1-5 1 16,-2-4-1-16,0-5-1 16,0-1 1-16,0-7-1 31,0-7-3-31,0-6-6 0,0-7-10 16,0-5-9-16,0-6-10 15,0-6-5-15,0-5 5 16,3-3-20-16,0-6-14 15,-1-3-25-15,3-2-66 0</inkml:trace>
  <inkml:trace contextRef="#ctx0" brushRef="#br0" timeOffset="23526.4792">17273 7922 215 0,'-6'2'64'16,"1"0"-54"-16,1 1 19 15,2-1 13-15,0-2-6 0,2 2-20 16,0-1-8-16,9 0 2 16,5 0 17-16,4-1-13 15,6 0 1-15,7 0 5 32,5 0-7-32,6 0 1 0,8 0-1 0,5-3 0 0,5-1-8 15,7-3-1-15,3-1 0 0,5-2 0 16,5-2 0-16,5-1 3 0,1-3 9 15,4 0-7-15,0-2-6 32,2 1 2-32,0 1-2 15,-1-1-3-15,0 2 1 0,-4 1 2 16,-3 1-3-16,-3 1-2 16,-3-1 5-16,-4 1-4 15,-3 1 1-15,-3 0-2 0,-3-1 4 16,-3 2-2-16,-2 1 2 15,-4 0-3-15,-5 0 3 16,-5-1-3-16,-3 3 2 16,-5 0 0-16,-4 0-2 0,-4 2 2 15,0 0-1-15,-6 2 0 16,-2 0-1-16,-3 1 3 16,-2 1-4-16,-4 1 3 15,-1 0-2-15,-4 0 4 16,-1 0-3-16,-3 0 0 0,2 0 1 15,-4 0 1-15,2 0-1 16,-2 0 2-16,2 2 0 16,-3 0-1-16,3 0 0 15,-3 0 0-15,2-1-1 16,-1 1-1-16,-1-2 1 16,1 1-1-16,-2 1 0 0,2-1 0 15,-2-1 1-15,1 1 1 16,-1 0 4-16,2 0 0 15,-2 3 2-15,0-1-1 16,1 1-3-16,-1 3-1 0,0 0-1 16,0 4 1-16,0 3-3 15,0 2 0-15,0 4 1 16,0 2 0-16,0 5 3 16,0 3-4-16,-4 4 2 0,1 2 3 15,-1 2 2-15,0 2 0 16,-1 2-1-16,-1 0-2 15,0 3 4-15,-3 2 1 16,0 2-8-16,2 3 5 0,-3 2-6 16,3-1 8-16,0 1-2 15,2-1-6-15,0-4 4 16,2-2-7-16,2-4 5 16,-2 1 0-16,1-4-2 0,1-1 4 15,1-2-6-15,-2 2 2 31,2-2 3-31,0 0-5 0,0 0 6 16,0 0-4-16,0-1 1 16,0 0-1-16,0-2 1 15,0-2 0-15,4 0-2 16,0-2 2-16,-1 0 0 16,3-3 0-16,-1-2-2 0,1-1 4 15,0-3 0-15,2-1-3 16,-4-3 2-16,2 0-4 15,-2-2 4-15,1-1-2 16,-2-2-2-16,0-1 5 16,1-1-2-16,-4-4-3 15,2-2 2-15,-1 1 0 0,0-3 0 16,1 0-2-16,-2-2 1 16,0 0 4-16,0 0 1 15,0 0 3-15,0 0 7 16,0 0-4-16,0 0 0 15,0 0-3-15,0 0-3 0,0 0 0 16,0 0-2-16,-2 0 0 16,-2 0-3-16,0 0-1 15,-2 0 2-15,-2-2 0 16,1 1-1-16,-5 0 0 0,0 1 2 16,-1 0-1-16,-4 0 0 15,-2 0-1-15,-3 0 2 16,-3 2-1-16,-1 2-1 15,-1 0 0-15,-3 1 2 16,-1 0-1-16,-1 0 0 16,0 0 0-16,-2-1 0 0,-1 1-1 0,1-1 2 15,0 1-1-15,1-1 0 16,-2 1-1-16,-1 0 1 16,0 0 0-16,0 1 1 15,-4 0-3 1,3 0 3-16,-2 1-1 15,0 0 0-15,0 0 1 0,-1 1-2 16,0 0 3-16,-2 0-3 16,0 0 0-16,-2 1 3 15,-2 0-2-15,1 1-1 16,0 0 2-16,-3 0-2 16,2-1 0-16,-2 2 3 0,0-2-4 15,-2 1 3-15,0 0-1 16,-2 1-1-16,-1-1 3 15,1-1-2-15,1 0-1 0,1-1 1 16,2-1 0-16,4-1 1 16,3 0-3-16,3-3 3 15,2 0 0-15,5 0-1 16,1-3 0-16,4 0 0 0,2 0 1 16,2 0-1-16,2 0 0 15,0-1 0-15,0-1 1 16,0 0-2-16,-1 1 1 15,0 1-1-15,-2 0 0 0,0 0 2 16,2 0-3-16,-1 0 1 16,3 1-1-16,2 1 2 15,4-1 0-15,0-1 1 16,3 1-1-16,1-1 0 0,-1 0 0 16,2 0 0-16,-1 0-1 15,-1 0 2-15,1 0-1 16,-1 0-1-16,3 0 0 15,-1 1 0-15,0-1 1 16,3 0 1-16,1 1-2 16,-1-1 0-16,2 0 2 0,1 0-1 15,1 0 0-15,0 0 0 16,1 0 0-16,0 0-1 16,0 0 1-16,0 0 1 15,0 0-1-15,0 0 0 16,0 0 0-16,-1 0 1 0,0 0-1 15,-1 0-2-15,0 0 3 16,1 0-1-16,-1 0 1 16,1 0-1-16,-1 0 0 15,1-3 0-15,1-1-1 0,-4 0 0 16,2-2 1-16,0 0-1 16,-1 0 1-16,0-2 0 15,1 0 0-15,-1-1 0 16,0 0 0-16,1-1 0 15,1-1-1-15,-2-2 1 0,1-1 0 16,2-2-1-16,-1-2 1 16,-1-2 0-16,0-1-1 15,0-2 1-15,-1 0-3 16,2 0 6-16,-3-1-4 16,1 2 2-16,3 2-3 15,-2 1 2-15,2 1-1 0,0 3 1 16,0 2 0-16,0 1-1 15,0 4 0-15,0 2 1 16,0 2-1-16,0 2-1 16,0 0 1-16,0 2-9 15,0 0-16-15,0 0-14 0,0 5-18 16,0 3-32-16,0 1-53 16,0 2-112-16</inkml:trace>
  <inkml:trace contextRef="#ctx0" brushRef="#br0" timeOffset="31778.0214">17786 8505 221 0,'2'-8'6'0,"0"-1"4"15,0 0 24-15,-1-1 5 16,2 1-2-16,0 2-6 0,2 0 1 16,-4 2 6-16,1 1-4 15,-2 2-14-15,0 2-10 16,0 0-5-16,0 0-1 16,0 9-2-16,-2 5 3 15,-2 5 3-15,-1 6 1 16,-1 2 4-16,-2 4-2 0,1 1-1 15,-1 2-2-15,1 0 0 16,-1 1-3-16,2 1 3 16,0 0-5-16,1-1-2 15,-1-1 0-15,1-3 1 0,0-1-3 16,1-2 2-16,2-5-1 16,-1-2 0-16,1-5 1 15,1-4 0 1,1-4-1-16,0-6 1 15,0-2 1-15,0-4 6 16,0-11 1-16,3-4-5 0,0-6 1 16,3-4-2-16,-3-5-3 15,-1-3 0-15,1-2-1 16,-1-2 1-16,-2-1-1 0,0 0-2 16,0 2-3-16,0 1 3 15,-5 4 2 1,0 5 1-16,1 4-1 0,0 7 2 15,-1 5 1-15,3 5 6 0,-2 4 11 16,3 3-2-16,1 1-4 16,0 1-10-16,0 0-2 15,0 0-4-15,0 5-5 16,6 6 1-16,3 2 8 16,4 4-1-16,1 1-1 0,4 1 2 15,0 0-1-15,1-1 0 16,1 1 0-16,-1-1 4 15,0 3-6-15,0 2 1 16,-2 2 7-16,-3 2-4 16,0 0 0-16,-3 2 2 0,-1 0-4 15,-4-1 0-15,-2-1 1 16,-2 0 0-16,-2-5 1 16,-2 1-2-16,-6-6 3 15,-4 0-1-15,-1-4 1 16,-1-3-1-16,-4-1 2 15,-1-3-3-15,-2-1 2 0,0-3 0 16,-1-1-5-16,3-1 3 16,1 0-14-16,3-2-17 15,4-4-15-15,3-3-17 0,7-2-3 16,1-1-28-16,6-5-26 16,9-2-128-16</inkml:trace>
  <inkml:trace contextRef="#ctx0" brushRef="#br0" timeOffset="32215.3733">18158 8624 336 0,'-6'1'58'0,"-2"5"-48"0,1 4 11 15,-1 2 21-15,3 4-8 16,2 4-15-16,2 2-10 15,1 3-4-15,0 1-1 16,0-1 0-16,3-1-2 16,5-4-1-16,1-2 1 15,1-7-1-15,4-4 0 0,3-3 6 16,0-4 8-16,3-1 3 16,2-10-3-16,0-5-3 15,0-5-8-15,0-1 4 16,0-5 1-16,-4 0 8 15,-1 0 1-15,-4 1-7 0,-1 0 9 16,-6 0-9-16,-5 2 1 16,-1 1-8-16,-1 0-2 15,-11 2-2-15,-4 2-1 16,-3 3-4-16,-2 3-8 16,-2 5-4-16,-3 5-3 0,2 3 8 15,2 1-6-15,0 9-12 16,3 2-8-16,4 2-7 15,2 1-7-15,7 1-39 16,4-2-20-16,2-3-81 16</inkml:trace>
  <inkml:trace contextRef="#ctx0" brushRef="#br0" timeOffset="32933.9952">18736 8427 373 0,'0'-4'33'0,"-4"2"-20"16,-4 2 25-16,-2 0-14 0,-4 7-4 16,0 5-12-16,-1 3 0 15,-2 6 8-15,0 1-6 16,-2 5-5-16,-1 2-3 15,0 2-2-15,2 1 2 16,-1 1-3-16,4 3 2 16,1-4-1-16,7 2 1 0,2-3 7 15,2-3-7-15,3-3 0 16,2-5 0-16,8-4-1 16,5-5 1-16,2-4 2 15,3-3 6-15,2-4 2 16,1 0 3-16,1-10-5 0,1-1 1 15,-1-3-6-15,-1 0 3 16,-4 0-4-16,0 0-1 16,-4 1 0-16,-4 2-2 15,-3 0 2-15,-2 1-2 16,-2 2 2-16,-3-1-1 0,-1 1-1 16,0 1 0-16,-8-1-1 15,-2 2-1-15,-3 0 0 16,-5 2-1-16,1-1 4 15,-3 3-2-15,1-1 1 16,0 2 0-16,2-1 0 16,2 2 2-16,2 0 4 0,5 0-3 15,0 0 4-15,5 0 4 16,3 0-1-16,0 0-2 16,5-1-3-16,6-1 0 15,5-2 8-15,4 1-3 0,4-4-3 16,2 0 1-16,0 0 2 15,3-3-3-15,-3 3-3 16,-3-1-1-16,-3 2-3 16,-6 1 0-16,-3 1-1 15,-5 2-1-15,-1 0-18 16,-4 1-7-16,0 0-15 0,1-2-19 16,1-1-7-16,-1 0-13 15,4-4-42-15,-2 0-103 16</inkml:trace>
  <inkml:trace contextRef="#ctx0" brushRef="#br0" timeOffset="33246.5978">19054 8249 251 0,'2'-3'64'0,"-2"2"-30"15,0 1 25-15,0 0-23 0,0 5-8 16,0 4-7-16,0 5-4 16,0 1 3-16,-2 2-10 15,1 3-8-15,-3-2-1 16,2 1-1-16,0-3 0 15,0-3 1-15,0-1-2 0,1-4-4 16,1-4-8-16,-1-1-6 16,1-3-16-16,0 0-35 15,0-3-14-15,2-7-80 16</inkml:trace>
  <inkml:trace contextRef="#ctx0" brushRef="#br0" timeOffset="33496.5443">19164 8171 193 0,'0'-2'121'0,"0"2"-86"16,0 0 24-16,0 0-14 15,0 2-14-15,-6 6-11 16,0 3-1-16,-1 3-8 15,-1 3-3-15,2 0-5 0,-2 1-2 16,2-1-1-16,1 0-4 16,1-3-29-16,0-1-28 15,0-5-33-15,0-1-60 16</inkml:trace>
  <inkml:trace contextRef="#ctx0" brushRef="#br0" timeOffset="34277.5419">17472 8329 126 0,'-2'-2'6'0,"1"0"6"16,1 2 15-16,0 0 3 0,0 0-13 16,0 0 0-16,0 0 9 15,-1 0 0-15,0 0-7 16,-1 6-11-16,0 3 33 16,-3 4-15-16,2 4-8 15,-3 0-1-15,2 3 11 16,-1 0-4-16,3-1-12 0,-3 0-2 15,3-1-8-15,1-4-1 16,-1-1-1-16,2-2 0 16,0-4-1-16,0-1 2 15,0-3-4-15,0-2-19 16,0-1-27-16,0 0-16 0,0-2-11 16,0-7-46-16</inkml:trace>
  <inkml:trace contextRef="#ctx0" brushRef="#br0" timeOffset="34543.0894">17531 8325 203 0,'0'0'29'0,"-5"0"-20"16,1 8 7-16,-2 3 9 15,1 5 5-15,-1 1 0 16,1 4-4-16,0-1 2 16,3 0-4-16,1-2-7 15,1-3-6-15,0-2-4 16,0-3-3-16,0-2-3 0,0-2-1 16,0 0 0-16,3-3-21 15,-3-3-70-15,0 0-122 16</inkml:trace>
  <inkml:trace contextRef="#ctx0" brushRef="#br0" timeOffset="52184.4988">15639 4523 156 0,'2'4'-1'15,"0"-1"11"-15,-1-1-10 16,2-2 2-16,0 0 10 16,-1 0 7-16,0 0 10 15,0-3-2-15,0 1-10 0,0 0-2 16,-2 0-3-16,0 2 3 16,0 0-3-16,0 0-4 15,0 6-1-15,0 4-4 16,-2 5-1-16,0 4 0 15,-2 6 2-15,2 5 8 0,1 3-4 16,-3 4-2-16,2 3 1 16,0 2-5-16,2-2 0 15,0-1-1-15,0-4-1 16,0-3-1-16,2-6 2 16,4-3-1-16,-1-6 0 15,1-3 0-15,2-4 0 0,-2-4-2 16,3-6-3-16,2-3 7 15,3-12 8-15,2-7 14 16,1-8-13-16,2-5-7 16,1-6-1-16,-1-1 6 15,-2 0 9-15,-1 2-1 0,0 3-9 16,-3 6-4-16,-1 5-3 16,-3 7 2-16,-1 5 3 15,-2 4-1-15,-2 3-3 16,1 3-2-16,0 2 0 15,0 2-3-15,0 0-2 0,-1 3 1 16,2 5 3-16,-1 4 1 16,2 5 4-16,-5-1-3 15,2 3 2-15,-3-1-1 16,1 0-1-16,-1-2 0 16,1-4 0-16,-1 0 0 0,1-3-1 15,0-2 1-15,-1-2-1 16,2-2 1-16,0-2-3 15,4-1-4-15,-1 0 5 16,5-9 5-16,0-2-1 16,0-6-1-16,3-1 2 15,3-6-3-15,0-1 4 0,2-2 2 16,0-1 1-16,1 0-1 16,1 3-1-16,-3 1 2 15,0 4-5-15,-3 5-3 16,-1 2 1-16,-4 6-1 0,-3 1-3 15,1 6 0-15,-1 0-3 16,-1 6 4-16,2 3 2 16,0 7 5-16,1 1-1 15,-1 2-5-15,0 0 2 16,-2 0 1-16,1-1-3 0,0-3 0 16,0-3 2-1,0-2 0-15,-2-3-2 0,1-3 1 16,0-1-1-16,0-2-1 15,1-1 0-15,2 0 2 16,0-5-2-16,2-4 4 16,2-5 2-16,2-3-3 0,1-3 0 15,2-3-1-15,-1-2 2 16,0 0-2-16,-3 1 2 16,-1 3-8-16,-3-1-15 15,-2 5-10-15,-3 3-29 16,-5 4-29-16,0 2-49 0</inkml:trace>
  <inkml:trace contextRef="#ctx0" brushRef="#br0" timeOffset="53887.2557">14762 4886 169 0,'0'0'38'0,"0"0"-11"0,0 0-8 16,0 0-12-16,0 0-3 16,0 0 1-16,0 0-1 15,0 1 1-15,-7 5 5 16,-2 2 0-16,-2 0 4 16,-2 3 2-16,-1 2 4 15,-3 1 5-15,-3 2-1 0,0 1 0 16,-1 3-3-16,-1 2-5 15,0-2-4-15,-1 2-2 16,-1 2-6-16,0 0-1 16,-1 1 0-16,-1 1 0 15,0 3-1-15,-1 1-1 0,0 1 0 16,1 3 1-16,-1 0 1 16,0 4-1-16,0-1 3 15,2 3 2-15,1-1 5 16,2 1-10-16,1 2-1 15,2-2 3-15,4 2 1 0,-1 1 0 16,5 1 2-16,2 1-4 16,0 3 3-16,2 0-5 15,1 2 3-15,-1 2 2 16,3 1-2-16,-2 0 0 16,1 1-2-16,2-1 1 0,1 1-3 15,2 1 2-15,0 0-2 16,0-1 1-16,5 1-1 15,3-1 4-15,2-3-6 16,2 0 7-16,0-1-1 16,3-1-1-16,0 0 2 15,4-1 5-15,-1 0-6 0,3 0-1 16,0-2 1-16,2-1-4 16,1 0 2-16,3-2 2 15,0-1-3-15,3-1 2 16,3-4 4-16,1-1-4 15,3 0-1-15,-2-1 1 0,3 1-2 16,-3-2 1-16,0 1-1 16,2 0 3-16,0 0 0 15,0-1 4-15,2 0-5 16,0-2 4-16,2-1-6 0,0-2-2 16,-1-2 1-16,3-1 3 15,1-1-3-15,-1-2 1 16,3 0 0-16,-3-2-1 15,0 0 1-15,-1-2 0 16,1 0-1-16,0 0 3 16,0-2-3-16,-1-1 0 0,1 1 1 15,-2-1-1-15,2-2 0 16,-3 1 0-16,2-1 0 16,0 0 1-16,2-1-2 15,-1-1 1-15,-2 0 1 16,0-1 0-16,1-1 0 0,-4 0-1 15,1 1 0-15,1-2 2 16,-1 1-3-16,0 2 3 16,0-1-1-16,-1-1-2 15,-2 1 1-15,0-1 1 16,-1 0 0-16,3 1-1 16,-3-1 0-16,1 0 0 0,-1 0 0 15,0-1 1-15,0 0 0 16,-1 1-2-16,-1-1 1 15,0 0 1-15,0-1 0 16,-1-1-1-16,-3-2 0 16,-3 0 0-16,-4 0 1 0,-1-1-1 15,-6 0-1-15,-4-1 1 16,-2 0 1-16,-1-1 0 16,-5 0-1-16,1 0 2 15,-3-1-1-15,0 1 1 16,-1-2-1-16,0 0 0 0,0 0-1 15,0 0 0-15,0 0-5 16,0 0-7-16,0 0-11 16,0 0-19-16,-2-3-15 15,-5-3-13-15,-2-2-47 16,-4 0 10-16,-2-1-73 0</inkml:trace>
  <inkml:trace contextRef="#ctx0" brushRef="#br0" timeOffset="54465.2277">16698 8011 273 0,'0'5'27'16,"-1"0"-28"-16,-1 1 0 0,1 1 3 15,1 3 4-15,0 1 4 16,0 3 0-16,0 3 5 16,2-1 1-16,2 2-1 15,2 2-5-15,3 2-1 16,1-4-1-16,3 1-1 15,1-2-4-15,5-1 4 16,-1-1-5-16,3-3-1 0,1-1 0 16,0 0-1-16,0 0 5 15,1-2-3-15,-4 1 0 16,-1 0-1-16,-2 1 0 16,-3 0 1-16,-6 2 5 15,-1-2 3-15,-6 2 4 0,0 1 2 16,-6 2 3-16,-6-1-3 15,-7 4 9-15,-2-1-4 16,-5 2-4-16,-1 0 1 16,-4 1-7-16,-1-2 5 15,2 1 4-15,2-2-10 0,1-3-6 16,7-3 5-16,2-3-7 16,6-4 0-16,5-1-3 15,3-3-1-15,2-1-11 16,2 0-25-16,0-3-20 15,4-7-20-15,2-1-58 0,-4-4-89 16</inkml:trace>
  <inkml:trace contextRef="#ctx0" brushRef="#br0" timeOffset="57042.7697">1348 6704 151 0,'0'2'14'0,"0"-2"-18"16,0 0 22-16,0 0 25 15,0 0-9-15,0 0-13 16,0 0-8-16,0 3-5 16,0 0 9-16,0 2-1 15,-2 2-6-15,0 4 0 0,-2 3-4 16,2 5-3-16,-2 3 3 15,-1 2 2-15,0 3-5 16,2-3-2-16,1-3 0 16,-2-6 0-16,4-3-1 15,0-7 0-15,0-3 0 16,0 0 2-16,0-2 12 0,0 0 14 16,0-2-1-16,4-2-4 15,4-1-11-15,-1-2-7 16,1 1-3-16,-1 0-2 15,4 1 0-15,2-2 0 0,-1 2-1 16,1-1 2-16,4 0-3 16,-3-1 2-16,3 1 0 15,-1-2 0-15,1 2 1 16,1-1 2-16,0 2 1 0,-1-1 1 16,0 2 1-16,-1 0-3 15,1 1-2-15,2 1 1 16,-2 0-1-16,-1 1 0 15,3-2 1-15,-1 3 0 16,1-3-2-16,0 1 3 16,-1 1 0-16,3-2-1 15,-2 0 0-15,-1 0 0 0,3 1 1 16,-2-3-1-16,-2 4 1 16,0-2-1-16,2 1-2 15,1 0-1-15,-1 1 2 16,0 1-1-16,2-2 0 15,-2 1 0-15,2-1 0 0,-2 1 2 16,1-1-3-16,-3 0 2 16,-1-1-2-16,2 2 3 15,-5-2-2-15,-1 1 0 16,0 1 1-16,-3 0-1 0,-4-1 0 16,1 2 0-16,0 0 0 15,-4 0 0-15,2 0-1 16,0 0 1-16,-2 0 0 15,0 0-1-15,3 0 0 16,-2 0 0-16,0 0 1 16,2 0 0-16,-2 2 1 0,-1-1-1 15,0-1-1-15,-2 1 2 16,1-1-1-16,-1 0 1 16,1 0 0-16,-1 0 1 15,2 0 1-15,-2 0 1 16,0 0 2-16,0 0 8 0,0 0 0 15,2 0-4-15,-2 0-4 16,0 0-4-16,3-1 0 16,-2-1-2-16,1-1 0 15,1-1 1-15,3-1-1 16,-2-1 1-16,2-2 1 0,-2-2 1 16,4-2 1-16,-1-2 4 15,0-1 1-15,-1 1-1 16,1-3-7-16,-1 1 8 15,-1 1-3-15,0 1-1 16,-1 0-4-16,-4 1 1 16,2 2-2-16,-1 2 1 0,-1 3-2 15,0 3 1-15,0 0-1 16,0 1-3-16,0 2-15 16,-1 2-28-16,-7 4-42 15,-3 2-56-15</inkml:trace>
  <inkml:trace contextRef="#ctx0" brushRef="#br0" timeOffset="65884.5367">3127 9413 306 0,'1'-3'-24'0,"-1"0"43"15,0 1-13-15,0 2 21 0,0 0-1 16,0 0-15-16,0 7-9 16,1 3 17-16,-1 5 5 15,1 4-11-15,0 5-2 16,-1 5 12-16,0 8-14 16,0 7 3-16,0 7-3 15,-6 5-3-15,-1 2-4 0,-1 1 2 16,-1-1-5-16,1-4 1 15,0-6 0-15,2-6 0 16,1-8 0-16,0-8 1 16,2-9-1-16,3-6 0 15,0-8 1-15,0-3 8 0,0-9 25 16,0-9-21-16,6-9-12 16,-1-6-1-16,1-5 1 15,0-4 0-15,-2-2-1 16,2-2 0-16,-4 0 1 15,-2-1-2-15,0 0 1 0,0 2-1 16,0 1 1-16,-5 5 0 16,-2 6 0-16,-1 5 2 15,1 4-1-15,-1 5 2 16,0 7 4-16,5 1 6 16,-3 3 0-16,2 3-6 0,3 2-3 15,-1 1-2-15,2 1-1 16,0 1-2-16,0 0-6 15,5 3 1-15,4 5 5 16,3 1 0-16,3 2 1 16,2 2 1-16,1 1-1 0,1 2 1 15,4 0-1-15,-3 4 1 16,2 2 2-16,0 1-3 16,1 4 3-16,1 2-2 15,3 4 0-15,-2 1-2 16,-2 0 2-16,-1-2 0 15,0 0-1-15,-3-1 0 0,-4-4 0 16,-3-1 2-16,-3-3-2 16,-3-2-1-16,-4-1 2 15,-2-1-1-15,-6-1 4 16,-6-1 1-16,-3 0 2 16,-7-1-1-16,-3 1 0 0,-8-2-1 15,1-1-5-15,-3 0 0 16,1-2 1-16,1-2-1 15,6-2 0-15,6-2-3 16,2-2-6-16,7-1-10 16,5-2-10-16,7-1-16 0,4 0-35 15,8-6-43-15,10-9-62 16</inkml:trace>
  <inkml:trace contextRef="#ctx0" brushRef="#br0" timeOffset="66415.6342">3727 9663 257 0,'-10'12'29'16,"1"0"-30"-16,-3 6 5 15,1 2 33-15,5 1-4 16,0 1-15-16,4 1-8 0,2-1-1 16,0-1 14-16,0-3-9 15,5 0 3-15,2-1-7 16,2-2 3-16,1-2-7 16,2 0-4-16,0-2-1 15,2-2 0-15,-1-2 0 16,1-3 3-16,2-3 0 0,-3-1 0 15,2-1 7-15,-1-8-1 16,3-4 1-16,-2-3 1 16,0-3-2-16,1-2-3 15,-1-2-3-15,-4-1 1 16,0-2 11-16,-2 2-3 0,-4-3 3 16,-5 2-7-16,0 2 3 15,0 0-3-15,-11 2-1 16,-3 3-1-16,-5 2 0 15,0 3-4-15,-4 3-2 16,-2 3 1-16,1 3-4 0,3 2-7 16,1 2-1-16,5 0-6 15,3 1-4-15,5 6-5 16,4 2-24-16,3 1-9 16,0 0-30-16,9-1-11 15,6-3-79-15</inkml:trace>
  <inkml:trace contextRef="#ctx0" brushRef="#br0" timeOffset="67259.3324">4426 9404 412 0,'0'-3'-1'0,"-7"0"3"15,3 3 29-15,-4 0-3 16,2 0-11-16,-2 5-10 16,0 5-1-16,-4 3 3 0,-1 2 1 15,1 2-2-15,-1 3-5 16,-4 3 0-16,4 1-1 15,0 4 0-15,1 0-1 16,1 1 0-16,0 0-1 16,3 0 1-16,4-2-1 15,2 1 0-15,0-3 1 0,2-1 0 16,0-1 2-16,6-1-1 16,1-2-2-16,1-2 2 15,6 1-2-15,1-2 1 16,0-3-1-16,2-2 1 15,2-3 1-15,1-4-2 0,2-2 1 16,0-3-1-16,0 0 1 16,2-4-1-16,-6-3 0 15,1-4 1-15,-1 2 0 16,-4-3 1-16,-4 2-1 16,1-1 1-16,-3 1 0 15,-2 0 2-15,1 1 2 0,-4 2 0 16,0-1 2-16,0 0-3 15,2 2-4-15,-4-1 0 16,-1 1-1-16,0 0 0 16,0 1 1-16,0 1-1 0,-6-2-1 15,0 2 2-15,-4 2 2 16,-2 0-3-16,-1 0-2 16,-3 2 2-16,1 0 1 15,-1 0 2-15,1 0 3 16,1 4-1-16,3 0 3 0,1-1 6 15,4 0-5-15,1-1 2 16,3-1 4-16,2-1 1 16,0 0 1-16,0 0-2 15,0 0-1-15,8 0-4 16,5-1-4-16,3-6 5 0,3 0-2 16,4-2-2-16,-1 1-9 15,2-2 18-15,-1 0-12 16,-3 2-1-16,0 0-2 15,-3 2 0-15,-4 0 0 16,-1 2-2-16,-4 1 1 0,-1 2-1 16,-3 1-1-16,0 0-11 15,0 0-28-15,-2 7-32 16,-2 2-60-16,0 2-82 16</inkml:trace>
  <inkml:trace contextRef="#ctx0" brushRef="#br0" timeOffset="71811.5669">6481 9763 141 0,'0'-4'112'15,"-3"-1"-110"1,-1 0 7-16,2 1 42 15,0 0-26-15,-3 1-12 16,0 0-5-16,1 2 5 16,-3 0 4-16,-1 1-9 15,1 0-4-15,-5 3-1 0,-1 6 0 16,-1 1-1-16,-3 2 0 16,0 1 8-16,2 3 1 0,1-2-3 15,2 0 0-15,2-1-2 16,4-1-2-16,4-2-2 15,2-1-2-15,0-3 2 16,0 0 0-16,8-5 2 0,3-1 6 16,0 0 10-16,4-1-6 15,-1-6-6-15,3-2-5 16,1-4 0-16,-2-1-3 16,1-2 0-16,-1-2 1 15,-3-3-1-15,-1-2 0 0,-1-2 1 16,-2-1-1-16,-2-2 0 15,-1 0 0-15,-2-1-1 16,-2 3 1-16,-2 1 0 16,0 2 0-16,0 4 3 0,0 4-3 15,0 3 0-15,-1 3 1 16,-1 4 2-16,0 2 6 16,1 1-1-16,1 2-2 0,-4 0-7 15,2 2-2-15,1 7 1 16,-2 3 2-16,2 3-1 15,0 3 2-15,1 4-2 16,0 1 2-16,0 1-1 0,0 4 2 16,0 1 1-16,1 0 2 31,3 1-1-31,3 1-1 16,-1-3-2-16,3-4 0 0,2-2-1 15,2-3 1-15,1-4 0 16,-1-6 3-16,1-2-2 15,3-4 1-15,-3-3 0 16,1 0 3-16,1-4 2 0,0-8-1 16,-1-3-1-16,1-1-4 15,-4-4 0-15,-1-2 0 16,-1 0-2-16,-3 1 2 16,-5-1-3-16,0 3 3 0,-2 2-2 15,0 3 2-15,0 3-2 16,-7 3 1-16,1 3 1 15,0 2-2-15,0 3-2 0,-2 0 1 16,3 0-1-16,-1 7 0 16,1 3 0-16,1 1 0 15,-1 2 2 1,3 1 0-16,1 1 0 0,1 2 1 16,0 0-1-16,1 0 1 15,4 2 1-15,3-1 2 16,-1-1 0-16,3-1-2 0,1-2-2 15,1-3-1-15,3-2 2 16,0-5 6-16,0-2 7 16,1-2 0-16,1 0 0 0,0-8-2 15,-2-2-5-15,-3-4-1 16,0 0-1-16,-3-3-3 16,-1 0 0-16,-6-1-1 15,-1-2 1-15,-1 0-3 0,0 0 1 16,-8 2 1-16,-1-1 1 15,-4 3-2-15,0 2 1 16,-2 2-2-16,1 3-2 16,-3 2 2-16,3 2-1 0,1 2-1 15,1 3 1-15,2 0-4 16,3 0-9-16,1 4-8 16,3 3-21-16,3 1-7 15,0 1-12-15,5 1-22 0,6-1-47 16</inkml:trace>
  <inkml:trace contextRef="#ctx0" brushRef="#br0" timeOffset="72675.2763">7099 9614 333 0,'0'-9'32'15,"0"3"12"-15,0 0 15 16,0 3-16-16,-3 2-23 16,-5 1-17-16,-3 0-4 15,-1 8 1 1,-1 2-1-16,0 3 1 16,1 3 1-16,1 1-1 15,3 0 1-15,2 0-1 16,3 0 0-16,3-1-1 15,0-4 1-15,1-1 0 0,7-1 1 16,4-6-1-16,3-1 1 16,-1-3 2-16,2 0 2 15,-1-1 1-15,4-7 0 16,-5-2 0-16,-2 0 3 16,-1 0-2-16,-1 0 2 0,-6 1-1 15,0 1 4-15,-3 2 0 16,-1 1-2-16,0 2 2 15,0 1 1-15,0 1-9 16,-4 1-3-16,-1 0-3 16,1 1 0-16,-2 5 0 0,0 2 0 15,3 2 0-15,0 1 1 16,2 1 1-16,-1 1-1 16,2 1-1-16,0 0 1 15,0 0 1-15,2 2-2 16,0-1 4-16,3 1-1 15,0 0-1-15,-1 1-1 0,3 2 2 16,-2-1-2-16,2 3 2 16,1 0-1-16,-1-1 0 15,0 1 1-15,-1-2-1 16,0 1 0-16,0-2 0 16,-5-1 0-16,-1-2 1 0,0 1-1 15,0-2 0-15,-5 1 1 16,-4-2 0-16,-3 2 1 15,-2-1-3-15,-1 0 1 16,-2 0 1-16,1-1-2 16,-1-2 1-16,0-3 0 0,1-1 0 15,4-6 1-15,0-1 3 16,3 0 5-16,2-12 7 16,5-3-1-16,1-5 4 15,1-3-9-15,1-3-1 16,8-2-1-16,4-2-2 0,1 1-4 15,2 0 0-15,2 2 0 16,3-1 0-16,-1 3-2 16,2 3 1-16,1 1 0 15,1 2-2-15,0 1 1 16,-2 4 0-16,-1 3-1 0,-1 2 0 16,-1 2-10-16,-2 3-29 15,-3 4-59-15,-1 0-51 16,-3 0-142-16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4-10T16:23:20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7662 6954 238 0,'1'0'26'0,"-1"0"-22"0,0 0-8 16,1 0 4-16,-1 0-6 31,0 0-2-31,0 2 8 16,0 1 3-16,0-1-1 0,0 0 0 15,0 2 1-15,0 0-2 16,1 0-1-16,-1 0-33 15,0-1-41-15</inkml:trace>
  <inkml:trace contextRef="#ctx0" brushRef="#br0" timeOffset="35905.7825">16344 3194 325 0,'0'6'6'0,"0"3"-18"15,0 2 11-15,0 1 0 0,3 4 1 16,4-1-2-16,0 3 4 16,1-1 6-16,-1 0-5 15,-1-2-1-15,-2-2-2 16,-2-3 0-16,-1-2 3 0,-1-5 0 15,0-3 15-15,0-1 30 16,0-10 7 0,0-6-52-16,0-5 1 15,0-3-3-15,3-3 0 0,4 0 0 16,1 2-1-16,1 4-1 16,1 4 0-16,2 5-1 0,-3 6 2 15,1 7-1-15,0 0-1 16,1 10 2-16,-1 6-1 15,-1 3 0-15,2 5 1 16,0 1 2-16,0 0 0 0,0 0-2 16,-2-5 0-16,-1-4 0 15,-2-3 1-15,-2-7-1 16,0-4 0-16,-4-2 4 0,2-1 32 16,-2-9 10-16,0-4-36 15,0-4-8-15,1-4 0 16,-1-1-3-16,2-2 1 15,2 2 1-15,2 0-3 0,1 4 0 16,1 3 1-16,1 6-2 16,0 5 5-16,0 5-3 15,1 0 0-15,1 8-4 0,1 9 3 16,3 5 1-16,-1 5 1 16,1 3 1-16,1 1 0 15,0 0-1-15,-2-5-3 16,0-3-24-16,-1-5-5 15,-1-6-36-15,-1-8-13 0,0-4-20 16,-3-1-7-16</inkml:trace>
  <inkml:trace contextRef="#ctx0" brushRef="#br0" timeOffset="37125.2381">16957 3147 333 0,'-14'11'44'15,"-1"0"-40"-15,-1 4 19 16,2 4 10-16,1 1-22 16,2 3-4-16,5 1 0 0,3-1-5 15,1-4 2 1,2 1-1-16,0-6-3 0,5-3 0 15,4-5 0-15,2-3-2 0,1-3 3 16,0-5 11-16,2-7 2 16,-3-2-4-16,1-3-4 15,-4-3-2-15,0 1-1 0,-1 2 0 16,-3 3 6-16,-2 3-5 16,-2 3-2-16,0 4 3 15,0 1 3 1,0 3 6-16,0 0-6 0,0 9-12 15,0 2 2-15,0 1 1 0,0 4 1 16,6 1-2-16,3 0 1 16,3-5 0-16,3-2-3 15,0-4-9-15,3-6 0 0,-3 0 1 16,2-8 2-16,1-9 8 16,-3-6 2-16,1-5 1 31,-1-2 4-31,0-5 10 0,-3-1-1 15,1-1-4-15,-6-2-4 16,-1-3-1-16,-4 0-4 16,-2-1-2-16,0 2-1 0,-4 6 2 15,-4 7-10-15,0 6 9 16,0 10 4-16,0 9 1 16,0 3-3-16,0 9-4 15,2 10 1-15,0 4 2 0,3 8-1 16,0 3 0-16,3 5 1 15,0 1 0-15,0 1 0 16,3-1 0-16,0-5 0 0,3-4 1 16,-1-4-1-16,0-7-1 15,-1-9 1-15,1-4-2 0,0-7 0 16,2 0 2-16,1-10 5 16,3-6 1-16,1-2-3 15,1-4-1-15,2 2-2 16,1-2 0-16,-1 5-1 15,-3 4 1-15,-1 3-1 16,-1 4-1-16,-5 3 0 0,-1 3 0 16,-2 0-2-16,-2 2-1 15,0 6 1-15,0 0 3 16,-5 3 1-16,-1-3 0 16,-4 0 1-16,1-1 0 0,1-2 0 15,0 0 0-15,1-1 0 16,-1-1 2-16,3 2 4 15,2-1-6-15,0 3 0 16,1 0-1-16,2 3 0 16,0-1 0-16,0 0 0 0,7 1 0 15,2-1 3-15,2-1-2 16,2-2 1-16,4-2 5 16,0-2 8-16,3-2 4 15,2 0-6-15,1-1-7 16,0-3 0-16,0-2-3 0,-2 2-4 15,-1-1 1-15,-3 2 1 16,-4-3-1-16,-1 1-1 16,-1 0-4-16,-5-2-2 15,-3-1 1-15,-1 0-1 0,-2-3-1 16,0 0-6-16,-3 1-5 16,-5 0 10-16,-2 2-2 15,-1 3 2-15,1 3 6 31,0 2 2-31,-1 0 0 0,0 6 3 16,2 5 3-16,1 0 2 16,2 4-1-16,2 1 0 15,4 1-1-15,0 1 1 16,0 1-4-16,8-2 1 16,3-2 0-16,3-2-1 0,3-2-2 15,4-2 1-15,-1-4 0 16,2-5-21-16,1 0-11 15,-2 0-50-15,-2-2-91 0</inkml:trace>
  <inkml:trace contextRef="#ctx0" brushRef="#br0" timeOffset="38069.1397">17710 2775 314 0,'-6'12'5'0,"2"7"3"16,1 4 18-16,2 8 8 0,1 5-15 15,0 3 0-15,4 4 0 16,4 2-8-16,2-3-10 15,-1-5 0-15,-1-4 0 16,-3-9-3-16,1-7-4 0,-3-9 3 16,-3-6 3-16,0-2 5 15,0-6 56-15,-1-10-45 16,-6-4-13-16,-1-3-1 0,0-7 0 16,1-2 1-16,-1-4-2 15,-2-7-1-15,1-2-6 16,3-4-16-16,1 2-16 15,4 1 2-15,1 7 31 0,0 6 9 16,10 6 16-16,5 6 1 16,2 2-8-16,0 5-2 15,1 2-5-15,2 6-4 0,0 6-3 16,-1 0 1-16,-2 7 0 16,0 12-1-16,-1 4 0 31,-2 7 2-31,-2 4 0 15,-2 2-2-15,-6-1 1 0,0-3 1 16,-4-4-1-16,-4-4 2 16,-6-4 0-16,-5-3 10 15,-2-5 6-15,-4-1 1 16,2-3-7-16,0-2-7 16,-1-2-2-16,3 0-2 0,5-2 0 15,1 2 0-15,3 0-2 16,2 1 0-16,5 3-3 15,1 3 0-15,0 2 0 0,0 3 2 16,6 5 1-16,3 2 1 16,1 2 0-16,1 1 0 15,3 2-1-15,-1-3 1 16,4 0 1-16,3-4-3 16,-1-2 0-16,1-7 3 0,3-4-2 15,-2-5 2-15,1-3 2 16,-2 0 6-16,0-9 1 0,-1-6 3 15,0-1-6-15,-3-4 0 16,-3-2 1-16,0-1-6 16,-5-2-2-16,0 2 0 15,-6-1-1-15,-1 4-17 16,-1 2-5-16,0 4 2 16,-3 3 5-16,-5 6 13 0,-1 4 0 15,1 1 0-15,-2 3 1 16,1 6 1-16,1 5 0 15,2 0-1-15,4 8 0 16,2-2 0-16,0 3 1 0,6-3-1 16,7-1-12-16,5-5-47 15,0-6-6-15,6-7-30 16,1-1-74-16</inkml:trace>
  <inkml:trace contextRef="#ctx0" brushRef="#br0" timeOffset="38431.7299">18326 3003 77 0,'3'-6'292'0,"-2"4"-236"15,-1 2-11-15,0 0-7 0,0 0-30 16,-2 0-7-16,-3 5-1 16,-1-1 0-16,-2 1 1 15,-1 0-2-15,-2 0-10 16,0-1-11-16,0-1 3 0,-3-1 10 15,1 2 8-15,0-1 1 16,1 2 3-16,3 0 15 16,-1 2-1-16,4 2-3 15,2 4-6-15,4 0-4 16,0 1 5-16,3 3 0 0,8-2-5 16,2 1 0-16,3-4-1 15,3-1-3-15,0-5 0 16,0-3 1-16,1-3-6 15,0 0-10-15,-1-6-7 16,-1-6-3-16,1-5-14 0,-2-2-26 16,-2-5-21-16,-1-3-29 15</inkml:trace>
  <inkml:trace contextRef="#ctx0" brushRef="#br0" timeOffset="38634.7981">18463 2778 102 0,'-5'10'318'16,"4"3"-319"-16,-1 3 0 15,2 5 25-15,0 5 23 0,0 5-31 16,6 1-8-16,2 3-5 16,-2-2-1-16,2-3-4 15,0-4-30-15,-5-6-44 16,0-7-31-16,-3-6-71 15</inkml:trace>
  <inkml:trace contextRef="#ctx0" brushRef="#br0" timeOffset="38791.0164">18391 2977 184 0,'-1'-3'150'0,"1"3"-124"15,0-1 1-15,2 1 6 16,7-1-23-16,4 0-8 15,5-2-2-15,3-1-13 16,3 0-32-16,2-3-20 16,-1 0-88-16</inkml:trace>
  <inkml:trace contextRef="#ctx0" brushRef="#br0" timeOffset="39776.9443">19581 2993 385 0,'-9'15'20'0,"0"0"-18"16,0 5-1-16,4 2 3 15,-1 3 0-15,2-2-2 16,2 0-2-16,1-2 1 16,0-6-2-16,1-3-7 15,0-7 4-15,0-5 6 0,-2-6 17 16,2-11-6-16,0-5-1 15,0-4 6-15,2-5 1 16,4-1-5-16,3-1-3 16,3 3 0-16,1 5-10 15,1 5 1-15,-3 6-4 16,1 6 2-16,-1 8-4 0,-1 2 4 16,0 11-2-16,-1 8-1 15,2 4 2-15,-3 3 1 16,1 3 1-16,-3 0 0 15,0-4-1-15,-2-4 0 0,-2-6-8 16,-1-6 1-16,-1-6 6 16,0-5 2-16,0-2 11 15,0-11 3-15,0-2-9 16,0-6-1-16,0 0 0 16,0-5 0-16,2 2-1 0,2 1-4 15,0 1 0-15,4 2-2 16,4 6-2-16,-1 1 3 15,1 5 0-15,3 4 2 16,-2 4 0-16,3 0 0 16,-2 5 1-16,0 9-3 15,-3 6 1-15,0 5 2 0,-3 3 1 16,-1 6 0-16,-2 0-1 16,-2 1-1-16,2-3-2 15,-5-6-18-15,2-3-7 16,0-10-10-16,-1-4-11 0,2-9-25 15,0 0-36-15,3-9-69 16</inkml:trace>
  <inkml:trace contextRef="#ctx0" brushRef="#br0" timeOffset="40292.5846">20025 3004 394 0,'-21'15'17'16,"2"0"-15"-16,4 3 21 16,4 4 9-16,6 0-21 0,5 3-10 15,0-2 1-15,8-1-2 16,5-5-3-16,5-5-2 16,3-5 3-16,2-6 3 15,-3-1-1-15,2-6 6 16,-3-8-3-16,0-2 4 15,-3-2 1-15,-4-1 1 0,-1-1-4 16,-3 0 9-16,-3 0-1 16,-1 1-1-16,-2-1-4 15,-2 3-5-15,0 0 1 16,-6 3-2-16,-4 2 0 16,-4 2-1-16,-2 3-2 0,-4 3 1 15,0 2 0-15,-1 2 1 16,2 0-2-16,1 1 2 15,7 2-2-15,3 0 1 16,3 0 0-16,4-3 1 16,1 0 1-16,0 0 5 0,0 0 12 15,3 0 3-15,2-4-19 16,-2 0 1-16,1-1 0 16,0 0-3-16,-1 3 0 15,-2-1-2-15,-1 1-20 16,0 1-33-16,0 1-38 0,0 0-87 15</inkml:trace>
  <inkml:trace contextRef="#ctx0" brushRef="#br0" timeOffset="41338.2923">19865 3226 154 0,'-2'5'233'0,"2"-2"-228"15,0-3 7-15,6 0 52 16,9 0-21-16,5-6-9 16,8-5-7-16,4-5 5 15,7-4 0-15,-1-2-8 0,2-2-6 16,-4 1-1-16,-5 1-8 15,-4-1-2-15,-8 3-6 32,-5 1 1-32,-7 0-1 15,-2 1 1-15,-5 1-2 0,-1 1 0 16,-9 3-4-16,-3 3-1 16,-3 3 1-16,-3 6 1 15,-3 1-2-15,-6 5 2 16,1 7 1-16,0 4 0 15,1 4 4-15,1 0-4 0,6 3 1 16,5 1 3-16,5-1-1 16,5 0 1-16,4-3-2 15,0-3 1-15,10-5 0 16,4-4 1-16,5-5 5 16,3-3 7-16,4-4-5 0,4-10-1 15,0-3-1-15,3-5 0 16,-2 0 0-16,-4 1-4 0,1 1 2 15,-5 2-4-15,-7 6 1 16,-4 1-4-16,-4 5 1 16,-3 3 1-16,-5 3-2 15,0 0-7-15,0 10 0 0,0 3 3 16,0 4 8-16,-6 0-1 16,2 2 1-16,0-4-2 15,0-2-2-15,4-4 1 0,-1-4-7 16,1-4 0-16,0-1 4 15,1-3 7-15,5-6 0 16,6-5-3-16,-3-3 0 16,2 2 0-16,1-1 1 0,0 3-2 15,-1 4 2-15,-1 1-2 16,-2 4 1-16,-1 2-2 16,1 2 1-16,-5 3-2 15,4 8 1-15,-2 3 2 16,1 3 3-16,-1 2 0 15,1 1 0-15,-2-1-3 0,-2-2-1 16,0-4 1-16,1-3 0 16,-3-4-8-16,0-6 5 15,0 0 4-15,0-2 5 16,0-7 2-16,2-5-6 16,1-1-1-16,-2-5 2 0,5-2 1 15,0 0-2-15,1-1-2 16,1 4-1-16,-2 0 0 15,0 4 0-15,0 4-2 16,1 2 3-16,-2 5 0 0,3 2 5 16,0 2-4-16,1 0-1 15,2 0 1-15,0 6-1 16,1 6 1-16,-1 4 0 16,0 1 0-16,0 5 3 15,-2 0 0-15,-2 2-2 0,-1-2 1 16,-3 1-2-16,0-4 0 15,-1-2-1-15,-2-3 1 16,0-5 0-16,0-1-2 16,0-5-8-16,0 0-11 15,0-3-5-15,0 0-26 0,0 0-39 16,0 0-35-16,-2-5-129 16</inkml:trace>
  <inkml:trace contextRef="#ctx0" brushRef="#br0" timeOffset="41797.0739">20799 2942 369 0,'-8'0'74'16,"-1"2"-71"0,-3 6-2-16,2 4 5 15,4 2 4-15,1 6-6 16,4 2 3-16,1 3 3 16,0 0 1-16,6 1-9 0,3-1 1 15,2-5-2-15,2-3 0 16,2-6-1-16,-1-5 0 15,-1-4 3-15,1-2-4 0,3-5 3 16,-3-6 1 0,1-4 0-16,-1-3-1 0,1-2 7 15,-4-1 9-15,-3-1-2 16,-2-1 1-16,-6 0-8 16,0 1-4-16,-5 1 1 15,-7 5-6-15,-2 3 0 16,-3 4 0-16,-2 6 0 0,-1 3 0 15,1 1-4-15,1 8 1 16,3 4 0-16,2-1-22 16,6 3-31-16,1-2-44 15,6-2-69-15</inkml:trace>
  <inkml:trace contextRef="#ctx0" brushRef="#br0" timeOffset="42177.1883">21015 2940 464 0,'3'-2'46'16,"-1"1"-25"-16,-1 1 32 15,2 0-28-15,0 4-23 16,5 5-5 0,3 5 15-16,1 2 2 0,1 4-9 0,-1-1 0 15,1 0-5-15,-1-1 0 16,-7-4 1-16,-1-4-1 15,-4-2-4-15,0-5 0 16,-2-3 2-16,-7 0 7 0,-2-1 2 16,-1-7-1-16,4-3 1 15,-3-1 5-15,3-3 1 16,2-1 4-16,2 0-4 16,2-4-2-16,1 1-2 15,1-2 0-15,0 2-6 16,3 1-2-16,5 2-1 0,3 4-3 15,2 1-2-15,3 3 1 16,3 2 0-16,2 1 1 16,-1 3-10-16,2 1-22 0,-2 1-35 15,1 0-31-15,-6 0-62 16</inkml:trace>
  <inkml:trace contextRef="#ctx0" brushRef="#br0" timeOffset="42789.1839">21303 2854 379 0,'-4'9'15'0,"2"1"-13"0,2 5 43 16,0 1-15-16,4 1-22 16,8-1-5-16,0-2-2 15,5-1 0-15,-1-5 1 16,1-2-2-16,1-6-1 15,-2 0 2-15,0-3-1 16,-2-6 2-16,1-5 0 0,-1 0 17 16,-5 0 14-16,0-3-6 15,-1 1-13-15,-3 2-3 16,0 1-1-16,-3 3 4 16,-2 4 3-16,0 1-11 15,0 4 0-15,0 1-3 0,-1 0-6 16,-4 1-4-16,1 7 2 15,-1 3 0-15,0 6 2 16,2 3 0-16,0 2-1 16,1 3-6-16,2 1 1 15,0 2 4-15,0-2 5 0,3 2-2 16,7-1 0-16,-2-2 2 16,1 1 2-16,2-2-1 15,0 0-1-15,-2 1 1 16,-4-2 0-16,-2 2 0 0,-3-2-1 15,-6-1-1-15,-8-2 1 16,-8-2-5-16,-3-4 0 16,-5-3 5-16,2-4 1 15,0-5-1-15,4-2 2 16,5-3 5-16,7-9 12 0,6-3 3 16,6-3-2-16,7-3-5 15,14 1-15-15,7-2-5 16,7 2-26-16,4 3-37 15,10 3-20-15,2 3 12 16,-1 3 63-16,-2 2-79 16</inkml:trace>
  <inkml:trace contextRef="#ctx0" brushRef="#br0" timeOffset="46696.6711">16739 4256 149 0,'-1'0'61'0,"-1"0"-30"15,2 0 26-15,0 0-4 16,0 0-18-16,0 0-9 16,0 0-2-16,0 0-7 15,0 0-5-15,4 0-6 0,5-2 0 16,5-4 0-16,4-3 3 16,6-2 1-16,3-6-2 15,4-5 0-15,4-1 2 16,-1-5 1-16,-1 2 1 15,-2-1-6-15,-6-2-4 16,-3 3 2-16,-7-1-3 16,-3 2 3-16,-7 1-4 0,-1 0 1 15,-4 1 0-15,0 3-2 16,-7 0-1-16,-3 3 0 16,-3 3 0-16,-1 3 0 15,-1 4 0-15,-2 4 0 0,2 3 2 16,1 0-6-16,-1 4 3 15,2 8 2-15,2 2-1 16,2 5 0-16,3 4 2 16,2 5-4-16,4 0 2 15,0 3 2-15,7 0-1 16,0 0 0-16,4 0 2 0,0-3-1 16,0-2-1-16,2-3 2 15,-4-3 0-15,1-4 0 16,-2-4-2-16,-1-4-1 15,-2-2 2-15,-2-3-1 16,0-1 3-16,-2-1-1 0,1-1 0 16,0 0 1-16,0 0 5 15,-1-4 3-15,2-5-4 16,0-5 2-16,3-2-4 16,0-1-3-16,0-3 1 15,-2 2-3-15,3 0 1 0,-1 6 0 16,-4 1 0-16,4 3 0 15,-4 3 2-15,0 4 2 16,0-1 0-16,1 2-4 16,0 0-6-16,0 0 1 15,3 5 3-15,3 4 1 0,-1 1 0 16,4 2 1-16,-1 2 1 16,0 0 1-16,1 1 2 15,-1-1 11-15,2-1-7 16,-1-2-5-16,-2-2 1 15,0-3 2-15,-2 0 2 0,-1-2-4 16,-3-1-3-16,1 1 1 16,-2-4 0-16,0 5-2 15,-3-2-9-15,0 0-67 16,-3 2-99-16</inkml:trace>
  <inkml:trace contextRef="#ctx0" brushRef="#br0" timeOffset="48227.6294">16816 4870 198 0,'0'0'52'15,"0"5"-54"-15,0 5 2 16,-3 4 8-16,3 5 4 15,0 4 8-15,0 4 1 16,0 1 1-16,5 1-17 0,2-3 2 16,4-4 0-16,-1-6-4 15,2-4 7-15,1-9 23 16,1-3 7-16,2-8-4 16,-1-7-11-16,1-5-12 15,0-3 2-15,-4-2-4 16,0 2-5-16,-5 1-1 0,0 1-1 15,-3 3-2-15,-1 5 1 16,-1 3-3-16,-2 3 2 16,0 4 1-16,0 2-2 15,0 1-6-15,0 1-7 16,0 9 5-16,4 1 7 0,0 4-1 16,2 1 0-16,1 3 1 15,3-1 1-15,-2-3-2 16,3-1 2-16,-2-1-1 15,2-4-1-15,-2-1 2 16,1-5-1-16,-1 0 2 0,2-3 3 16,0 0 2-16,2 0 3 15,-1-3-2-15,0-4-2 16,2-2 3-16,1 0-6 16,-1-2-1-16,-1-1 3 15,0-1-1-15,-1-4 4 0,-3 0 6 16,-3-2-2-16,-2-1-1 15,-3-1-6-15,-1-1 0 16,0-3-2-16,-8 0 1 16,-2 1 1-16,0 0-6 15,-3 1-2-15,-1 4-19 16,0 4-15-16,1 2-27 0,1 4-55 16,1 0-117-16</inkml:trace>
  <inkml:trace contextRef="#ctx0" brushRef="#br0" timeOffset="53985.2946">18024 3780 142 0,'0'0'41'0,"0"0"-19"16,0 0 14-16,0 0-6 16,0 0-4-16,0 0-14 0,0 0 2 15,0 0 1-15,0 0 0 31,0 0 3-31,0 0 0 0,0 0 0 0,0 0 2 16,0 0-3-16,0 0-4 0,0 0 4 16,0 0-3-16,0 0-3 15,0 0-5-15,0 5-4 16,0 1-2-16,2 3 25 16,0 3-5-16,-2 4-10 15,1 3 0 1,0 2 5-16,1 5-7 15,0 2 0-15,-2 1 6 16,1 0-9-16,-1-3-2 16,0-3-3-16,0-5 2 15,2-3-2-15,-2-3 1 0,0-1-2 16,0-1 2-16,0 4-1 16,-2-1-18-16,-3 2-34 0,-2-2-48 15,2-3-77-15</inkml:trace>
  <inkml:trace contextRef="#ctx0" brushRef="#br0" timeOffset="56370.9783">18028 4858 110 0,'-5'3'36'16,"3"1"-14"-16,-1-4 6 16,3 2 7-16,-2-1-11 0,2 1-5 15,0-2-2-15,0 0 11 16,0 0 7-16,0 0 1 16,0 0 3-16,0 0 2 15,0-5-3-15,4-6-30 16,2-1-8-16,2-3 2 0,1-2-3 15,2-2 5-15,3-1-2 16,2-3 1-16,1 2 0 16,0 3 0-16,-2 0-1 15,0 5 2-15,-5 2 0 0,-2 3-3 16,-1 4 1 0,-3 2-2-16,2 2-2 15,-3 0-2-15,3 0-1 16,0 6 3-16,2 4-1 0,-1 0 2 15,1 2 1-15,-2 3 0 16,1 1-2-16,-4 3-2 16,-2 3 3-16,-1 3 0 15,-3 0 7-15,-5 4-4 16,-7-1-2-16,-1 1 0 16,-3 1 3-16,0-2 0 0,-2-3 0 15,1-3-5-15,2-1 5 16,3-9-1-16,3-2-2 15,4-4 4-15,0-3-5 16,3-3 4-16,2 0 4 16,2-5-1-16,1-4-7 0,0 0-8 15,0-2 7-15,9 0-1 16,3-1 1-16,3 1 0 16,3 0 1-16,1 2 0 15,1 1 1-15,0 2 1 16,1 1 0-16,0 4-1 15,0 0-1-15,0 1 6 0,0 0 0 16,2 0-1-16,1 0 6 16,0 0 5-16,1 0 1 15,2 0-8-15,-4-1 1 16,-1-2-3-16,0 0-2 16,-5 0-3-16,-4 3 0 0,-3 0-3 15,-4 0-10-15,-6 0-55 16,0 6-88-16,-10-1-143 15</inkml:trace>
  <inkml:trace contextRef="#ctx0" brushRef="#br0" timeOffset="58754.5358">6302 3949 133 0,'0'2'28'0,"0"-2"-31"16,0 0 1-16,0 0 18 16,0 0 10-16,0 0 5 15,0 0-3-15,2 0-17 0,1 0-8 16,-1 3-3-16,1 1 0 15,3 2-14-15,-2 0-102 16</inkml:trace>
  <inkml:trace contextRef="#ctx0" brushRef="#br0" timeOffset="69316.6648">20518 6487 411 0,'0'-1'5'0,"0"-1"-2"16,0 0 9-16,0 2 17 15,0 0-7-15,0 0-14 0,0 0-7 16,0 2-2-16,0 7 3 16,-2 4 1-16,-2 2 2 15,-2 6 1-15,-1 5 5 0,-4 5 2 16,1 4 0-16,-4 5-5 15,0 6 0-15,-3 4 0 16,0 5 1-16,0 4 1 16,0 5-1-16,2 6-2 0,-1 4 1 15,3 4 2-15,-1 1 0 16,1 5-4-16,1 2-3 31,-1 3 2-31,0 4-3 0,1 0 7 16,-2 0-1-16,3 1-1 15,-3-1 2-15,3-1-2 16,0-1-4-16,1-3 2 16,0-1 2-16,5-4-3 0,-3-6 1 15,3-4-3-15,-1-5 2 16,2-5-2-16,-2-3-4 16,2-5 3-16,-1-2 0 15,-1-4-1-15,2-5 0 0,0-4 0 16,1-5 1-16,1-6-2 15,1-6 1-15,-1-7-7 16,2-4-7-16,0-8-12 16,0-4-10-16,0-9-12 0,2-12-2 15,6-11-14-15,2-11-36 16,5-11-51-16</inkml:trace>
  <inkml:trace contextRef="#ctx0" brushRef="#br0" timeOffset="72263.0368">20568 6445 28 0,'-6'-3'43'16,"0"0"-29"-16,3-1-9 16,-3 1-1-16,3-1 6 15,-2 0-5-15,-1 1 9 0,1-1-4 16,-1 1 1-16,0 0-3 15,0 0-3-15,-2 0 3 16,3 2-1-16,-1-2 5 0,2 2-3 16,0 0 2-16,2 1 8 15,1 0 1-15,-1-2-8 16,2 2-6-16,0 0-3 0,0 0-3 31,-2 0 3-31,2 0 9 16,-1 2 10-16,0 0 0 15,-1-1 0-15,1 1 2 16,0-1 5-16,0-1 2 0,0 0-4 16,1 2-1-16,0-2-4 15,0 0 2-15,0 0-2 16,7 0-8-16,3-2-7 0,5-1 1 16,5 0-1-16,4 0-3 15,5-1 0-15,3 0-4 16,5 1 4-16,3 1 1 0,4 1-3 15,3-1-1-15,2 1 5 16,5-1-6-16,0 0 10 16,5 1-5-16,2-1 1 15,4 1 5-15,4 0 0 16,0-1-5-16,3 2-3 0,3-2 1 16,3 1 2-16,2-1-1 15,2 0-1-15,2 0-2 16,2 0 2-16,1-2 0 15,-1 0-6-15,0 0 4 0,1-1-2 16,-3 0 10-16,6-2-13 16,-4 0 6-16,0 0-2 15,-2 0 6-15,3 0-6 16,-3-2 0 0,-4 2-3-16,1-1 6 0,-1 2-7 0,0-1 6 15,-2 0-3-15,-3 0-2 16,-1 0 3-16,-3 0 1 0,0-1-4 15,-2 0 3-15,0 1-2 16,0-1 3-16,-2 1-2 16,-3-1 0-16,-2 1-2 15,-5 1 5-15,0-2-5 16,-4 2 1-16,-3-2 3 16,-2 3-1-16,-2-4-4 0,1 4 5 15,-2-3-1-15,-2 1-3 16,0 2 5-16,-2-1-3 15,-3 0-3-15,-1 1 6 16,-4-1-4-16,-4 1 1 16,3 0 1-16,-4-1-1 0,-2 2-1 15,0-2 0-15,0 1 1 16,-2 1 2-16,-3 0-3 16,-3 0 1-16,-3 2 0 15,-4-1 0-15,-3 1 0 16,-3 1-1-1,0 1 3-15,-4 0-1 16,-1 0 1-16,0 0 0 16,0 0 7-16,0 0-2 0,0 0-3 15,0 0-3-15,0 0 0 16,0 0-2-16,0 0 1 16,0 0-1-16,0 0 1 0,0 0 1 15,0 0-1-15,0 4 0 16,-1 2 0-16,-4 1 1 15,2 0 2-15,0 1 0 16,-2 4 1-16,0 1 0 16,1 1-2-16,-2 4 1 15,0 2-2-15,3 3 3 0,-2 4-2 16,0 4 2-16,0 4-1 16,-2 3-1-16,1 3 1 15,0 5 2-15,-1 0-4 16,-2 6 2-16,1 1-1 0,-2 2 1 15,0 3 3-15,3 1 2 16,-4 3-5-16,1 1 0 16,2 1 1-16,2 0 0 15,-2 1 0-15,2 3-2 16,1 0-1-16,-1-1 3 0,-1 2 0 16,1 1-1-16,0 1 0 15,2-2 0-15,-1 3-2 16,1-1-1-16,4 2 2 0,-4-1 0 15,2-2-3-15,1 2 2 16,-1-2 0-16,2 3 0 16,0-1-1-16,0 1 2 15,0 1-1-15,0 2-1 0,0-3 0 16,0 0 1-16,0 0-1 16,0 0 0-16,0-1 2 15,0 2-1-15,0 0 0 16,0 1 2-16,0 0-4 15,0-2 2-15,-3 2 0 0,0-1-1 16,0 0 2-16,0-1 0 16,-4 3-2-16,4-2-1 15,-2 2 2-15,-2-2-2 16,4 1 1-16,-1 0 3 0,-2-2-4 16,0 1 0-16,3-1 3 15,0 1-2-15,-2-2 1 16,2-1 0-16,1-3 0 15,-1 1-1-15,2-1 1 0,-1-3 1 16,0 0 0-16,1 2-1 16,0-2 1-16,1-1-1 15,0-1 4-15,0-3-3 16,0-2 0 0,0-3-2-16,0-5 2 15,0-2-2-15,2-5 0 16,2-3 1-16,-1-4-2 15,0-3 1-15,2-5 0 16,-2-4 0-16,-2-3 1 0,3-5-1 16,-3-3 1-16,1-3-2 15,1-3 2-15,-2-2-1 16,-1-3 1-16,0-1 0 16,0 0 2-16,0-1 1 0,0 0 0 15,0 0 0-15,-4 0-2 16,-4 0-1-16,-3 0-1 15,-2 0-1-15,-4-1 0 0,-4-2 0 16,-2 0 1-16,-6 0-1 16,-5 1 2-16,-3 0-2 15,-5 0 1-15,-5 0-1 16,-6 1 2-16,-2 1 0 0,-3 0-3 16,-7 0 0-16,-4 0 4 15,-3 0-3-15,-3 1 2 16,-5 2-2-16,-3 1 1 0,1 0-2 15,-1 0 4-15,-1 0-3 16,-2 2 2-16,1-1-1 16,-1 0-1-16,-2 1 1 15,1 1 1-15,0 0 0 0,-1 0-2 16,-2 1 0-16,0 0 2 16,-4 0-1-16,0 0 0 15,-2 2 0-15,-2-2-1 16,2 1 0-16,-3 1 6 15,3-1-7-15,-1 3 3 16,-1-2-3-16,4 0-1 0,-1 3 2 16,1-4-1-16,4 1 3 15,0 0-6-15,3-1 8 16,1 0-3-16,6-2-2 0,5 2 3 16,1-2 3-16,5 2-7 15,5-1 4-15,3-1 0 16,9 0-4-16,4 0 6 15,6 0-5-15,7-1 4 16,5-1-6-16,7-1 9 0,6-2-6 16,5 1 1-16,4-2-1 15,3-1 2-15,1 1 0 16,4-1-1-16,0 0 0 31,0 0-2-31,0 0 1 0,0 0-1 16,0 0 2-16,0 0 0 15,0 0 0-15,0 0 1 16,0-2-1-16,-2-4 0 0,0-4 1 0,0-2-4 16,-3-4 1-16,1-4-1 15,-1-3 1-15,-1-4 0 0,0-3-1 32,-2-5 0-32,-2-2 1 15,0-5 1-15,-1-4 2 16,0-3-1-16,-1-5-1 0,0-2 2 0,1-4-1 15,2-4-1-15,-1-4 0 0,3-3 0 32,0-2 0-32,4-5 1 15,0-4 2-15,3-1-4 0,0-3 2 0,0-3-2 16,0 0 2-16,0-3-1 0,3 0 0 16,-1 0 2-16,-2-1-2 15,0 0 3-15,0 3-3 16,0 1 0-16,-2 2 1 15,-2 4-1-15,-2 3 1 16,1 4 0-16,-1 4-2 16,0 6 1-16,2 4 0 0,2 6-2 15,0 5 1-15,0 6 2 16,2 4-5-16,0 4-12 16,0 3-4-16,6 1-19 15,0 4-23-15,1 1-32 16,3-2-19-16,0 1-50 0,-2-1-143 15</inkml:trace>
  <inkml:trace contextRef="#ctx0" brushRef="#br0" timeOffset="74387.8979">20549 7725 286 0,'-11'-4'0'0,"-2"3"4"16,-4 1 23-16,-3 0-3 15,-2 7-8-15,-5 5-3 16,-1 3-1-16,-1 3 3 16,2 1-3-16,2 2 3 15,3-2-1-15,6 0-2 0,4-2 0 16,7-3-5-16,5-3 6 16,0-3-9-16,11-1 5 15,8-4 1-15,4-1 3 16,4-2-3-16,2 0-4 0,1 1-5 15,-2 0 2-15,-2 4-2 16,-7 1 4-16,-2 3-3 16,-8 1-1-16,-3 5-1 0,-6 2 0 15,0-1 0-15,-7 4 2 16,-6-1 0-16,-6 2 2 16,0-4-2-16,-3 0 0 15,-3-6 1-15,2-2 0 0,-4-3 0 16,3-4 2-16,3-2-7 15,-1 0 5-15,3-3-1 16,5-5-2-16,4-1 1 16,3 1-1-16,6 0-2 15,1 0 3-15,1 1-3 0,9 2 2 16,2 2-1-16,1 1 1 16,0 1 1-16,5 1-1 15,-3 0-2-15,4 0 2 16,0 0 0-16,0 3 1 0,5-3 0 15,0 0 2-15,2 0-1 16,0-5 2 0,2-4 2-16,2-2-1 15,0-2 0-15,-3 0 2 16,0-2-1-16,-2 3-4 16,-6-1-1-16,-5 0-2 0,-3 3 4 15,-3 0-3-15,-5 1 2 16,-3 0-1-16,0 2-2 15,0 2 1-15,-8 2-5 16,-1 3 2-16,-4 0-2 16,1 3 5-16,-4 5-1 0,3 4-2 15,0-2 2-15,1 4 1 16,3 1-1-16,3-1 0 16,4 0 1-16,2-2 0 15,0-1-1-15,3-3 0 0,6-3 2 16,3-2 2-16,1-3 4 15,5 0 2-15,2 0-1 16,1-8-1-16,2-1 2 16,-2-1-1-16,-1-1 1 0,-1 0-3 15,-2 0-1-15,-2-2 0 16,-1 1-3-16,-1-1-1 16,-2-3 2-16,0 1 1 15,0-3-4-15,-2-1 4 16,-1-2-3-16,0 0 3 15,-1-2-4-15,-3 1 0 0,-2 1 4 16,1 4-6-16,-3 1 4 16,0 4-3-16,0 2 4 15,0 4-4-15,-3 3 0 16,-2 2 2-16,-3 1-2 16,2 5-3-16,-5 7 2 15,1 6 1-15,0 5-1 0,0 5-1 16,-1 3 4-16,6-1-1 15,0 0-2-15,4-4 1 0,1-5 2 16,0-5-2-16,7-6 1 16,2-4-1-16,3-3 4 15,1-3 1-15,3 0 3 16,1-3-1-16,0-6-1 16,3-3-1-16,1-2-3 0,-4-2 3 15,3-3 0-15,-4-1 0 16,-1-1-2-16,-2-2 2 15,-1 0-3-15,-2-2 0 16,-1 3-1-16,-1-1 1 16,-4 3-1-16,0 4-1 15,-2 1 3-15,-2 6-2 0,0 1 1 16,0 4 0-16,0 1-1 16,0 2-1-16,0 1-1 0,-5 1-3 15,-2 9 0-15,0 5 2 16,-3 9 3-16,-2 5-1 15,1 4 0-15,-2 5 4 16,2 3-5-16,2-1-1 16,0 0 6-16,1-2-3 0,2 0-1 15,1-1 2-15,-1 0-1 16,1-1 1-16,3 0-1 16,0-1-1-16,1-4 2 0,1-3-3 15,0-4 1-15,0-7-2 16,2-3-5-16,2-8 1 15,1-3 3-15,0-3 4 16,4-3 3-16,-1-9 0 16,1-5-1-16,-1-2 0 15,2-3 0-15,-3-1 0 0,-1 0-3 16,-4 2 1-16,0 1 1 16,-2 5-11-16,0 0-11 15,-4 5-20-15,-5 4-14 16,1 3-16-16,-1-2-48 15,0 2-81-15</inkml:trace>
  <inkml:trace contextRef="#ctx0" brushRef="#br0" timeOffset="74734.6249">21171 7973 295 0,'1'-2'107'15,"-1"-1"-97"-15,0 2 48 16,0 1-25-16,0 0-25 16,0 3-10-16,-5 5 5 0,1 0 0 15,0 1 1-15,-1-1-2 16,3-3 0-16,0-1-2 15,2-2 2-15,0-2 1 16,0 0 0-16,0 0 11 16,2-5 3-16,5-3-13 15,-2-1 3-15,1 0-1 0,-1 2-4 16,-4-1-3-16,3 4 2 16,-4 0-1-16,0 3-2 15,0 1-16-15,0 0-41 16,-4 0-87-16,3 0-191 0</inkml:trace>
  <inkml:trace contextRef="#ctx0" brushRef="#br0" timeOffset="77841.2506">21303 7920 33 0,'-2'-1'272'16,"-2"1"-257"-16,-1-1-5 0,3 1 30 31,1 0-4-31,1 0-17 0,0 0-6 16,3 1 2-16,6-1 2 16,6 0-3-16,3-3-3 15,5-7 0-15,0-7 0 0,2-4 0 16,0-3-1-16,-1-4-2 15,-3-1-6-15,-2-2 2 16,-3 1 1-16,-7 1-4 16,-1-1 0-16,-6 3-2 0,-2 1 2 15,0 2-2-15,-10 5 0 16,-1 3 0-16,0 7 1 16,-1 5-3-16,-1 4 2 15,1 10-1-15,-1 11 0 0,1 3 0 16,1 9 1-16,1 5-1 15,2 4 2-15,3 2 1 16,4-2-2-16,1-2 2 16,0-5-1-16,5-8-2 0,2-6 3 15,3-9-1-15,1-7 0 16,1-5 1-16,3-2-1 16,-1-10 2-16,1-4-1 15,0-4-1-15,0-1 2 16,-4 0 0-16,2 0-1 0,-4 4-1 15,-1 2 0-15,-3 6 3 16,-2 2-3-16,0 6 0 16,-3 1 1-16,0 3-4 15,0 9 3-15,0 4-2 16,1 2 2-16,1 5-1 0,1-1 2 16,3 1-1-16,1-4 1 15,2-2-2-15,5-4 2 16,3-6-1-16,-1-4 0 15,1-3 3-15,2 0 4 16,1-5 0-16,-1-6-2 0,0-2-1 31,-2-2-2-31,-3-1-1 0,-1-1 0 0,-3 0 0 16,-1 1 0-16,-7 0 0 0,2 2 1 16,-4 4-1-16,0 0 3 15,-2 5-1-15,-4 4 2 31,-2 1-3-31,-3 4-2 16,0 7-1-16,0 3 1 0,3 2-1 16,2 3 0-16,2 0 2 15,4 1-1-15,0-1 0 16,2-4-1-16,8-5 1 16,4 0 1-16,0-6 0 15,5-3 0-15,-1-1 1 0,3-2 1 16,-1-6 0-16,0-3 1 0,-1-4-2 0,0 1 0 15,-6-1-1-15,-1-1 2 16,-1 1 3-16,-3-2 2 16,-4 4 3-16,1-2-6 31,-2 3-4-31,-2 3-1 0,1 2 3 16,-2 2-1-16,0 3 3 15,0 2 0-15,0 0-4 16,0 1-3-16,-3 7 2 15,-1 4-3-15,-1 3 3 0,0 5-1 16,-1 2-1-16,2 1 2 16,-1 1 2-16,0-2-3 15,4-3 1-15,1-4-1 16,0-5-10-16,0-6-31 0,4-4-24 16,6-1-18-16,-3-13-67 0</inkml:trace>
  <inkml:trace contextRef="#ctx0" brushRef="#br0" timeOffset="78000.4135">22008 7689 324 0,'-6'0'58'16,"3"0"-53"-16,2 0-2 15,1 0 0-15,0 2-2 16,0 3-21-16,2 2-51 15,4 1-84-15</inkml:trace>
  <inkml:trace contextRef="#ctx0" brushRef="#br0" timeOffset="79321.152">22173 7754 340 0,'0'-5'89'0,"0"-1"-82"16,0 2 42-16,-3 2-24 16,-5 1-19-16,0 1-5 0,-1 1-1 15,-3 6-1-15,-2 5 1 16,-1 2 2-16,1 1-3 0,2 1 2 16,2 0-1-16,1-2 0 15,6-1 1-15,3-4-2 16,0-2 2-16,3-5-1 15,9-2 2-15,1 0 8 16,3-5-4-16,-1-5-3 0,4-2 2 16,-3 1 3-16,-4 0 2 15,-1 2 7-15,-2 1-5 16,-5 3-4-16,2 3-2 0,-4 2 1 16,-1 0-5-16,-1 7-2 15,0 3 0-15,0 5 1 16,0 4-1-16,2 3 0 15,2 4 0-15,-1 0-1 0,0 5 2 32,1 1 0-32,-2 0-1 15,-2-1 0-15,0-2 1 0,0-1-1 16,-8-4 0-16,-2-5-1 16,-4-5 3-16,-2-3 1 15,-1-7-2-15,-1-2 1 16,2-2 0-16,2-2-2 0,1-7 1 15,3-3 1-15,4-4-1 16,4-3-2-16,2-2 0 16,0-2-6-16,8-3-4 15,4 1-1-15,3 0 1 16,6 0 2-16,2-2-2 0,1-1 8 16,3 0 2-16,-1-2 0 15,-4-1 2-15,-3 3-2 16,-3 0 1-16,-8 4 0 15,-1 5 1-15,-7 4 1 16,0 5 3-16,0 7 7 16,-7 3-8-16,1 5-4 0,-3 8 0 15,0 6 0-15,1 4 0 16,3 2 2-16,1 1-2 16,4 0-1-16,0-2 5 0,0-2-4 15,6-6 0-15,2-3 2 16,1-6 0-16,-1-3 3 15,1-4 8-15,2 0 0 16,-2-4-7-16,2-3-3 16,1-1 1-16,-2 0 0 0,-1 1-1 15,-2 2 1-15,1-1 0 16,-5 4-1-16,2 2 2 16,-3 0-4-16,2 0-1 15,-1 0 0-15,3 5 1 16,-1-1-1-16,3 0 1 15,1-1-1-15,1-1 2 0,0-2-1 16,2 0 1-16,0 0 0 16,1-7 0-16,-1-3 0 15,-1-1 0-15,2-2-1 16,-4-4 0-16,1 0 0 16,-1-3 3-16,2-2-1 0,-5-4 1 15,1-2-3-15,-2-3-1 16,-2 0-1-16,-1-2 1 15,-2 2 0-15,0 4 0 16,0 3 1-16,-2 6-1 16,-1 5 1-16,-1 7-2 0,1 4 2 15,-2 2 0-15,0 5-1 16,-1 11-3-16,6 4 3 0,-2 6 0 16,2 5-3-16,0 4 3 15,0 3 0-15,0-2 0 16,0-2-1-16,2-2 1 15,-2-4 0-15,0-6-1 16,0-5 1-16,0-4-7 0,0-5-8 16,0-4-2-16,0-4-1 15,-3 0 2-15,-3-5 2 16,1-6 1-16,-1-2-2 16,1-5 4-16,0 0 4 15,2-2 1-15,2-1 4 0,1 1 2 16,0 3 1-16,1 2 0 15,8 1 3-15,1 2 4 16,4 3-6-16,0-1-2 0,3 4-1 16,-1-1-8-16,0 3-34 15,0 1-60-15,-4 0-83 16</inkml:trace>
  <inkml:trace contextRef="#ctx0" brushRef="#br0" timeOffset="81069.8757">20533 9411 360 0,'0'-4'17'0,"-12"3"-17"16,-1 1 4-16,-6 0 5 15,0 3 4-15,-1 5-4 16,-3 3 1-16,1 0 6 16,2 0-4-16,4-1 5 0,2 0-3 31,3-1 0-31,5-2-3 16,4 0-6-16,2-1-4 15,3 1 1-15,9-2 2 16,5 1 13-16,4-1-5 15,3-1-7-15,2 2-1 0,-1-1-3 16,-2 4 3-16,0 1-2 16,-4 1-1-16,-4 2 0 15,-4 3 0-15,-2 0 0 16,-4 0-1-16,-3-1-1 0,-2 0 3 16,-2-1-2-16,-5-3 2 15,-6-3 3-15,-1-2 2 16,-2-2-1-16,-3-4-2 15,-3 0-1-15,3 0-1 0,-1-4 0 16,0-2 0-16,4-2-2 16,2 2 1-16,5-1-1 15,1 3 1-15,2 0-1 0,3 3 1 16,3 1-1-16,0 0 0 0,5 0-1 16,5 5 0-16,3 2 1 15,4 0 0-15,3 0 0 16,2 0 0-16,2-4 1 15,2-3-1-15,1 0 0 16,-1-5 0-16,1-7 2 0,1-5 1 31,-1-2-2-31,-3-3 2 0,-3 1 3 16,-2-1-1-16,-3 2-1 16,-6 1-4-16,-2 3 1 15,-5 3-1-15,-3 3 0 16,0 3 0-16,-3 4 0 15,-6 3-1-15,-2 0-3 16,-2 5 1-16,-1 6 2 0,1 3 0 16,3 2 0-16,1 1 0 15,3 1 0-15,4 1 1 16,2-3 0-16,2-3-1 16,8-2 2-16,5-6-1 15,4-5 0-15,4 0 1 0,0-8 2 16,4-8-1-16,1-4 0 15,-1-4 2-15,2-4 0 16,0 0 4-16,-4-3 13 0,0 1-11 16,-6-1-5-16,-4 0-1 15,-2 1-2-15,-5-1-4 16,-1 4 4-16,-5 2-2 16,-2 4 1-16,0 4-2 0,0 4 2 15,0 4 0 1,-5 6 0-16,-1 3-4 15,-2 0 1-15,0 8-3 16,-1 7 3-16,0 2 0 0,0 5 0 16,1 3 3-16,1 4-1 15,2 1 0-15,-1 2 0 16,4-1 1-16,2 0-2 16,0-2 1-16,0-2 0 15,0-3 1-15,6-3-1 0,4-3 1 16,1-4 0-16,3-3 0 15,2-7 0-15,4-4 5 16,2 0 0-16,0-6 1 0,-1-9-4 16,2-2 0-16,-4-1 0 15,-1-3-1-15,-3-1 0 16,0-1-1-16,-3-1 1 16,-2-2 0-16,-1-1-2 0,-2 0 0 15,-1 1 0-15,-3-2-1 16,2 3 1-16,-4 3-3 15,0 3 6-15,-1 5-3 0,0 2 0 16,0 4 1-16,0 2-1 16,0 4-1-16,0 2 2 15,0 0-5 1,-1 5-4-16,-5 6 5 16,1 4 2-16,-3 8 0 0,1 4 1 15,-3 9 1-15,1 4-2 16,-1 5 1-16,-1 6-1 15,1 1 3-15,2 4-3 0,-1 2 1 16,2 0 1-16,-1-2-1 16,4 0 0-1,-3-3 0-15,4-3 0 0,0-4 0 16,2-5 1-16,1-4-1 16,0-8 0-16,0-6 0 15,4-9 0-15,4-8 0 0,-2-6-3 16,2-6-1-16,0-11 4 15,0-7 0-15,-2-3 0 16,-2-4 0-16,0 1 0 16,-4 0-7-16,0 3-35 0,0 4-28 15,-6 3-17-15,1 3-50 0,-1 2-190 16</inkml:trace>
  <inkml:trace contextRef="#ctx0" brushRef="#br0" timeOffset="81290.6587">21299 9603 386 0,'-4'0'51'0,"-1"0"-49"15,3 0 10-15,-2 3 5 16,1 3-11-16,2 1-7 15,1 0 1-15,0-1-9 16,0 0-56-16,4-4-43 0,1-2-99 16</inkml:trace>
  <inkml:trace contextRef="#ctx0" brushRef="#br0" timeOffset="82123.4125">21497 9410 289 0,'-3'-9'49'15,"2"3"-48"-15,1 3 9 0,0 3 18 16,0 3-18-16,0 10-8 31,0 4 0-31,0 5 8 0,0 5 13 0,1-2-2 0,1 2-11 16,1-4-6-16,3-5-3 16,-1-5 1-16,3-5-2 15,1-8 2-15,1 0 3 16,0-9 18-16,3-4-11 15,-4-4-9-15,2-1-2 16,-1 0 5-16,-2 1-2 0,-2 4 0 16,-4 3-4-16,0 3 1 15,0 2 4-15,-2 5 5 32,0 0-7-32,0 5-3 15,0 5 1-15,0 3-2 0,0 0 1 16,3 1 0-16,5-1 0 15,1-3 0-15,3-2 0 16,0-4 0-16,0-3 1 16,1-1 0-16,-2-1 0 15,-1-7 2-15,-1-1-2 0,-3-2 4 16,-3-1 7-16,2-2 3 16,-5 0-1-16,0-2-9 15,0 0-4-15,-8-2 1 16,2 1-4-16,-4 0 2 15,2 2 1-15,2 3-1 16,0 2 0-16,2 2 1 0,4 3-1 16,0-1 0-16,4 2 2 15,3 0-3-15,5 1 1 16,0 1 1-16,2 1-1 0,2 1 0 16,-1 0 0-16,0 0 1 15,-1 2-1-15,-1 3 1 0,-1 3-1 16,-2 1 0-16,-1 1 1 15,2 2 1-15,-3 0-1 16,-2 0-1-16,0 2 2 16,-3 1-1-16,1-1 0 15,0-1 2-15,-2-1-3 0,-2-1 1 16,2-2-1-16,-2-1 0 16,2-4-3-16,-2-1-27 15,0-3-25-15,2 0-13 0,-2-7-44 31,2-7-93-31</inkml:trace>
  <inkml:trace contextRef="#ctx0" brushRef="#br0" timeOffset="82220.1595">21874 9162 136 0</inkml:trace>
  <inkml:trace contextRef="#ctx0" brushRef="#br0" timeOffset="82675.5831">21985 9041 277 0,'0'0'34'0,"0"0"-30"15,-2 5 34-15,-4 2 8 16,2 3-15-16,-1 1-4 0,2 1-6 16,0 2 4-16,1-1 0 15,1 1-14-15,-1-1-1 16,2 0 2-16,0-2-5 16,0-1 2-16,0-2-1 15,0 1 4-15,0-1 1 0,0 0-1 16,0 0-2-16,0 3 2 15,0 3 4-15,0 2-3 16,0 5-2-16,3 4-2 16,-1 4-1-16,0 2 1 15,-1 1-6-15,0 0 0 0,-1-2-5 16,2-3 3-16,-2-4-1 16,0-5 0-16,2-5 0 15,-2-4 1-15,0-4-1 16,0-3 1-16,0-2 1 15,0 0 0-15,0 0-4 16,0 0-9-16,0-5-17 0,0-3-28 16,0 2-23-16,-2-3-18 15,-2 1-58-15</inkml:trace>
  <inkml:trace contextRef="#ctx0" brushRef="#br0" timeOffset="83253.5588">21837 9414 288 0,'-9'0'23'15,"0"0"-13"-15,1 2 23 16,1 6 10-16,-2 1-14 16,4 3-12-16,-3 2 3 15,4 1-2-15,-1 1 7 0,3 1-5 16,1-2-7-16,1 0-5 15,0-4-2-15,8-2 3 16,4-3 4-16,3-4 9 16,4-2-2-16,4 0-8 15,2-9-8-15,0-2-3 16,3-2-1-16,-4 0 0 0,-5 0-1 16,2 0-5-16,-10 1-13 15,0 1-7-15,-4 1-14 16,-4 0-10-16,1 0-44 15,-4-1-49-15</inkml:trace>
  <inkml:trace contextRef="#ctx0" brushRef="#br0" timeOffset="83503.492">22108 9211 316 0,'-2'11'66'0,"2"1"-59"16,0 6 30-16,0 3 2 15,5 4-12-15,-1 3-9 0,6 1-12 16,-5 1-4-16,1-2-2 16,-3-3 1-16,3-4-9 15,-6-5-22-15,0-7-18 16,0-4-12-16,-1-5 14 15,-7 0-46-15,-3-12-119 0</inkml:trace>
  <inkml:trace contextRef="#ctx0" brushRef="#br0" timeOffset="84081.4869">21942 9282 257 0,'-7'0'56'0,"3"0"-45"16,4 0 24-16,0 3 9 15,9 1-14-15,7-2 4 16,5 0-10-16,8-2-5 16,4 0 0-16,4-6-4 0,1-5 0 15,-2-2-1-15,-2-1-2 16,-7-1 0-16,-7 0-4 16,-6-2-2-16,-6-1-2 15,-3 0-1-15,-2 0-2 16,-3 1-1-16,0 2 0 15,-8 2 1-15,0 5 0 0,-1 5-1 16,-1 3-2-16,-1 4 1 16,2 9 0-16,0 6-1 15,6 3 0-15,1 2 0 16,2 1 2-16,0-2-1 16,9-2 1-16,3-4 0 0,0-2 2 15,2-4-3-15,0-4 3 16,3-3-1-16,-3-3 5 15,1-1 7-15,-3 0-1 16,1-3-2-16,-2-3 2 16,1 1-2-16,-4 0-1 15,-2 1-4-15,0 1-3 0,-1 3-2 16,0 0 0-16,1 0 0 16,0 6-2-16,5 3 2 15,0 1 2-15,0 1-2 16,2 1 0-16,-1 0 2 15,1-2 0-15,2-1-1 0,-1-1 0 16,-1-2-1-16,-2-2 0 16,0-1 0-16,0-2-10 15,-2-1-33-15,-1 0-35 16,-2 0-56-16,-1-3-294 16</inkml:trace>
  <inkml:trace contextRef="#ctx0" brushRef="#br0" timeOffset="89808.1447">23456 7246 33 0,'0'-3'167'0,"0"1"-135"0,0 0 9 16,0 0 7-16,0 1-12 16,0 1-14-16,0-1 0 15,0 0 3-15,0 1 2 16,0 0-4-16,-1 0-6 16,1 0-2-16,0 0-4 15,-1 0-2-15,-1 7-5 0,0 3 8 16,-1 5 6-16,-1 5 2 15,-2 4-4-15,0 9-1 16,-1 6-1-16,-4 6-1 16,0 6-2-16,-2 3-6 15,0 1 0-15,3-4-4 0,-2-6 2 16,5-6-1-16,1-9 7 16,0-5 3-16,2-6-5 15,3-3 0-15,-3-6-2 16,2-2-2-16,0-2-1 0,0-1-2 15,2-4 1-15,0 0-2 16,0 0 0-16,0-1-10 16,0 0-33-16,0 0-46 15,0-2-32-15,0-7-134 16</inkml:trace>
  <inkml:trace contextRef="#ctx0" brushRef="#br0" timeOffset="91777.3429">23356 8931 93 0,'-7'9'70'15,"-1"-1"-42"-15,2 1-8 16,1-1 31-16,0 1-21 16,0-3-9-16,1 1-1 15,-1-1 2-15,2-3-1 16,0 0-1-16,1-1 5 0,0-2 5 15,1 0-4-15,1-2-11 16,0-5-6-16,0-3-2 16,0-1-2-16,6-3-2 15,2-3-3-15,2-2 0 16,1 0 2-16,4-1-3 0,-1 1 1 16,2 0 0-16,1 2 1 15,-2 2-1-15,0 3 0 16,-5 1 1-16,0 4 1 15,-2 3 0-15,-1 3 0 16,-1 1-1-16,-3 0-2 0,1 5-1 16,0 6 2-16,-1 1 2 15,1 4-1-15,-1 4-1 16,1 2 3-16,-3 2 0 16,-1 4 2-16,0 1 1 15,0 3-1-15,-4 3-1 16,-4 2 2-16,-3 1-1 0,-4 2-3 15,2 0-1-15,-6-1-1 16,-3-1 1-16,-2-2 0 16,2-3 0-16,-3-3 0 15,2-4 0-15,0-3-1 16,4-4 2-16,0-5-1 0,2-3 0 16,0-4 0-16,3-5 0 15,1-2 2-15,3 0 0 16,3-5 4-16,2-6 1 15,2-3-2-15,3-1-2 16,0 0-2-16,3-2 0 0,3 1-2 16,5 0 3-16,2 1-2 15,4 2 0-15,-2 0-1 16,1 3 0-16,3 1 1 16,2 1-2-16,-2 2 1 15,5 2 0-15,2 3-1 16,1 0 2-16,3 1-1 0,-1 0 0 15,0 1 1-15,1 3 2 16,-3 2 3-16,-2 0-2 16,-2 0 0-16,-4 0-2 15,-4-2 1-15,1 1-2 16,-7-1 1-16,-1-2-2 0,0-1 1 16,-4 0 0-16,1-1 1 15,0 0-1-15,0 0-1 16,3 0 1-16,-5 0-7 15,5-1-32-15,-2-1-38 16,-3 0-66-16,-2-2-203 0</inkml:trace>
  <inkml:trace contextRef="#ctx0" brushRef="#br0" timeOffset="104274.4953">17157 6906 176 0,'-1'-2'14'0,"-1"1"28"16,2 1 17-16,0 0-34 15,0 0 47-15,0 0-31 16,0 0-23-16,0 0-7 16,0 0-6-16,0 0-4 15,0 8-2-15,2 1 4 0,2 5 13 16,3 4 3-16,0 4-15 16,0 1-2-16,1 4 3 15,-1 1 9-15,-1 1-8 16,0 2-2-16,1 0-2 15,-2-1-1-15,1-4 1 0,-1-1-2 16,-2-6 0-16,2-4 0 16,-2-3 0-16,-2-5 1 15,1-2-1-15,-1-1 0 16,-1-4 1-16,0 0 3 16,0-2 23-16,0-7-15 15,0-2-11-15,-3-2 0 0,-1-4 1 16,-1 1 0-16,-1-4 0 15,3 1 0-15,-4-5 0 16,3 1-1-16,-2 0 0 16,4-1-1-16,-2-1 0 0,2 4 0 15,0-1 0-15,2 2 1 16,0 0 0-16,0 1 0 16,4 0 0-16,4 2-1 15,3-1 2-15,5 1 1 16,1 0 4-16,4 3-6 15,-2 2 0-15,-1 1 0 0,0 5 0 16,-3 4 0-16,-1 2-2 16,-3 0 1-16,0 8-1 15,-3 3 1-15,2 0-2 16,-4 1 3-16,0 0-1 16,-2-2 0-16,1-2 0 0,-1-4 0 15,3 1 0-15,0-3 0 16,2-2-7-16,1 0-26 15,3 0-32-15,-1 0-37 16,-3-4-88-16</inkml:trace>
  <inkml:trace contextRef="#ctx0" brushRef="#br0" timeOffset="105227.5558">17685 7058 312 0,'-6'1'9'0,"1"-1"-6"16,2 1-3-16,1-1 9 15,2 0 8-15,0 0 3 16,0 0 4-16,2 0 1 0,6 0 5 15,0 0-1-15,4-4-11 16,2-3-2-16,4 1-2 16,6-1-3-16,1-3 4 15,2 3 6-15,4-1-6 16,4 0 2-16,-1 1-5 0,0 2-8 16,3 1 2-16,-2 0-4 15,2 2 0-15,0 1-2 16,0 1 2-16,-1 0-2 15,2 0 0-15,-2 0 1 16,0 0-2-16,0-1 3 0,2 1-2 16,-2-2 0-16,1-1 0 15,1 1 0-15,-2 0 1 16,2 0 2-16,-1 0-1 16,-1 1 4-16,1-1 0 15,-1 2-4-15,0 0 3 0,1 0-5 16,0 0 1-16,1 0 1 15,-1 0 0-15,2 0 3 16,0 0-7-16,2 0 3 16,0 0 0-16,-1 0 2 15,4 0-2-15,-2 0 3 0,4 0 2 16,-1 0-1-16,0 2 0 16,3 0-6-16,-2 0 5 15,2 0-5-15,-2 1 0 16,2 0 3-16,-6 0-3 15,2-1 2-15,-5 1-1 16,-2 0 1-16,-1-1-1 0,-3 0-2 16,-4-1 4-16,0 1-3 15,-4 0 1-15,-5 0 1 16,0-1 0-16,-3 0-1 16,-3 1 0-16,-2-1 1 15,-3 0 0-15,1 1-2 0,-6-2 2 16,1 1-1-16,-2 0 0 15,-2-1 0-15,0 0-1 16,-1 0 1-16,0 0-1 16,0 0-2-16,0 0-8 15,0 1-14-15,0-1-10 16,-1 0-1-16,-1 0 6 0,0 0-1 16,-1 0-6-16,1 0-16 15,1-2-42-15,-2-6-109 16</inkml:trace>
  <inkml:trace contextRef="#ctx0" brushRef="#br0" timeOffset="105727.2905">19776 6791 257 0,'0'0'35'0,"0"0"-28"0,0 0-3 15,0 0 4-15,0 0 11 16,0 0-4-16,2 2 9 16,3 2 3-16,4 1-4 15,0 0-2-15,2 2-5 16,3 0-7-16,3 0 4 15,-1 2-4-15,3 0-1 0,-4 0-2 16,1 1-2-16,-3 0 2 16,-1 1-4-16,-3 0-1 15,-1 1 0-15,-5 1 2 16,-1 1-4-16,-2 1 2 16,0 2 0-16,-8 0 0 15,-3 3 4-15,-5 0 6 0,-2 3-9 16,-3-1 6-16,-4 2-1 15,3-2 4-15,-1 1-2 16,3-4-4-16,2-1 2 16,4-3 10-16,3-3-14 15,4-2 1-15,3-3-3 0,1 0-1 16,1 0 0-16,2 0-1 16,0 0-12-16,0 1-69 15,-1-3-121-15</inkml:trace>
  <inkml:trace contextRef="#ctx0" brushRef="#br0" timeOffset="112154.3223">6160 3921 19 0,'-11'8'245'16,"2"-2"-244"-16,-1 2 4 15,4-1 20-15,0 0-8 0,2 0 6 16,3-3-18-16,-1 0-5 15,2-1-1-15,0 2 3 16,3-2-1-16,4-1-2 16,2-1-4-16,3-1 12 15,1 0 4-15,1-3 0 16,1-5-4-16,-1-4 2 31,-3-2 7-31,-3 0-2 0,-1 0-3 0,-2 0 0 0,-5 2-1 16,0 1-3-16,0 2-2 15,-8 1-3-15,0 2 3 16,-1 4 4-16,-2 2-7 0,0 0-1 16,-2 1-1-16,2 7-1 15,2 3 1-15,2 0-1 16,3 1 1-16,4 1-1 0,0-3-1 16,0-1 1-16,9-2-2 15,-1-2 2-15,3-2-1 16,0-3 0-16,-2 0 1 15,3-2 0-15,-3-4 3 16,0-1 0-16,-2-1-2 0,-1 0 2 16,-3 2-1-16,-2 1 1 15,-1 1-1-15,0 2 2 16,0 0-1-16,0 2 1 16,-3 0 0-16,0 0-2 15,-1 2-1-15,2 5-1 0,-1 3 0 16,3-2 1-16,0 2-5 15,9 0-37-15,2-3-76 16,0-2-174-16</inkml:trace>
  <inkml:trace contextRef="#ctx0" brushRef="#br0" timeOffset="120448.3972">10032 3048 353 0,'0'0'10'0,"0"0"-8"16,0 0-2-16,0 0 0 0,0 3 4 15,0 7 0-15,0 3 3 16,0 6 4-16,0 4 4 16,0 5 5-16,1 3-8 15,0 3-9-15,-1 2-1 16,0 1 7-16,0-1-1 0,-3-2-5 15,-3-5-2-15,0-5 0 16,1-6 0-16,2-5 0 16,-1-7 1-16,2-6 18 15,-1 0 27-15,0-11-14 16,2-6-22-16,-1-3-6 16,2-6-5-16,0-2 0 0,0-2-1 15,0 2 1-15,1-4-1 16,6 2-1-16,-1 1 2 15,3 2-1-15,2 4 1 16,1 3-2-16,1 4 0 0,0 5 2 16,-1 4 2-16,0 4-2 15,-1 3-2-15,-1 0 0 16,1 9-1-16,-1 5 3 16,0 6-1-16,1 5 1 15,-1 3-1-15,-2 3 1 16,-2 0 0-16,0-2 0 0,0-1 0 15,-2-1 1-15,0-7-1 16,-2-3 0-16,-1-5 0 16,1-4 0-16,-2-3 1 15,0-4-1-15,0-1 1 16,0 0 5-16,0-6 6 0,0-5-6 16,0-6-6-16,0-3 0 15,3-6-1-15,-1-1 0 16,0-2-1-16,3-2-4 15,0 0 0-15,0 3 1 16,-2 0 3-16,2 4 2 0,1 6 0 16,-1 3 0-16,-1 4 0 15,0 4 2-15,2 4 3 16,-3 2 1-16,3 1-7 16,2 4-2-16,0 10-1 15,3 4 3-15,1 6 1 16,3 4 1-16,-2 1-1 0,1 2-1 15,1-3 2-15,-1-1-1 16,-2-4-1-16,2-4-23 16,-3-4-13-16,0-6-16 15,-2-2-34-15,1-6-43 16,-2-1-116-16</inkml:trace>
  <inkml:trace contextRef="#ctx0" brushRef="#br0" timeOffset="121213.8699">10703 3082 54 0,'-14'-6'331'0,"0"0"-329"0,-3 4 0 15,0 2 0-15,0 0 3 16,-1 11 0-16,0 3-4 15,1 6 3-15,4 5-1 16,2 1 2-16,4 1 0 16,5-1 2-16,2-3 3 15,0-3-5-15,6-3-2 0,2-4 0 16,3-5-1-16,1-2 4 16,1-3 3-16,2-3 11 15,1 0 6-15,1-8-10 16,2-1-4-16,-2-5-7 15,-1 0-4-15,-1-3 0 0,-2 0 1 16,-4 0 0-16,-1 0 0 16,-2 3-3-16,-3 1 2 15,-1 4 0-15,-2 3-1 16,0 4 0-16,0 2 1 16,0 0-4-16,-3 7 1 15,0 3 1-15,-1 4 0 0,2 4-1 16,2 0 1-16,0 1 1 15,0-2-1-15,1-2 2 16,7-1-1-16,1-5 0 16,2-3 0-16,2-4 1 0,0-2 6 15,2 0 9-15,1-5 4 16,1-4 2-16,-2-2-10 16,-1-1 0-16,0-2-4 15,-1 2-2-15,-2-4-1 16,-1 4-4-16,-3 1 1 0,-1-1 0 15,-1 4-2-15,-3 1 1 16,1 3-1-16,-2 2 0 16,-1 1 0-16,0 1 0 15,0 0-1-15,0 0-2 16,0 0-2-16,0 4-8 16,0 6 5-16,0 2 7 0,0 4 1 15,0-1 0-15,0 2 0 16,0-1 0-16,0-4 0 15,1-1 0-15,0-3 0 16,1-1 1-16,1-3-2 0,-2-1-4 16,-1 0-21-16,2-3-8 15,0 0 4-15,-1 0-2 16,2 0-19-16,-1 0-25 16,0 0-23-16,0-3-75 15</inkml:trace>
  <inkml:trace contextRef="#ctx0" brushRef="#br0" timeOffset="121495.2004">10849 2919 305 0,'-5'0'105'16,"4"-3"-101"-16,-1 2-4 16,2-1 12-16,0 2 1 15,0 0-14-15,2 0-21 16,1 6-39-16,1 2-36 0,2 0-119 15</inkml:trace>
  <inkml:trace contextRef="#ctx0" brushRef="#br0" timeOffset="121979.2958">11184 3091 253 0,'4'11'134'0,"-3"1"-130"16,-1 4-4-16,0 4 11 15,1 3 11-15,2 2-6 16,1 0-3-16,2 1 4 16,0-2-14-16,-1-3-3 15,1-5 1-15,-2-2 1 0,0-6-4 16,0-4 4-16,-1-4-1 15,0 0 1-15,2-7 5 16,-1-6 0-16,3-4 0 16,1-5 0-16,2-2 4 15,-2-4 8-15,2 1-4 16,0-2-2-16,0 1-11 0,0 5 5 16,-1 2-1-16,-1 6 2 15,-5 4 7-15,2 5 3 16,-4 6-7-16,2 0-9 15,0 5-9-15,1 9 1 0,0 6 5 16,2 3 1-16,1 3 2 16,1 2 3-16,1 0-5 15,1-1 0-15,0-4 0 16,1-1-13-16,-1-2-31 16,-1 0-20-16,-1 0-46 0,-4 2-85 15</inkml:trace>
  <inkml:trace contextRef="#ctx0" brushRef="#br0" timeOffset="122916.6304">9910 4710 63 0,'-11'8'40'0,"0"-1"-13"16,3-1 2-16,2 0 4 15,0 1-4-15,1-3-3 16,3-1-3-16,1 0 5 16,-1-2 0-16,2 1 3 0,0-2 4 15,0 0 0-15,0 0 0 16,0 0-2-16,0-2 0 15,0-5-23-15,0-2-6 16,4-3-3-16,2-1 0 16,1-3 0-16,1 1-1 0,2-1 0 15,-1 1 2-15,3 0-4 16,1 2 2-16,-2-1 0 16,3 4 1-16,-3 1-1 15,0 0 2-15,1 4-1 16,-2 0-1-16,-2 2 0 15,-1 3 0-15,-1 0-1 0,1 0 2 16,-1 0 0-16,2 5-1 16,0 2 0-16,0 3 1 15,-1 1 3-15,3 2 24 16,-1 2-19-16,-1 2-5 0,2 3-3 16,-3 0-1-16,3 3 6 15,-1 2 0-15,1 3-3 16,-2 0-1-16,-1-2-2 15,-1-1 0-15,2-5 1 16,-1-3-2-16,1-3 2 16,-1-1-2-16,1-4 2 0,0-1 2 15,-2-2-2-15,0-3 1 16,0-1-1-16,-1-2 2 16,1 0 0-16,-1 0-1 15,0 0 1-15,0 0-2 16,-3 0-3-16,2 0-8 0,-2-1-15 15,-1-3-10-15,0-1-9 16,0-2-21-16,-1-1-34 16,0-3-41-16</inkml:trace>
  <inkml:trace contextRef="#ctx0" brushRef="#br0" timeOffset="123666.4149">10359 4425 245 0,'0'-3'14'16,"0"1"6"-16,0 1 27 15,0 1-12-15,-2 0-8 0,1 0-3 16,-1 0-2-16,-1 0-5 16,-1 3-2-16,0 4-3 15,-2 1 5-15,-2 1 1 16,-1 2 0-16,-5 4 0 15,-2 1 1-15,-3 4-2 0,-5 4-2 16,-2 4-3-16,-5 8-1 16,-4 4 2-16,-1 6 11 15,0 3-3-15,1 6-8 16,2-1 13-16,4-2-20 16,4-3 2-16,8-9-6 0,4-7 6 15,5-9-5-15,4-9-2 16,3-6-1-16,1-6 2 15,0-1 2-15,0-2-1 16,0 0-5-16,-2 0-34 16,-6 0-60-16,-7-3-111 15</inkml:trace>
  <inkml:trace contextRef="#ctx0" brushRef="#br0" timeOffset="126134.603">2930 6252 185 0,'-7'-22'16'0,"-1"0"-13"0,-1 2 15 16,-2-2 11-16,2 5-2 15,1-2-7-15,0 3 8 16,1 3-3-16,3 2 8 15,-2 5-14-15,4 2-12 16,1 3 6-16,1 1-6 16,0 1-7-16,0 9-4 0,3 4 5 15,5 5 1-15,0 7-2 16,-1 4 7-16,3 6 14 16,-1 5-11-16,-1 4-1 15,-3 5-3-15,0 4-3 16,1 2 2-16,-5-2-5 15,1-1 2-15,-1-3-3 0,-1-6 2 16,0-9 0-16,0-7 7 16,0-8 1-16,0-9-7 15,0-5-1-15,0-5 1 16,0-1 15-16,0-3 6 16,0-9 0-16,0-5-24 0,0-5 0 15,3-6 2-15,2 2-3 16,3-2 1-16,-2 0 0 15,2 3 2-15,2 2-2 16,-1-2 0-16,3 3 2 0,-1 0-3 16,2 1 3-16,1-1-1 15,0 2 0-15,0 0-3 16,-2 1 4-16,1 2 0 16,-1 2-1-16,-5 2-1 15,0 2 2-15,-3 5-1 16,1 1 0-16,-5 3 2 0,0 2 1 15,0 0 3-15,0 0-2 16,0 0 6-16,-2 2 3 16,-5 6-12-16,-1 3-3 15,0 3 1-15,-3 3 0 16,-1 3 1-16,1 2-2 0,1 4 2 16,-6 1 1-16,4 2-1 15,-2 1 0-15,-1 1 1 16,0-2 0-16,2 1-3 15,1-3 2-15,2-1 0 16,1-3 1-16,1-3-2 0,4-3 2 16,-1-5-2-16,4-3 2 15,0-4-2-15,1-3 0 16,0-2-2-16,0 0 1 16,0 0 1-16,0-5 2 15,1-3 10-15,1-3-2 16,0-1-5-16,0 1 0 0,-2-1-1 15,0 1 7-15,-2 0-1 16,-4 0-5-16,-4 0 4 16,1-3 1-16,-5 2-8 15,-2-3 1-15,-3 0 2 0,-3 2-2 16,-4-1-3-16,-5 3 3 16,0 0-4-16,2 3 2 15,-3 2-2-15,5 5-10 16,0 1-33-16,3 0-63 15,-4 0-228-15</inkml:trace>
  <inkml:trace contextRef="#ctx0" brushRef="#br0" timeOffset="130992.9236">10035 3405 393 0,'9'0'-1'0,"6"-8"-46"16,5-3 47-16,6-3 4 15,7-1-2-15,6-3-2 16,8 1 6-16,7-1 6 16,7 1 3-16,4 0 6 15,7 0 7-15,3 4 2 16,0 1-9-16,0 2-10 0,-4 3-3 16,-6 2-5-16,-7 2 4 15,-6 1-3-15,-11 1-2 16,-8 1-2-16,-10 0 0 15,-8-1 0-15,-7 0 1 16,-8 1 1-16,-1-1 7 0,-16 1-2 16,-9 0-2-16,-9 0-8 15,-9 7 2-15,-9 3-1 16,-8 1 4-16,-5 1-2 16,-3 2 1-16,-2 0-1 15,-2-2 2-15,5-1-3 16,4-2 0-16,9-2 3 0,6-2 1 15,14-1-1-15,10-1 2 16,10-3 0-16,6 0 11 16,8 0 3-16,3 0-5 15,19-7-10-15,11-3-1 0,15-2 1 16,16-7-1-16,12 0-1 16,11-2 0-16,3-3 0 15,5 0 1-15,2-1 6 16,-4 0 0-16,-6 1-2 15,-3 2 0-15,-8-1-2 16,-7 4 1-16,-10 0-1 0,-10 4-1 16,-12 2-3-16,-9 1 0 15,-8 3 1-15,-9 2 2 16,-5 1 1-16,-5 0-1 16,0 1-7-16,-14 0-30 15,-6 1-38-15,-11 1-33 0,-7 0-34 16,-11 0-126-16</inkml:trace>
  <inkml:trace contextRef="#ctx0" brushRef="#br0" timeOffset="131523.9982">10191 2536 291 0,'6'-12'15'16,"-6"3"18"-16,0 4 19 0,-9 5-32 15,-8 0-24-15,-6 6 3 16,-8 7 2-16,0 2 1 15,-1 2-2-15,1 2 6 16,5-4 1-16,4-1 7 16,8-3-6-16,7-3-2 0,3-2-5 15,4-5-2-15,14-1 4 16,10 0 7-16,4 0-1 16,7-6-2-16,5-1-6 15,3 2 1-15,-3-1-2 16,1 2 4-16,-5 3 2 15,-5 1 1-15,-7 5-7 0,-5 7 0 16,-7 7-3-16,-8 1-1 16,-4 3 4-16,-2 2 0 15,-12 1 1-15,-5-1 1 16,-3-3 0-16,-3 0 4 16,-4-3-4-16,0-2-1 0,1-5 5 15,-1 0-5-15,4-6-2 16,4-4 3-16,5-2-14 15,5-5-44-15,7-10-52 16,4-6-71-16</inkml:trace>
  <inkml:trace contextRef="#ctx0" brushRef="#br0" timeOffset="132601.8759">10328 2473 165 0,'1'0'181'0,"-1"0"-177"15,0 0-8-15,0 9-8 16,2 5 21-16,2 5 8 16,1 7 1-16,2 2 2 15,3 4-11-15,1-1-9 16,0-1 0-16,2-4 3 0,1-5-4 16,-4-5 4-16,0-5-3 15,-3-3 2-15,-1-5 0 16,-3-3 4-16,3 0 14 15,-1-6 12-15,2-4-13 16,2-3-11-16,1-1-4 0,0 0-3 16,-1 4-2-16,-1-2 1 15,-1 6 1-15,-1 3-2 16,0 3-1-16,-1 0-5 16,1 3-1-16,0 6 4 15,3 5 2-15,-1 0 1 16,3 0 1-16,0 3 0 0,2-5 1 15,0-2 1-15,2-1-1 16,1-7 2-16,-1-2 0 16,1 0 5-16,-1-2 6 15,1-7-4-15,-2-1-4 16,0-2 1-16,-1 0 0 0,-4 1-1 16,-3 0-4-16,-1 0 0 15,-3 3-2-15,-2 1 3 16,0 5-2-16,-2-1-5 15,-7 3-2-15,1 0 0 16,-2 5 7-16,1 5-3 0,0 0 0 16,4 1 0-16,3 1 0 15,2-1 0-15,0 0 0 16,9-2 0-16,3-3 2 16,3-3 2-16,4-2 1 15,0-1 2-15,2-5-3 16,0-6 2-16,3-3-1 0,-2-3 1 15,1-3 7-15,-2-2 5 16,0-1 8-16,-3-2 1 16,-3 0-9-16,-4 2 1 15,-3-2-10-15,-2 3-2 16,-4 4-4-16,0 2 0 0,-2 5-2 16,0 5-1-16,0 3-1 15,-4 3-3-15,-2 0-4 16,0 10 3-16,-1 5 8 15,-1 2-3-15,1 5-2 0,2 2 4 16,2 3 0-16,0-2 1 16,3-2-2-16,0-3 0 15,0-6 1-15,6-3-1 16,4-5-3-16,4-3 5 16,-1-3 2-16,4 0 2 15,4-9 1-15,3-2-3 0,0-4-1 16,0-4 1-16,3-3 0 15,-2-1 4-15,0-2 4 16,-1 0 4-16,-3-4-2 16,0 1-2-16,-6 2 2 15,-2-2-2-15,-3 1-8 0,-4 2-2 16,-4 2 1-16,0 5-2 16,-2 1 1-16,0 7-2 15,0 1 1-15,-4 4-2 16,-4 5-2-16,-1 0-5 15,-6 10-1-15,-1 10 5 0,-3 9 2 16,-4 11 1-16,-2 12 1 16,2 7 1-16,0 4 3 15,5-2-1-15,7-3-4 16,10-9-1-16,1-6-13 16,15-9-2-16,7-1-32 0,3-4-47 15,3-1-46-15</inkml:trace>
  <inkml:trace contextRef="#ctx0" brushRef="#br0" timeOffset="133711.0839">9964 3080 118 0,'-9'-6'74'0,"4"2"-58"16,5 1 26-16,5 1-23 15,11 0-9-15,12 0-6 16,8-2 5-16,11-1 22 16,7-2-11-16,9-1 1 15,4-1-6-15,2-2 2 16,2-1-2-16,0-1 3 0,-2 1-7 15,-2 1 2-15,-10 2-3 16,-9 2-8-16,-11 4 0 16,-11 3-1-16,-8 0-1 15,-14 7-3-15,-4 5-5 16,-14 1 4-16,-9 2 6 16,-8 1 1-16,-7-1-3 0,-2 0 4 15,-4-2-4-15,1 1 1 16,0-2 1-16,3 2-3 15,4 0 4-15,5 0-2 16,6 0-3-16,8-2 4 0,5 1-2 16,10 1-2-16,2-2-1 15,9 2 0-15,13-2 0 16,10-2 5-16,10-4 1 16,12-3 2-16,9-3-4 15,7-5 1-15,4-7-3 16,2-5 6-16,-3 0-1 0,-3-2-3 15,-6 1-1-15,-6 2 3 16,-11 2-1-16,-10 3 7 16,-8 3-1-16,-10 3-5 15,-11 3-2-15,-7 2-1 16,-3 0-1-16,-15 3-10 0,-10 8 14 16,-7 3 0-16,-8 3-3 15,-6 0-2-15,0 3 1 16,6-4 2-16,4-1-1 15,9-1-1-15,8-3 1 16,10 0-1-16,10-4-1 0,5 0-2 16,20 0-5-16,14 0 6 15,17-1 3-15,14 0-5 16,15-1-46-16,8-1-73 16,4 1-95-16</inkml:trace>
  <inkml:trace contextRef="#ctx0" brushRef="#br0" timeOffset="151912.8056">10408 4839 102 0,'1'-2'31'0,"-1"1"2"15,1-1 8-15,1-1 5 16,0 3-21-16,-1-3-11 16,0 1-3-16,2 0 3 0,-1 0-3 15,2 0 0-15,0 1-7 16,0-1 3-16,2 1 3 16,0-1 0-16,1 0 0 15,3 0 1-15,1 0 4 16,2-1 5-16,3 0-4 15,-1-1-9-15,4 0-1 0,0 1 2 16,1-2 1-16,1 2-3 16,2 0 1-16,0 1-4 15,1 1 0-15,0 1-3 16,1 0 2-16,1 0 0 16,-3 0 2-16,0 2 5 0,-1 4-8 15,0 0 1-15,0-1 4 16,0 2-7-16,0 0 5 15,0 0-1-15,2 2 2 16,-1-1-5-16,1 2 1 16,-1-1 0-16,0 3 0 0,2-2 1 15,-2 1 0-15,0 2 1 16,0 1-3-16,1 0 2 16,-2 2-2-16,1-1 2 15,-1 1-2-15,0 1 0 16,-1 0 0-16,0 0 2 0,-2 0-1 15,-1 2-1-15,1-2 1 16,-1 1 0-16,-1 1-1 16,-2-2 0-16,2 0 1 15,-4 0 2-15,1 0-2 16,-1 0 0-16,0 0 1 0,1 2-2 16,-2-2 0-16,1-1 3 15,-2 2 0-15,3 0-3 16,-1 0 0-16,-1-1 2 15,0 2 2-15,1 0-2 16,0-1-2-16,-1 1 2 16,1-1 1-16,2 1 1 0,-2 1-4 15,1-2 1-15,1 1 1 16,3-2 0-16,-4 2-1 16,2-1-1-16,1 2 2 15,2-1 1-15,-1 0 0 16,1 1-1-16,0 1 7 0,1-1-4 15,-1 1-4-15,0-1 0 16,0 0 0-16,-1 0 1 16,1 0 0-16,-1-1 0 15,1 1 0-15,-3 0 1 16,1-1-1-16,0 1 1 0,1-1-2 16,-1-1 0-16,0 2 1 15,0 0 2-15,1 0-2 16,0-1 0-16,0 3 0 15,2-2 4-15,0-1-4 16,-1-1 2-16,2 1-4 0,-1 0 0 16,1-1 0-16,2 1 2 15,-3 0 0-15,2 0 1 16,-2 0 3-16,4 1-3 16,-4-1-3-16,2 1 4 15,-1 0-3-15,0 1 1 0,1 0-2 16,0 1 1-16,0-3 0 15,0 2 0-15,1-2 0 16,0 1-1-16,0 0 0 16,0 0 2-16,-1 0 0 15,2 1-1-15,-1-2-1 16,0 2-1-16,1-1 3 0,1 0-1 16,1 0-1-16,1 0 2 15,-1-1 2-15,-1 0-3 16,1 1 1-16,-1-3 1 15,2 1-4-15,-2 0 4 16,1-1-4-16,2 3 3 0,-1-3-2 16,0 1 1-16,0 1 0 15,1 1-2-15,1-3 2 16,0 4 1-16,2-2 2 16,-2 0 0-16,1 0-3 15,-1 0 2-15,1 0-4 0,1 0 3 16,0 0-4-16,0-2 3 15,0 2 1-15,0 0 0 16,0-1-4-16,0 0 2 16,-3 1 0-16,1-3-1 15,0 3 2-15,-1-3-1 16,0 3-2-16,2-1 4 0,-2 1 0 16,3-2-3-16,-1 0 1 15,0 0 1-15,-2 0-1 16,1 0 1-16,0-1-1 15,-1 1-3-15,0 0 6 0,0-2-3 16,2 2-1-16,0 0 0 16,-1-1 2-16,1 1-2 15,0-2 4-15,3 1-5 16,-2 0 3-16,2 0 0 16,1-1 1-16,-2 0-5 15,2 0 3-15,0-1-2 0,0 0 7 16,-1 0-5-16,1-1 3 15,-1-1-12-15,1 1 11 16,0-1 4-16,2 0-5 16,0 1 5-16,4-2-3 15,-3 0-3-15,2-2 1 0,-1 2-4 16,1-2 3-16,-1-1 3 16,1 1 0-16,-2-1 1 15,0 1-3-15,2-1-1 16,1 0 3-16,-2-1-1 15,1 3-3-15,0-1 7 16,0-2-9-16,1 1 1 0,-1 0 6 16,2-1-4-16,-2 0 0 15,1-1 3-15,0 2-6 16,-3-2 6-16,3 2-3 16,-3-1-3-16,3 0 3 0,-2 0 0 15,2-1 1-15,-5 1 1 16,2 0-5-16,0 0 6 15,0-1-3-15,-3-1 0 16,1 1 1-16,2-1-2 16,-1 0 1-16,-2 0 0 0,2 1 0 15,-1-2 0-15,-1 0 0 16,1 0 3-16,-1 0-3 16,-1 0-1-16,1-2 2 15,-1 1 0-15,2-1-1 16,-3 1 0-16,3-2 6 15,-1 0-10-15,2-1 4 0,0 2 4 16,1-2-2-16,1 0-1 16,0 0 1-16,1 0-2 15,1 0 2-15,0 0-3 16,1 0 2-16,-2 0-1 16,2 0 0-16,-1 0 0 0,1 0 2 15,-3 0-6-15,2 0 5 16,-1 0 4-16,0-2-6 15,0 1 1-15,1-1-2 16,-3 0 4-16,3 0-2 16,-3-1 1-16,0 2-2 0,0-2 1 15,1 0 2-15,-1-1-2 16,-1 1 0-16,0-1 1 16,-1 0-1-16,-1-1 3 15,-1 0 0-15,1 0-3 16,0 0 4-16,-1 1-2 0,0-2 1 15,1 1-2-15,1 0-3 16,-2 0 6-16,-2 0-4 16,1 0 0-16,2 1 0 15,-3 0 3-15,2-1-3 16,-2 1-1-16,0 0 0 0,0 0 1 16,-2-1 1-16,0 1-3 15,-1-1 4-15,-2 1-1 16,-1 0-1-16,-1-1 0 15,0 1 1-15,0 0-2 16,-1-1 5-16,0 0-4 16,2 1 0-16,0-1 1 0,0 0 0 15,-1 0-1-15,1 0 1 16,0 0 1-16,0 0-4 16,0-1 9-16,2 0-14 15,-2 1 9-15,0-1 0 16,2 0-1-16,-1 0-1 0,-1-1 0 15,4 1 1-15,-4 0-1 16,3 0 3-16,-1-2 0 16,1 2 2-16,-2-1-4 15,1 0 1-15,-2 0 0 16,0 0 0-16,0 0-3 0,-1-1 4 16,0 0-3-16,0 0 1 15,-1 0 1-15,-1-1-3 16,0 1 3-16,-3-3 0 15,3 2-2-15,-5 1 3 16,2-3 0-16,0 1-1 0,-2 0 2 16,0-1 0-16,2 1-3 15,-1 0 0-15,0 1-2 16,-3-1 4-16,0 2-4 16,2-1 4-16,-3 2-2 15,0-1 1-15,2 2-2 0,-1-1 0 16,4 0 0-16,-3 0-2 15,1 1 4-15,0-1-2 16,1 2 1-16,-1-1-3 16,-3-1 2-16,3 0 2 15,-3 1-2-15,0 1 0 0,-2-1 0 16,0 1 0-16,-1 0 1 16,-2 1-3-16,0-1 4 15,-1 0-2-15,-2 1-1 16,0-1 3-16,1 1-2 15,-4 0 1-15,2 1-2 16,-1 0 2-16,-2 0-1 0,2 0 0 16,2 0 0-16,-2-2 0 15,1 2 0-15,1 0-2 16,0 0 2-16,0 1 0 16,-1-1-1-16,1 2 1 15,-1-2 0-15,-2 1-1 0,2 1 1 16,-2-1 0-16,0 2 0 15,-1-2 0-15,1 0 0 16,-2 1 0-16,1 1-1 16,-2-1-1-16,0 1 1 15,0-2-3-15,0 2-1 0,-6-2-2 16,-2 1-1-16,-3-1 1 16,-4 0 3-16,-3 0-1 15,-1 1-4-15,-1-1-1 16,0 2 3-16,-1 0-4 15,0 0 2-15,0 0 5 0,-2 0-2 16,4 0-1-16,0 0-1 16,0 0 2-16,1 3 4 15,1-3-1-15,-1 1 2 16,-1 1 0-16,2-2 0 16,0 1 1-16,2-1 0 15,-3 0 0-15,3 0-2 0,4 0 2 16,1 0 0-16,2 0 2 15,5 0-1-15,1 0-1 16,2 0 0-16,0 1 0 16,0-1-4-16,0 1 3 15,0-1 1-15,5 0 0 0,1 0 0 16,0 0 1-16,3 0-1 16,1 0 0-16,3 0 0 15,1 0 1-15,2 0-2 16,3 0 2-16,-1 0 1 15,4 0-1-15,0 0-4 0,0 0 6 16,-1 0-3-16,2-1 1 16,-2-1 1-16,2 0-1 15,-4 1 2-15,-1-2-2 16,-2 0 4-16,-2 1-3 16,-3 0 0-16,-3 0 1 0,-2 1-2 15,-1 0 1-15,-1 1-1 16,-2 0-2-16,0 0 1 15,0 0-1-15,-2 0-1 16,2 1 0-16,-2 4 1 0,0 1 0 16,0 1 0-16,0 1 1 15,0 2-1-15,-3 1-1 16,-2 3 2-16,4 0 8 16,-2 0-5-16,1 3-2 15,1-3 4-15,1 2-3 16,0-1 4-16,0-1 2 0,0 0 0 15,1 0-3-15,2-2-1 16,0 1 1-16,-1-3-1 16,1 0-1-16,0-3-2 15,-3 0-1-15,2-2 1 16,-2 0-1-16,2-3 0 16,-2 0 0-16,0 1 0 0,0-3 1 15,0 0 1-15,0 0 0 16,1 0 0-16,-1 0-1 15,3 0-9-15,-1 0-13 16,-1 0-24-16,0 0-44 16,-1-5-69-16,0-3-187 0</inkml:trace>
  <inkml:trace contextRef="#ctx0" brushRef="#br0" timeOffset="164988.0401">14758 4081 12 0,'13'0'302'15,"3"0"-304"-15,2 0 3 16,6-3-2-16,4 1 2 16,3 2 0-16,2 0-1 0,3 0 1 15,5 0 0-15,0 0-1 16,5 0 1-16,6 2 0 16,1 1-1-16,7 0 2 15,4-2-1-15,5 2 1 16,3-1-1-16,6 0-1 15,3 1 3-15,5 0 0 0,0 0-2 16,2 0 4-16,3 2 1 16,-2-1-3-16,4 2-3 15,-1 1 1-15,3-1 1 16,1 0 0-16,0 2-3 16,3-2 3-16,1-1-2 0,2-2-1 15,0 1 2-15,-1-1-2 16,2-1 5-16,-1 1-5 15,1-1 1-15,1-2 0 16,1 1 1-16,-2 1-1 16,2-1 0-16,-1 1 0 15,-2-1 1-15,1 1-2 0,-2 0 1 16,1 1-1-16,-3-2 3 16,1 1-3-16,-5-1 1 15,0-1 0-15,0 0 0 16,-4 0 2-16,-1 0-1 0,0 0-3 15,-3 0 1-15,0-3 4 16,-1-3-3-16,-2 3 0 16,-1-3 0-16,-5 3 0 15,-3-1 1-15,-2 1-1 16,-5 2-1-16,-2 1 1 16,-6 0 0-16,-5 0-2 0,-4 5-6 15,-6 2-14-15,-9 1-43 16,-9 1-83-16</inkml:trace>
  <inkml:trace contextRef="#ctx0" brushRef="#br0" timeOffset="167096.7249">16053 4996 297 0,'36'-6'7'16,"3"-2"-7"-16,6 1 0 15,3 1 3-15,6 0 0 0,-2-2-2 16,5 1-1-16,3 0 1 15,3-1-1-15,0 1 0 16,4-2 1-16,4 2-3 16,4-2 6-16,1 0-6 15,0 1 2-15,4-1 0 16,2 1-2-16,2-3 3 0,2 3 3 16,3-1-3-16,3 1 0 15,3-3 2-15,3 2 1 16,3 0-1-16,1 0-3 15,5 1 3-15,0 0-3 16,3 2-1-16,-1-2 3 0,3 4 2 16,-2-1-9-16,1 0 7 15,-4 2-2-15,1 1 0 16,-1 2-1-16,-2-3-3 16,-5 3-21-16,-3 0-55 15,-7 0-92-15</inkml:trace>
  <inkml:trace contextRef="#ctx0" brushRef="#br0" timeOffset="169580.633">16179 7526 48 0,'-1'0'114'0,"1"0"-113"0,0 0-1 16,0-1 2-16,0-1-2 15,3-2-10-15,0 0 10 16,3 1-5-16,0 2-8 16,-1-3-1-16,0 2 2 15,1 0 10-15,-3 2 0 0,2 0 2 16,-2 0 0-16,0 0 0 16,0 0-1-16,-1 0 2 15,0 3 7-15,0 0 0 16,0 0-2-16,0 0-3 15,-1 0 2-15,1 0-3 0,0-1 0 16,0 0 2-16,-2-2 2 16,2 0 0-16,1 0 8 15,-1 0 5-15,3 0 0 16,1 0 3-16,1-3-3 16,3-2-2-16,4-1-1 15,5-2-2-15,4-3-4 0,4-4 0 16,4-1-1-16,8-3-3 15,3-3 2-15,6-2-6 16,3-4 1-16,5-3-1 16,4-5 1-16,4-1 6 15,4-3-5-15,1-4 1 0,4-2 3 16,3-5 1-16,4-1-1 16,5-3-2-16,-1-2 1 15,6 0-6-15,4-2 2 16,1-1-1-16,4 0-1 15,0 1-1-15,3-2 0 0,1 2 0 16,0 2 1-16,-1 1 0 16,-3 4-3-16,0 3 2 15,-2 3-9-15,-7 5-13 16,0 4-24-16,-8 4-46 16</inkml:trace>
  <inkml:trace contextRef="#ctx0" brushRef="#br0" timeOffset="183759.2672">4944 10154 21 0,'0'-7'12'16,"0"-1"4"-16,0 1 14 0,0 1-2 16,0 0 4-16,0 1-5 15,0 0 2-15,0-1 3 16,-3 0-5-16,1 1-6 15,1 0 22-15,-1 2-25 16,0 0 1-16,2 1 5 0,-2 1-1 16,2 0-11-16,0 1-4 15,0 0-7-15,0 5-5 16,0 7 5-16,0 4 6 16,0 7 2-16,-4 7 10 0,3 7-12 15,-1 5 8-15,1 4 11 16,-1 1-22-16,-3 1-1 15,2-3-3-15,0 0 1 16,0-2 1-16,0-3-1 16,-1 1 1-16,3-4-1 0,0-3 0 15,-1-4 0-15,0-5 0 16,1-4 0-16,1-5-1 16,0-2 0-16,0-4 0 15,0-3 0-15,0-2 0 16,0-3-14-16,0-2-43 0,0 0-42 15,1-7-64-15</inkml:trace>
  <inkml:trace contextRef="#ctx0" brushRef="#br0" timeOffset="186508.6575">5324 10019 253 0,'-12'-10'42'0,"3"0"-40"16,1 0 0-16,3 0 8 15,1 3 27-15,1 2-1 0,2 2-8 16,-1 1-4-16,2 2-8 16,0 0-16-16,0 9-5 15,0 9 3-15,0 6 2 16,0 11 0-16,0 9 3 15,0 8 3-15,0 6 2 16,2 3 0-16,-2-1-4 0,0-1-3 16,1-6-1-16,-1-7 3 15,0-8-5-15,0-7 4 16,0-7-2-16,0-5 1 16,-1-5-2-16,-1-4 2 15,-1-3-1-15,0-4 0 16,-4-1-13-16,-2-2-25 0,-3 0-43 15,-5-7-61-15</inkml:trace>
  <inkml:trace contextRef="#ctx0" brushRef="#br0" timeOffset="187164.9507">4922 10500 349 0,'-6'1'0'0,"4"-1"2"15,2 1-3-15,2 1 4 0,14-1 4 16,1 2 1-16,9-2-5 16,8 0 5-16,7-1 1 15,5 0-6-15,4-1 2 16,2-5 2-16,-1-3 19 16,1-1-10-16,-2 0-3 0,-5-1-6 15,-1 0-1-15,-5 1 0 16,-6 0 1-16,-3-1-3 15,-7 0-1-15,-5 0-1 16,-7 3 0-16,-4 1 3 16,-4 2-1-16,-3-2 0 15,-2 3-1-15,-9 2-4 0,-1 1-1 16,-5 1 2-16,-3 0-1 16,-2 8 0-16,-1 4 1 15,2 2-1-15,-1 3 1 16,5 1 1-16,2 0-2 15,4 1 2-15,6-1 0 0,4-1-2 16,1-1 1-16,10-3 0 16,5-3 0-16,6-5 2 15,4-5 3-15,0 0 3 16,3-8 8-16,0-7 10 16,-2-2-6-16,-3-2-3 0,-2 2 1 15,-3-1 0-15,-5 3-9 16,-4 3-2-16,-1 4-3 15,-4 1 2-15,-2 4-4 16,0 3-1-16,-2 0-2 16,0 4-7-16,0 7 4 0,1 4 3 15,4 5 1-15,-2 4 0 16,0 3 0-16,4 3 0 16,-1 0 0-16,-1 0 0 15,1-3 0-15,0-6 0 16,-3-4-5-16,0-7-13 15,0-4-7-15,-1-6-5 0,-2 0-4 16,0-9-5-16,1-8-87 16,0-6-47-16</inkml:trace>
  <inkml:trace contextRef="#ctx0" brushRef="#br0" timeOffset="187305.4449">5744 10391 297 0,'0'0'34'0,"0"-1"-32"16,3 1-3-16,3 0 0 0,3 0 1 16,2 2-22-16,4 2-81 15,2-2-103-15</inkml:trace>
  <inkml:trace contextRef="#ctx0" brushRef="#br0" timeOffset="188492.5643">6031 10332 391 0,'-1'-4'19'0,"-9"1"-2"15,-4 3 20-15,1 0-28 16,-5 9-3-16,1 6-7 0,1 4 2 16,0 6 0-16,3 1 0 15,1 1-1-15,6-1 0 16,0-4-1-16,3-3 1 15,3-5 0-15,0-4 0 16,0-3 0-16,3-4 0 16,3-2 0-16,-1-1 2 0,1 0 3 15,-1-5-1-15,0-1 7 16,-1 1-2-16,-2 2-3 16,1 0 0-16,-2 3-1 15,3 0-5-15,-3 4-3 0,4 8-1 16,1 2 3-16,3 6 2 15,1 4 0-15,3 5-2 16,0 2 2-16,2 3-1 16,1 3-1-16,-1 3 1 15,-3-1 1-15,-1 0 0 0,-5-3-1 16,0 0-1-16,-6-5 2 16,0-4-1-16,-6-5 0 15,-4-4 0-15,1-8 5 16,-3-4-3-16,1-6 1 15,1 0 0-15,0-13 3 16,3-7-3-16,3-6 0 0,2-6 2 16,2-6-5-16,0-3 2 15,0-5-6-15,6-3-4 16,1-1-7-16,5-2-4 16,0 0 13-16,2 2 6 0,1 0-1 15,1 1 3-15,-5 2 3 16,2 2 2-16,-6 1 6 15,-1 6-9-15,-2 7-1 16,-4 7 1-16,0 7 6 16,0 6 7-16,0 10-8 15,0 1-6-15,-3 9-6 16,3 9 1-16,0 7 0 0,0 8 0 16,6 2 2-16,5 1-1 15,1-2 1-15,1-5-2 16,2-6 1-16,0-7-1 15,-1-6 0-15,-2-6 2 0,0-4 3 16,-2 0 17-16,-1-4 14 16,1-4-10-16,-1-3-12 15,-1 0-7-15,-1-1-2 16,1 2-1-16,-1 0-1 16,-4 3-2-16,0 3 1 15,4 1-1-15,-4 3-3 0,3 0-2 16,2 2 3-16,3 5 1 15,3 1 1-15,0 0 1 16,4-1 1-16,3-1-1 16,1-3 0-16,0-2 2 15,1-1-1-15,-2 0 1 0,1-4 1 16,-5-5 0-16,0-3 4 16,-5-4 6-16,-1-2 0 15,-1-2-5-15,-3-2 5 16,-1-2 1-16,0-2-4 15,-3 0-1-15,1-3-5 0,0-1-4 16,-2-1 0-16,-2 4 0 16,4 3 0-16,-4 6-1 15,0 5 1-15,0 6 0 16,0 5-2-16,0 2-4 16,0 4-2-16,0 9 6 15,0 5 0-15,0 6 1 0,2 3 1 16,5 3-1-16,3 1 1 15,1-1-1-15,1-3 1 16,1-3 0-16,1-5 0 16,-5-2 0-16,1-5-1 0,-1-3 3 15,-3 1-3-15,-1-5 2 16,0 0-2-16,-4-2-3 16,-1 2-30-16,0-1-31 15,-1-1-22-15,-9 0-29 16,-3-3-90-16</inkml:trace>
  <inkml:trace contextRef="#ctx0" brushRef="#br0" timeOffset="188711.2984">6474 10270 382 0,'-2'-4'34'15,"0"-2"-13"-15,2-2 31 16,0 0-11-16,8 0-24 15,3-2-16-15,6 0 0 16,4 2 3-16,4-1-5 16,2 3 2-16,3 1-2 0,1 1 0 15,-1 2-2-15,0 1-20 16,-4 1-49-16,-2 0-43 16,-5-1-68-16</inkml:trace>
  <inkml:trace contextRef="#ctx0" brushRef="#br0" timeOffset="188976.9609">6970 10111 451 0,'0'0'8'0,"2"0"6"16,3-1 12-16,3-1-6 16,3 0-18-16,3 2-1 0,3 0-1 15,1-1 0-15,2 1 0 16,-4 0 0-16,2 0-1 16,-6 0-3-16,-2 4-45 15,-7 1-58-15,-3 0-47 0</inkml:trace>
  <inkml:trace contextRef="#ctx0" brushRef="#br0" timeOffset="189195.5277">6928 10356 425 0,'0'2'13'15,"13"-2"-5"-15,6 0 34 16,2-2 5-16,6-6-31 15,2 0-11-15,-1-2-2 16,1 0-1-16,-4 2-2 0,-2 1 0 16,-4 3-2-16,-5 1-17 15,-3 2-40-15,-5 1-47 16,-4 0-56-16</inkml:trace>
  <inkml:trace contextRef="#ctx0" brushRef="#br0" timeOffset="192116.7469">8711 9669 2 0</inkml:trace>
  <inkml:trace contextRef="#ctx0" brushRef="#br0" timeOffset="192569.7634">8564 9649 68 0,'-6'0'16'0,"2"0"14"16,2 0 8-16,2 0-9 15,0-2 3-15,0 1-4 16,0 0-4-16,0 0-2 0,0 1-3 16,0 0-6-16,-1 0-7 15,1 0-5-15,-1 2-2 16,1 2 6-16,-2 3 3 16,2 3-4-16,-2 1 2 15,1 3 10-15,-1 5 13 0,1 2 7 16,-1 4-24-16,1 5 15 15,-3 2-16-15,-2 9-1 16,0 6 5-16,-3 5-1 16,-3 4-9-16,-1 3 1 15,-1-4-1-15,3-7 4 0,-1-8 5 16,5-10-7-16,2-8 14 16,2-9-5-16,0-6-12 15,3-3-2-15,0-2 2 16,0-2 9-16,0 0 1 15,0 0-6-15,0-1-4 16,0-3-3-16,0-1-2 0,0-1-10 16,-3 0-31-16,-2 1-26 15,-3 0-37-15,0-1-117 16</inkml:trace>
  <inkml:trace contextRef="#ctx0" brushRef="#br0" timeOffset="193600.9947">10701 9770 198 0,'2'-2'43'15,"-2"1"-7"-15,2 1 10 16,-2 0-16-16,3 0-20 15,2 8-12-15,0 5 18 16,2 5 33-16,1 6-35 16,1 4-7-16,0 6 2 0,1 3-1 15,-2 5-3-15,1 1-4 16,0-1 0-16,1-4 0 16,-3-7-1-16,1-6 0 15,-1-9 1-15,1-7 3 16,1-8-1-16,-1-1 14 0,2-9 20 15,-2-7-19-15,2-5-7 16,-2-3-1-16,-1-1-2 16,0-2-2-16,-2 3-5 15,-2-1-1-15,-1 4 0 16,-2 1 0-16,0 6 0 16,0 2 0-16,0 5 0 0,0 4 0 15,-2 3-3-15,0 1-2 16,0 9 3-16,1 5 1 15,1 4 0-15,0 4 0 16,3 4 1-16,5 0 0 16,2 1 0-16,-1-1-1 0,1-3 0 15,2-2 1-15,-1-5 1 16,0-3-1-16,0-6 1 16,-1-5 0-16,2-3 3 15,0-6 14-15,1-10 6 0,0-4-5 16,0-7-5-16,0-2-4 15,-1-5-5-15,0-2-4 16,-4-2 0-16,-3 0-1 16,-1 0 0-16,-4 1 0 15,0 4-2-15,0 1-12 16,-2 7-18-16,-2 5-4 16,1 9-4-16,1 6-8 0,2 5-46 15,0 1-95-15</inkml:trace>
  <inkml:trace contextRef="#ctx0" brushRef="#br0" timeOffset="193835.2283">11350 9974 389 0,'-5'11'7'15,"-1"2"-10"-15,1 2 20 16,3 5 35-16,2 1-35 16,0 2-16-16,0 0 0 15,2 0-1-15,4-2 1 16,0-3-12-16,0-5-53 0,0-6-13 16,-2-7-60-16</inkml:trace>
  <inkml:trace contextRef="#ctx0" brushRef="#br0" timeOffset="193991.5357">11354 9726 323 0,'0'-6'4'15,"-2"2"-3"-15,2 2 1 0,0 0-2 16,7 1-38-16,3-2-103 15</inkml:trace>
  <inkml:trace contextRef="#ctx0" brushRef="#br0" timeOffset="194459.9563">11588 9584 283 0,'0'13'20'15,"0"5"-17"-15,1 6 0 0,1 7 35 16,2 6-11-16,2 2-9 16,4 4-12-16,-1 1 4 15,1-3-8-15,0-4-2 16,1-6 1-16,-3-7 0 16,-1-7 0-16,-3-8-1 0,-2-6 1 15,-2-3 17-15,0 0 54 16,-7-10-53-16,-1-4-13 15,-2-1-3-15,1-2-1 16,-3 3-2-16,-1 0 0 16,1 1-1-16,-1 7 1 15,-1 3-3-15,1 3 2 0,-3 4 0 16,1 11 1-16,0 3-2 16,2 6 1-16,3 2-1 15,3 3 2-15,5-1-1 16,2 0 1-16,0-5-1 15,11-4 2-15,4-6-1 0,6-6 0 16,5-6 1-16,4-1-1 16,1-5-4-16,3-8-22 15,0-4-21-15,-1 0-19 16,-1-5 13-16,-2 1-23 16,-4-3-43-16</inkml:trace>
  <inkml:trace contextRef="#ctx0" brushRef="#br0" timeOffset="194725.5616">11914 9749 355 0,'0'0'6'0,"0"0"-4"16,0 4-5-16,0 8 32 16,0 4-15-16,4 4-11 15,-1 4 0-15,3 2-1 16,2 3-1-16,-1 2 2 15,0-3 1-15,1-1-1 0,-1-6-2 16,-2-6-1-16,-1-8-3 16,-4-6-4-16,0-1 6 15,-6-6-1-15,-6-8-12 16,-5-1-19-16,-2-2-9 16,-3-2-1-16,-2-1-30 0,0-1-9 15,0 1-30-15</inkml:trace>
  <inkml:trace contextRef="#ctx0" brushRef="#br0" timeOffset="195241.0299">11716 9793 203 0,'-3'0'25'0,"3"4"-3"0,0 4 23 15,0 3-10-15,9 2-17 16,8-1-5-16,6-2 7 16,8 0-4-16,7-5-6 15,4-5 3-15,4 0 1 16,-1-7 1-16,-4-5-5 0,-4-2 5 15,-6-2 1-15,-10-1 3 16,-5-1-11-16,-6-1 9 16,-4 1 6-16,-4 2-18 15,-2 3 2-15,0 2-3 16,-4 3-3-16,-4 6-2 0,-1 2-1 16,0 6-1-16,-2 9 0 15,3 4 1-15,-1 6 0 16,4 2-1-16,1 2 1 15,3 1 2-15,1-3 0 16,3-4-1-16,5-4-1 16,5-6 2-16,-1-5 2 0,3-6-2 15,0-2 2-15,-2 0 2 16,-1-6-1-16,-3-3 4 16,-1-1 2-16,0 1 5 15,-3 1 0-15,-2 1-4 16,0 4 0-16,-2 1-6 0,1 2-4 15,-1 1-4-15,1 9-1 16,2 3 5-16,3 4 0 16,1 5 0-16,4 0 0 15,2 2 0-15,4-2 0 16,5-1-1-16,1-4-4 16,4-4-26-16,2-5-19 0,3-5-30 15,-2-3-53-15,-2 0-115 16</inkml:trace>
  <inkml:trace contextRef="#ctx0" brushRef="#br0" timeOffset="195553.4922">12763 9751 85 0,'-11'2'217'0,"2"-2"-186"16,-1 1 26-16,4 1 16 0,3-2-27 16,3 0-23-16,0 1-10 15,4-1-7-15,9 0-1 16,2 0-4-16,3 0-1 15,3 0 1-15,2 0-1 16,-4-1 0-16,-1 0-3 0,-5 1-26 16,-2 0-25-16,-9 0-30 15,-2 2-48-15</inkml:trace>
  <inkml:trace contextRef="#ctx0" brushRef="#br0" timeOffset="195756.5548">12683 9920 277 0,'0'7'41'16,"1"-4"-34"-16,9-2 27 15,5 0 18-15,4-1-11 0,3 0-31 16,5-4-3-16,-1-1 1 16,0-2-5-16,-1 1-2 15,-5-1-2-15,0 1-17 16,-7 1-48-16,-3-3-25 15,-3 1-90-15</inkml:trace>
  <inkml:trace contextRef="#ctx0" brushRef="#br0" timeOffset="198760.3039">14099 9526 13 0,'0'-8'23'0,"4"1"-8"16,0-1 9-16,0 2 3 15,0 0 4-15,-1 1-3 16,-1 1-2-16,-1 2 4 0,-1 0 18 15,1 1-16-15,-1 0-13 32,0 1-2-32,0 0-3 15,0 0-5-15,0 0-2 0,0 0-5 16,0 0 1-16,1 0-1 16,4 0 2-16,1-2 3 15,3-2 8-15,4-3 2 16,3-1-7-16,3-2-4 15,4 0 3-15,0-2-5 16,-1 1 0-16,0 2-1 0,-1 2 0 16,-5 1 0-16,-3 4 0 15,-2 2-1-15,-5 1-2 16,-4 10-3-16,-2 6 1 16,0 7 2-16,-2 6 0 15,-6 5 2-15,-3 4 3 0,0 1-1 16,-1 2-5-16,-1-2 3 15,-1-2-2-15,0-3 0 16,-2-3 0-16,0-1 3 0,-3-3 1 16,-2-4 1-16,0 1-1 15,0-6-3-15,-2-1 0 16,2-4 0-16,-1-2-2 16,2-4 5-16,1-5-1 0,1-2 0 15,1-1 1-15,4-2 9 16,3-7-9-16,2-1 1 15,2-1 2-15,6 0-5 0,0 1-1 16,1 0 0-16,8 2-1 16,3 1-1-16,2 1 0 15,2 1 2-15,2 3-1 0,1-1 0 16,2 3 0-16,-2 0 0 16,0 0 0-16,0 0 1 15,0 3 0-15,-1 1 1 16,-1 0 7-16,0 1 2 15,0-1-3-15,0 0 0 16,-1 0 9-16,-1 0-3 0,0 0-11 16,-1-2-2-16,0 2-1 15,-1-2 2-15,-2 0-1 16,3 0-2-16,-3 0 2 16,1-1-2-16,1 0-2 15,-2 0-19-15,3-1-24 0,-2 0-23 16,-1 0-51-16,-2 0-122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F3084-F195-2E49-BB13-80968B4D4F42}" type="datetimeFigureOut"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209F-2E93-BE4B-B399-9745D056A6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DC94-3344-2E47-9510-4B5537A55322}" type="datetime1"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A913-DDBC-7849-9D55-1208575B4945}" type="datetime1"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2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70A2-BEF9-104C-AB5B-F987872581CD}" type="datetime1"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7984-DF7C-8942-A315-E379789219E5}" type="datetime1"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659E-4F97-7148-9218-82D6534190A0}" type="datetime1"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21EF-8AED-0442-8AE1-99DDFEDC0407}" type="datetime1"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CA3B-9AA5-D041-B12F-70BD5628D969}" type="datetime1"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6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90E6-546F-7845-96E8-EDD5AEC85F8D}" type="datetime1"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5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81D6-5C30-2B40-A086-DF3FC6346182}" type="datetime1"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F0B5-6425-DA4A-9182-CC3E794E94E0}" type="datetime1"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867-69DC-DD45-89F7-4CFBCA3F69B5}" type="datetime1"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F8CA-019B-644D-A2EB-6250DFFBF076}" type="datetime1"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converter.com/png-to-gi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370"/>
            <a:ext cx="7772400" cy="1225021"/>
          </a:xfrm>
        </p:spPr>
        <p:txBody>
          <a:bodyPr/>
          <a:lstStyle/>
          <a:p>
            <a:r>
              <a:rPr lang="en-US" dirty="0">
                <a:latin typeface="Times"/>
                <a:cs typeface="Times"/>
              </a:rPr>
              <a:t>class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69391"/>
            <a:ext cx="6400800" cy="3129609"/>
          </a:xfrm>
          <a:ln>
            <a:noFill/>
          </a:ln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deeper look into list methods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assigning lists, strings, and objects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mutable vs immutable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changing something in a "copy"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a function that returns an object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really copying a list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time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images</a:t>
            </a:r>
          </a:p>
          <a:p>
            <a:pPr algn="l"/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457200" indent="-457200" algn="l">
              <a:buFont typeface="Arial"/>
              <a:buChar char="•"/>
            </a:pP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algn="l"/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algn="l"/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558177"/>
          </a:xfrm>
        </p:spPr>
        <p:txBody>
          <a:bodyPr>
            <a:normAutofit/>
          </a:bodyPr>
          <a:lstStyle/>
          <a:p>
            <a:r>
              <a:rPr lang="en-US" sz="2800"/>
              <a:t>compare this to classes you are creating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7042"/>
            <a:ext cx="8229600" cy="43180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 err="1"/>
              <a:t>def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():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r</a:t>
            </a:r>
            <a:r>
              <a:rPr lang="it-IT" dirty="0"/>
              <a:t> = </a:t>
            </a:r>
            <a:r>
              <a:rPr lang="it-IT" dirty="0" err="1"/>
              <a:t>Rect</a:t>
            </a:r>
            <a:r>
              <a:rPr lang="it-IT" dirty="0"/>
              <a:t>(5,10)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</a:t>
            </a:r>
            <a:r>
              <a:rPr lang="it-IT" dirty="0"/>
              <a:t> = </a:t>
            </a:r>
            <a:r>
              <a:rPr lang="it-IT" dirty="0" err="1"/>
              <a:t>r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r.display</a:t>
            </a:r>
            <a:r>
              <a:rPr lang="it-IT" dirty="0"/>
              <a:t>()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s.display</a:t>
            </a:r>
            <a:r>
              <a:rPr lang="it-IT" dirty="0"/>
              <a:t>()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s.setWidth</a:t>
            </a:r>
            <a:r>
              <a:rPr lang="it-IT" dirty="0"/>
              <a:t>(99)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r.display</a:t>
            </a:r>
            <a:r>
              <a:rPr lang="it-IT" dirty="0"/>
              <a:t>()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s.display</a:t>
            </a:r>
            <a:r>
              <a:rPr lang="it-IT" dirty="0"/>
              <a:t>()</a:t>
            </a:r>
          </a:p>
          <a:p>
            <a:pPr marL="0" indent="0">
              <a:buNone/>
            </a:pPr>
            <a:r>
              <a:rPr lang="it-IT" dirty="0"/>
              <a:t>    </a:t>
            </a:r>
          </a:p>
          <a:p>
            <a:pPr marL="0" indent="0">
              <a:buNone/>
            </a:pPr>
            <a:r>
              <a:rPr lang="it-IT" dirty="0" err="1"/>
              <a:t>main</a:t>
            </a:r>
            <a:r>
              <a:rPr lang="it-IT" dirty="0"/>
              <a:t>() </a:t>
            </a:r>
          </a:p>
          <a:p>
            <a:pPr marL="0" indent="0">
              <a:buNone/>
            </a:pPr>
            <a:r>
              <a:rPr lang="it-IT" i="1" dirty="0" err="1"/>
              <a:t>draw</a:t>
            </a:r>
            <a:r>
              <a:rPr lang="it-IT" i="1" dirty="0"/>
              <a:t> </a:t>
            </a:r>
            <a:r>
              <a:rPr lang="it-IT" i="1" dirty="0" err="1"/>
              <a:t>memory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10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114280" y="750240"/>
              <a:ext cx="5587560" cy="35298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6360" y="739800"/>
                <a:ext cx="5603400" cy="35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29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happens with string methods like upper?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x = "dog"</a:t>
            </a:r>
          </a:p>
          <a:p>
            <a:pPr marL="0" indent="0">
              <a:buNone/>
            </a:pPr>
            <a:r>
              <a:rPr lang="en-US" sz="2000"/>
              <a:t>y = x</a:t>
            </a:r>
          </a:p>
          <a:p>
            <a:pPr marL="0" indent="0">
              <a:buNone/>
            </a:pPr>
            <a:r>
              <a:rPr lang="en-US" sz="2000"/>
              <a:t>x = x.upper()  </a:t>
            </a:r>
            <a:r>
              <a:rPr lang="en-US" sz="2000">
                <a:solidFill>
                  <a:srgbClr val="FF0000"/>
                </a:solidFill>
              </a:rPr>
              <a:t>#returns a NEW string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print(x, y)</a:t>
            </a:r>
          </a:p>
          <a:p>
            <a:pPr marL="0" indent="0">
              <a:buNone/>
            </a:pPr>
            <a:r>
              <a:rPr lang="en-US" sz="2000" i="1"/>
              <a:t>draw memory 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11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73400" y="1347480"/>
              <a:ext cx="6663600" cy="23335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760" y="1335600"/>
                <a:ext cx="6684480" cy="235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45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576065"/>
          </a:xfrm>
        </p:spPr>
        <p:txBody>
          <a:bodyPr>
            <a:normAutofit/>
          </a:bodyPr>
          <a:lstStyle/>
          <a:p>
            <a:r>
              <a:rPr lang="en-US" sz="2800"/>
              <a:t>making a function that returns a new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0543"/>
            <a:ext cx="82296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def </a:t>
            </a:r>
            <a:r>
              <a:rPr lang="en-US" sz="2000" dirty="0" err="1"/>
              <a:t>makeRect</a:t>
            </a:r>
            <a:r>
              <a:rPr lang="en-US" sz="2000" dirty="0"/>
              <a:t>(</a:t>
            </a:r>
            <a:r>
              <a:rPr lang="en-US" sz="2000" dirty="0" err="1"/>
              <a:t>h,w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r = </a:t>
            </a:r>
            <a:r>
              <a:rPr lang="en-US" sz="2000" dirty="0" err="1"/>
              <a:t>Rect</a:t>
            </a:r>
            <a:r>
              <a:rPr lang="en-US" sz="2000" dirty="0"/>
              <a:t>(</a:t>
            </a:r>
            <a:r>
              <a:rPr lang="en-US" sz="2000" dirty="0" err="1"/>
              <a:t>h,w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return 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&gt;&gt;&gt; x=</a:t>
            </a:r>
            <a:r>
              <a:rPr lang="en-US" sz="2000" dirty="0" err="1"/>
              <a:t>makeRect</a:t>
            </a:r>
            <a:r>
              <a:rPr lang="en-US" sz="2000" dirty="0"/>
              <a:t>(1,2)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x.display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i="1" dirty="0"/>
              <a:t>draw memory 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12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21600" y="824760"/>
              <a:ext cx="7992360" cy="34052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6920" y="811800"/>
                <a:ext cx="8010000" cy="343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urier New"/>
                <a:cs typeface="Courier New"/>
              </a:rPr>
              <a:t>&gt;&gt;&gt; a = [100, 200, 300]</a:t>
            </a:r>
          </a:p>
          <a:p>
            <a:pPr marL="0" indent="0">
              <a:buNone/>
            </a:pPr>
            <a:r>
              <a:rPr lang="en-US" sz="2000">
                <a:latin typeface="Courier New"/>
                <a:cs typeface="Courier New"/>
              </a:rPr>
              <a:t>&gt;&gt;&gt; b=[]</a:t>
            </a:r>
          </a:p>
          <a:p>
            <a:pPr marL="0" indent="0">
              <a:buNone/>
            </a:pPr>
            <a:r>
              <a:rPr lang="en-US" sz="2000">
                <a:latin typeface="Courier New"/>
                <a:cs typeface="Courier New"/>
              </a:rPr>
              <a:t>&gt;&gt;&gt; for item in a:</a:t>
            </a:r>
          </a:p>
          <a:p>
            <a:pPr marL="0" indent="0">
              <a:buNone/>
            </a:pPr>
            <a:r>
              <a:rPr lang="en-US" sz="2000">
                <a:latin typeface="Courier New"/>
                <a:cs typeface="Courier New"/>
              </a:rPr>
              <a:t>        b.append(item)    </a:t>
            </a:r>
          </a:p>
          <a:p>
            <a:pPr marL="0" indent="0">
              <a:buNone/>
            </a:pPr>
            <a:r>
              <a:rPr lang="en-US" sz="2000">
                <a:latin typeface="Courier New"/>
                <a:cs typeface="Courier New"/>
              </a:rPr>
              <a:t>&gt;&gt;&gt; b</a:t>
            </a:r>
          </a:p>
          <a:p>
            <a:pPr marL="0" indent="0">
              <a:buNone/>
            </a:pPr>
            <a:r>
              <a:rPr lang="en-US" sz="2000">
                <a:latin typeface="Courier New"/>
                <a:cs typeface="Courier New"/>
              </a:rPr>
              <a:t>[100, 200, 300]</a:t>
            </a:r>
          </a:p>
          <a:p>
            <a:pPr marL="0" indent="0">
              <a:buNone/>
            </a:pPr>
            <a:r>
              <a:rPr lang="en-US" sz="2000">
                <a:latin typeface="Courier New"/>
                <a:cs typeface="Courier New"/>
              </a:rPr>
              <a:t>&gt;&gt;&gt; a[0] = 121</a:t>
            </a:r>
          </a:p>
          <a:p>
            <a:pPr marL="0" indent="0">
              <a:buNone/>
            </a:pPr>
            <a:r>
              <a:rPr lang="en-US" sz="2000">
                <a:latin typeface="Courier New"/>
                <a:cs typeface="Courier New"/>
              </a:rPr>
              <a:t>&gt;&gt;&gt; a</a:t>
            </a:r>
          </a:p>
          <a:p>
            <a:pPr marL="0" indent="0">
              <a:buNone/>
            </a:pPr>
            <a:r>
              <a:rPr lang="en-US" sz="2000">
                <a:latin typeface="Courier New"/>
                <a:cs typeface="Courier New"/>
              </a:rPr>
              <a:t>[121, 200, 300]</a:t>
            </a:r>
          </a:p>
          <a:p>
            <a:pPr marL="0" indent="0">
              <a:buNone/>
            </a:pPr>
            <a:r>
              <a:rPr lang="en-US" sz="2000" i="1">
                <a:latin typeface="Courier New"/>
                <a:cs typeface="Courier New"/>
              </a:rPr>
              <a:t>discuss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13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811880" y="1378080"/>
              <a:ext cx="5761800" cy="27486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8640" y="1369440"/>
                <a:ext cx="5775120" cy="27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39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342635"/>
          </a:xfrm>
        </p:spPr>
        <p:txBody>
          <a:bodyPr>
            <a:normAutofit fontScale="90000"/>
          </a:bodyPr>
          <a:lstStyle/>
          <a:p>
            <a:r>
              <a:rPr lang="en-US" dirty="0"/>
              <a:t>time – link lecture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0250"/>
            <a:ext cx="8229600" cy="47466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 time</a:t>
            </a:r>
          </a:p>
          <a:p>
            <a:pPr marL="0" indent="0">
              <a:buNone/>
            </a:pPr>
            <a:r>
              <a:rPr lang="en-US" dirty="0"/>
              <a:t>def main():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dt</a:t>
            </a:r>
            <a:r>
              <a:rPr lang="en-US" dirty="0"/>
              <a:t>=.1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rgbClr val="FF6600"/>
                </a:solidFill>
              </a:rPr>
              <a:t> start =</a:t>
            </a:r>
            <a:r>
              <a:rPr lang="en-US" b="1" dirty="0" err="1">
                <a:solidFill>
                  <a:srgbClr val="FF6600"/>
                </a:solidFill>
              </a:rPr>
              <a:t>time.time</a:t>
            </a:r>
            <a:r>
              <a:rPr lang="en-US" b="1" dirty="0">
                <a:solidFill>
                  <a:srgbClr val="FF66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    print("Epoch </a:t>
            </a:r>
            <a:r>
              <a:rPr lang="en-US" dirty="0" err="1"/>
              <a:t>time:",start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time.ctime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rgbClr val="FF6600"/>
                </a:solidFill>
              </a:rPr>
              <a:t> t=</a:t>
            </a:r>
            <a:r>
              <a:rPr lang="en-US" b="1" dirty="0" err="1">
                <a:solidFill>
                  <a:srgbClr val="FF6600"/>
                </a:solidFill>
              </a:rPr>
              <a:t>time.time</a:t>
            </a:r>
            <a:r>
              <a:rPr lang="en-US" b="1" dirty="0">
                <a:solidFill>
                  <a:srgbClr val="FF66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    while </a:t>
            </a:r>
            <a:r>
              <a:rPr lang="en-US" b="1" dirty="0">
                <a:solidFill>
                  <a:srgbClr val="FF6600"/>
                </a:solidFill>
              </a:rPr>
              <a:t>(t-start)</a:t>
            </a:r>
            <a:r>
              <a:rPr lang="en-US" dirty="0"/>
              <a:t>&lt;1:</a:t>
            </a:r>
          </a:p>
          <a:p>
            <a:pPr marL="0" indent="0">
              <a:buNone/>
            </a:pPr>
            <a:r>
              <a:rPr lang="en-US" dirty="0"/>
              <a:t>        print(".",end="")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time.sleep</a:t>
            </a:r>
            <a:r>
              <a:rPr lang="en-US" dirty="0"/>
              <a:t>(</a:t>
            </a:r>
            <a:r>
              <a:rPr lang="en-US" dirty="0" err="1"/>
              <a:t>dt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b="1" dirty="0">
                <a:solidFill>
                  <a:srgbClr val="FF6600"/>
                </a:solidFill>
              </a:rPr>
              <a:t> t=</a:t>
            </a:r>
            <a:r>
              <a:rPr lang="en-US" b="1" dirty="0" err="1">
                <a:solidFill>
                  <a:srgbClr val="FF6600"/>
                </a:solidFill>
              </a:rPr>
              <a:t>time.time</a:t>
            </a:r>
            <a:r>
              <a:rPr lang="en-US" b="1" dirty="0">
                <a:solidFill>
                  <a:srgbClr val="FF66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    print("\</a:t>
            </a:r>
            <a:r>
              <a:rPr lang="en-US" dirty="0" err="1"/>
              <a:t>ndone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print("Epoch time:",</a:t>
            </a:r>
            <a:r>
              <a:rPr lang="en-US" dirty="0" err="1"/>
              <a:t>time.time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time.ctime</a:t>
            </a:r>
            <a:r>
              <a:rPr lang="en-US" dirty="0"/>
              <a:t>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69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 mac vs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499"/>
            <a:ext cx="8229600" cy="41526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im</a:t>
            </a:r>
            <a:r>
              <a:rPr lang="en-US" dirty="0"/>
              <a:t>=Image(Point(0,0),"</a:t>
            </a:r>
            <a:r>
              <a:rPr lang="en-US" dirty="0" err="1"/>
              <a:t>tree.gif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im.draw</a:t>
            </a:r>
            <a:r>
              <a:rPr lang="en-US" dirty="0"/>
              <a:t>(win)</a:t>
            </a:r>
          </a:p>
          <a:p>
            <a:pPr marL="0" indent="0">
              <a:buNone/>
            </a:pPr>
            <a:r>
              <a:rPr lang="en-US" dirty="0"/>
              <a:t>Can't modify the size</a:t>
            </a:r>
          </a:p>
          <a:p>
            <a:pPr marL="0" indent="0">
              <a:buNone/>
            </a:pPr>
            <a:r>
              <a:rPr lang="en-US" dirty="0"/>
              <a:t>Use a photo program to make it the size you want.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PCs seem to allow you to use .</a:t>
            </a:r>
            <a:r>
              <a:rPr lang="en-US" dirty="0" err="1"/>
              <a:t>png</a:t>
            </a:r>
            <a:r>
              <a:rPr lang="en-US" dirty="0"/>
              <a:t>.  Mac's don't.  Both allow .gif (single image)</a:t>
            </a:r>
          </a:p>
          <a:p>
            <a:r>
              <a:rPr lang="en-US" u="sng" dirty="0">
                <a:hlinkClick r:id="rId2"/>
              </a:rPr>
              <a:t>https://www.onlineconverter.com/png-to-gif</a:t>
            </a:r>
          </a:p>
          <a:p>
            <a:pPr marL="0" indent="0">
              <a:buNone/>
            </a:pPr>
            <a:r>
              <a:rPr lang="en-US" dirty="0"/>
              <a:t>and it is easy to convert a .</a:t>
            </a:r>
            <a:r>
              <a:rPr lang="en-US" dirty="0" err="1"/>
              <a:t>png</a:t>
            </a:r>
            <a:r>
              <a:rPr lang="en-US" dirty="0"/>
              <a:t> to a .gif.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35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0E87-FDCA-B045-8359-A11E03E0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clear a window or items from a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7EFFB-5356-CC4F-8F07-E0E61289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1. remove an item</a:t>
            </a:r>
          </a:p>
          <a:p>
            <a:pPr marL="0" indent="0">
              <a:buNone/>
            </a:pPr>
            <a:r>
              <a:rPr lang="en-US" dirty="0"/>
              <a:t>    		</a:t>
            </a:r>
            <a:r>
              <a:rPr lang="en-US" dirty="0" err="1"/>
              <a:t>circ.undraw</a:t>
            </a:r>
            <a:r>
              <a:rPr lang="en-US" dirty="0"/>
              <a:t>(win)</a:t>
            </a:r>
          </a:p>
          <a:p>
            <a:pPr marL="0" indent="0">
              <a:buNone/>
            </a:pPr>
            <a:r>
              <a:rPr lang="en-US" dirty="0"/>
              <a:t>2. replace old window with a new window – see link </a:t>
            </a:r>
            <a:r>
              <a:rPr lang="en-US"/>
              <a:t>on lecture page.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DA42C-E5D0-9A48-B2AC-095C1F66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some list methods return values, some don't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remove(x) – nothing returned</a:t>
            </a:r>
          </a:p>
          <a:p>
            <a:r>
              <a:rPr lang="en-US"/>
              <a:t>pop(i) – returns the i</a:t>
            </a:r>
            <a:r>
              <a:rPr lang="en-US" baseline="30000"/>
              <a:t>th</a:t>
            </a:r>
            <a:r>
              <a:rPr lang="en-US"/>
              <a:t>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11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Is the parameter a term value or an index?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remove(x) – value to be removed</a:t>
            </a:r>
          </a:p>
          <a:p>
            <a:r>
              <a:rPr lang="en-US"/>
              <a:t>pop(i) –index of item to be 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629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ED1B-C330-A944-9FEE-3BB6AAEE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</a:t>
            </a:r>
            <a:r>
              <a:rPr lang="en-US" dirty="0"/>
              <a:t>, float, and </a:t>
            </a:r>
            <a:r>
              <a:rPr lang="en-US" dirty="0" err="1"/>
              <a:t>str</a:t>
            </a:r>
            <a:r>
              <a:rPr lang="en-US" dirty="0"/>
              <a:t> are </a:t>
            </a:r>
            <a:r>
              <a:rPr lang="en-US" b="1" dirty="0">
                <a:solidFill>
                  <a:srgbClr val="FF0000"/>
                </a:solidFill>
              </a:rPr>
              <a:t>immutable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How do they "change"?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9049-57FE-1D4F-BA92-25F3A61A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499"/>
            <a:ext cx="8229600" cy="41526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x = 5</a:t>
            </a:r>
          </a:p>
          <a:p>
            <a:pPr marL="0" indent="0">
              <a:buNone/>
            </a:pPr>
            <a:r>
              <a:rPr lang="en-US" dirty="0"/>
              <a:t>y = x</a:t>
            </a:r>
          </a:p>
          <a:p>
            <a:pPr marL="0" indent="0">
              <a:buNone/>
            </a:pPr>
            <a:r>
              <a:rPr lang="en-US" dirty="0"/>
              <a:t>print(x, y)</a:t>
            </a:r>
          </a:p>
          <a:p>
            <a:pPr marL="0" indent="0">
              <a:buNone/>
            </a:pPr>
            <a:r>
              <a:rPr lang="en-US" i="1" dirty="0"/>
              <a:t>draw memory</a:t>
            </a:r>
          </a:p>
          <a:p>
            <a:pPr marL="0" indent="0">
              <a:buNone/>
            </a:pPr>
            <a:r>
              <a:rPr lang="en-US" dirty="0"/>
              <a:t>x = 7</a:t>
            </a:r>
          </a:p>
          <a:p>
            <a:pPr marL="0" indent="0">
              <a:buNone/>
            </a:pPr>
            <a:r>
              <a:rPr lang="en-US" i="1" dirty="0"/>
              <a:t>draw memory</a:t>
            </a:r>
          </a:p>
          <a:p>
            <a:pPr marL="0" indent="0">
              <a:buNone/>
            </a:pPr>
            <a:r>
              <a:rPr lang="en-US" dirty="0"/>
              <a:t>print(x, 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68EFE-0EB5-A540-9F91-5D71D4F3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4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879094-C941-064B-B23A-1DFB56FFEF01}"/>
              </a:ext>
            </a:extLst>
          </p:cNvPr>
          <p:cNvCxnSpPr/>
          <p:nvPr/>
        </p:nvCxnSpPr>
        <p:spPr>
          <a:xfrm>
            <a:off x="6186487" y="1900238"/>
            <a:ext cx="0" cy="33967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D11EEA-84A9-B649-962D-95AA517A34C5}"/>
              </a:ext>
            </a:extLst>
          </p:cNvPr>
          <p:cNvCxnSpPr/>
          <p:nvPr/>
        </p:nvCxnSpPr>
        <p:spPr>
          <a:xfrm>
            <a:off x="7710488" y="1900238"/>
            <a:ext cx="0" cy="33967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F49F23-5514-BA48-BA10-08971F459A75}"/>
              </a:ext>
            </a:extLst>
          </p:cNvPr>
          <p:cNvSpPr txBox="1"/>
          <p:nvPr/>
        </p:nvSpPr>
        <p:spPr>
          <a:xfrm>
            <a:off x="7980768" y="1540431"/>
            <a:ext cx="88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C1D4B-B7FC-274F-83C9-1C1852DABCAC}"/>
              </a:ext>
            </a:extLst>
          </p:cNvPr>
          <p:cNvSpPr txBox="1"/>
          <p:nvPr/>
        </p:nvSpPr>
        <p:spPr>
          <a:xfrm>
            <a:off x="4483894" y="154043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557F7B-779E-FF41-92CF-09E0DEE65FC8}"/>
              </a:ext>
            </a:extLst>
          </p:cNvPr>
          <p:cNvSpPr txBox="1"/>
          <p:nvPr/>
        </p:nvSpPr>
        <p:spPr>
          <a:xfrm>
            <a:off x="6653212" y="154043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lazy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512000" y="1984680"/>
              <a:ext cx="6932520" cy="19926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0" y="1975320"/>
                <a:ext cx="6948720" cy="20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29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ED1B-C330-A944-9FEE-3BB6AAEE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</a:t>
            </a:r>
            <a:r>
              <a:rPr lang="en-US" dirty="0"/>
              <a:t>, float, and </a:t>
            </a:r>
            <a:r>
              <a:rPr lang="en-US" dirty="0" err="1"/>
              <a:t>str</a:t>
            </a:r>
            <a:r>
              <a:rPr lang="en-US" dirty="0"/>
              <a:t> are </a:t>
            </a:r>
            <a:r>
              <a:rPr lang="en-US" b="1" dirty="0">
                <a:solidFill>
                  <a:srgbClr val="FF0000"/>
                </a:solidFill>
              </a:rPr>
              <a:t>immutable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How do they "change"?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9049-57FE-1D4F-BA92-25F3A61A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499"/>
            <a:ext cx="8229600" cy="41526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 = "dog"</a:t>
            </a:r>
          </a:p>
          <a:p>
            <a:pPr marL="0" indent="0">
              <a:buNone/>
            </a:pPr>
            <a:r>
              <a:rPr lang="en-US" dirty="0"/>
              <a:t>p = n</a:t>
            </a:r>
          </a:p>
          <a:p>
            <a:pPr marL="0" indent="0">
              <a:buNone/>
            </a:pPr>
            <a:r>
              <a:rPr lang="en-US" dirty="0"/>
              <a:t>print(n,"\n", p)</a:t>
            </a:r>
          </a:p>
          <a:p>
            <a:pPr marL="0" indent="0">
              <a:buNone/>
            </a:pPr>
            <a:r>
              <a:rPr lang="en-US" i="1" dirty="0"/>
              <a:t>draw memory</a:t>
            </a:r>
          </a:p>
          <a:p>
            <a:pPr marL="0" indent="0">
              <a:buNone/>
            </a:pPr>
            <a:r>
              <a:rPr lang="en-US" dirty="0"/>
              <a:t>n = "cat"</a:t>
            </a:r>
          </a:p>
          <a:p>
            <a:pPr marL="0" indent="0">
              <a:buNone/>
            </a:pPr>
            <a:r>
              <a:rPr lang="en-US" i="1" dirty="0"/>
              <a:t>draw memory</a:t>
            </a:r>
          </a:p>
          <a:p>
            <a:pPr marL="0" indent="0">
              <a:buNone/>
            </a:pPr>
            <a:r>
              <a:rPr lang="en-US" dirty="0"/>
              <a:t>print(n,"\n", 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68EFE-0EB5-A540-9F91-5D71D4F3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5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879094-C941-064B-B23A-1DFB56FFEF01}"/>
              </a:ext>
            </a:extLst>
          </p:cNvPr>
          <p:cNvCxnSpPr/>
          <p:nvPr/>
        </p:nvCxnSpPr>
        <p:spPr>
          <a:xfrm>
            <a:off x="6186487" y="1900238"/>
            <a:ext cx="0" cy="33967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D11EEA-84A9-B649-962D-95AA517A34C5}"/>
              </a:ext>
            </a:extLst>
          </p:cNvPr>
          <p:cNvCxnSpPr/>
          <p:nvPr/>
        </p:nvCxnSpPr>
        <p:spPr>
          <a:xfrm>
            <a:off x="7710488" y="1900238"/>
            <a:ext cx="0" cy="33967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F49F23-5514-BA48-BA10-08971F459A75}"/>
              </a:ext>
            </a:extLst>
          </p:cNvPr>
          <p:cNvSpPr txBox="1"/>
          <p:nvPr/>
        </p:nvSpPr>
        <p:spPr>
          <a:xfrm>
            <a:off x="7980768" y="1540431"/>
            <a:ext cx="88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C1D4B-B7FC-274F-83C9-1C1852DABCAC}"/>
              </a:ext>
            </a:extLst>
          </p:cNvPr>
          <p:cNvSpPr txBox="1"/>
          <p:nvPr/>
        </p:nvSpPr>
        <p:spPr>
          <a:xfrm>
            <a:off x="4483894" y="154043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557F7B-779E-FF41-92CF-09E0DEE65FC8}"/>
              </a:ext>
            </a:extLst>
          </p:cNvPr>
          <p:cNvSpPr txBox="1"/>
          <p:nvPr/>
        </p:nvSpPr>
        <p:spPr>
          <a:xfrm>
            <a:off x="6653212" y="154043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lazy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131920" y="1487880"/>
              <a:ext cx="6326280" cy="23158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360" y="1482840"/>
                <a:ext cx="6341040" cy="23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57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assigning a list, because lists are </a:t>
            </a:r>
            <a:r>
              <a:rPr lang="en-US" b="1" dirty="0">
                <a:solidFill>
                  <a:srgbClr val="FF0000"/>
                </a:solidFill>
              </a:rPr>
              <a:t>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= [1, 2, 3, 4]</a:t>
            </a:r>
          </a:p>
          <a:p>
            <a:pPr marL="0" indent="0">
              <a:buNone/>
            </a:pPr>
            <a:r>
              <a:rPr lang="en-US" dirty="0"/>
              <a:t>b=a</a:t>
            </a:r>
          </a:p>
          <a:p>
            <a:pPr marL="0" indent="0">
              <a:buNone/>
            </a:pPr>
            <a:r>
              <a:rPr lang="en-US" i="1" dirty="0"/>
              <a:t>draw memory</a:t>
            </a:r>
          </a:p>
          <a:p>
            <a:pPr marL="0" indent="0">
              <a:buNone/>
            </a:pPr>
            <a:r>
              <a:rPr lang="en-US" dirty="0"/>
              <a:t>b[2]=100</a:t>
            </a:r>
          </a:p>
          <a:p>
            <a:pPr marL="0" indent="0">
              <a:buNone/>
            </a:pPr>
            <a:r>
              <a:rPr lang="en-US" i="1" dirty="0"/>
              <a:t>draw memory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print(a)</a:t>
            </a:r>
          </a:p>
          <a:p>
            <a:pPr marL="0" indent="0">
              <a:buNone/>
            </a:pPr>
            <a:r>
              <a:rPr lang="en-US" dirty="0"/>
              <a:t>print(b)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6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396080" y="964800"/>
              <a:ext cx="6982920" cy="39279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2120" y="952560"/>
                <a:ext cx="6998760" cy="394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04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swapping works in lists, because lists are </a:t>
            </a:r>
            <a:r>
              <a:rPr lang="en-US" b="1" dirty="0">
                <a:solidFill>
                  <a:srgbClr val="FF0000"/>
                </a:solidFill>
              </a:rPr>
              <a:t>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= [1, 2, 3, 4]</a:t>
            </a:r>
          </a:p>
          <a:p>
            <a:pPr marL="0" indent="0">
              <a:buNone/>
            </a:pPr>
            <a:r>
              <a:rPr lang="en-US" dirty="0"/>
              <a:t>a[1],a[2] = a[2],a[1]</a:t>
            </a:r>
          </a:p>
          <a:p>
            <a:pPr marL="0" indent="0">
              <a:buNone/>
            </a:pPr>
            <a:r>
              <a:rPr lang="en-US" dirty="0"/>
              <a:t>print(a)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7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793960" y="1551240"/>
              <a:ext cx="4722480" cy="1754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4240" y="1542240"/>
                <a:ext cx="4742280" cy="176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38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compare this to strings, because strings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 = "dog"</a:t>
            </a:r>
          </a:p>
          <a:p>
            <a:pPr marL="0" indent="0">
              <a:buNone/>
            </a:pPr>
            <a:r>
              <a:rPr lang="en-US" i="1" dirty="0"/>
              <a:t>draw memory</a:t>
            </a:r>
          </a:p>
          <a:p>
            <a:pPr marL="0" indent="0">
              <a:buNone/>
            </a:pPr>
            <a:r>
              <a:rPr lang="en-US" dirty="0"/>
              <a:t>x[2]="t"</a:t>
            </a:r>
          </a:p>
          <a:p>
            <a:pPr marL="0" indent="0">
              <a:buNone/>
            </a:pPr>
            <a:r>
              <a:rPr lang="en-US" i="1" dirty="0"/>
              <a:t>Get error!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8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403360" y="1241280"/>
              <a:ext cx="4421160" cy="21124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4720" y="1231920"/>
                <a:ext cx="4440240" cy="213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08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558177"/>
          </a:xfrm>
        </p:spPr>
        <p:txBody>
          <a:bodyPr>
            <a:normAutofit/>
          </a:bodyPr>
          <a:lstStyle/>
          <a:p>
            <a:r>
              <a:rPr lang="en-US" sz="2800"/>
              <a:t>compare this to classes you are creating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7042"/>
            <a:ext cx="8229600" cy="431809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Rect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h, w):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self.height</a:t>
            </a:r>
            <a:r>
              <a:rPr lang="en-US" dirty="0"/>
              <a:t> = h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self.width</a:t>
            </a:r>
            <a:r>
              <a:rPr lang="en-US" dirty="0"/>
              <a:t> = w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setHeight</a:t>
            </a:r>
            <a:r>
              <a:rPr lang="en-US" dirty="0"/>
              <a:t>(</a:t>
            </a:r>
            <a:r>
              <a:rPr lang="en-US" dirty="0" err="1"/>
              <a:t>self,h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self.height</a:t>
            </a:r>
            <a:r>
              <a:rPr lang="en-US" dirty="0"/>
              <a:t> = h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setWidth</a:t>
            </a:r>
            <a:r>
              <a:rPr lang="en-US" dirty="0"/>
              <a:t>(self, w):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self.width</a:t>
            </a:r>
            <a:r>
              <a:rPr lang="en-US" dirty="0"/>
              <a:t> = w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def display(self):</a:t>
            </a:r>
          </a:p>
          <a:p>
            <a:pPr marL="0" indent="0">
              <a:buNone/>
            </a:pPr>
            <a:r>
              <a:rPr lang="en-US" dirty="0"/>
              <a:t>        print("Height =",</a:t>
            </a:r>
            <a:r>
              <a:rPr lang="en-US" dirty="0" err="1"/>
              <a:t>self.height</a:t>
            </a:r>
            <a:r>
              <a:rPr lang="en-US" dirty="0"/>
              <a:t>,"\</a:t>
            </a:r>
            <a:r>
              <a:rPr lang="en-US" dirty="0" err="1"/>
              <a:t>tWidth</a:t>
            </a:r>
            <a:r>
              <a:rPr lang="en-US" dirty="0"/>
              <a:t> =", </a:t>
            </a:r>
            <a:r>
              <a:rPr lang="en-US" dirty="0" err="1"/>
              <a:t>self.width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9</a:t>
            </a:fld>
            <a:endParaRPr lang="uk-U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832040" y="883440"/>
              <a:ext cx="5127120" cy="29959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0520" y="876240"/>
                <a:ext cx="5146200" cy="30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Widescreen.potx</Template>
  <TotalTime>786</TotalTime>
  <Words>619</Words>
  <Application>Microsoft Office PowerPoint</Application>
  <PresentationFormat>On-screen Show (16:10)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Times</vt:lpstr>
      <vt:lpstr>Widescreen</vt:lpstr>
      <vt:lpstr>class 20</vt:lpstr>
      <vt:lpstr>some list methods return values, some don't</vt:lpstr>
      <vt:lpstr>Is the parameter a term value or an index?</vt:lpstr>
      <vt:lpstr>int, float, and str are immutable How do they "change"?</vt:lpstr>
      <vt:lpstr>int, float, and str are immutable How do they "change"?</vt:lpstr>
      <vt:lpstr>assigning a list, because lists are mutable</vt:lpstr>
      <vt:lpstr>swapping works in lists, because lists are mutable</vt:lpstr>
      <vt:lpstr>compare this to strings, because strings are immutable</vt:lpstr>
      <vt:lpstr>compare this to classes you are creating</vt:lpstr>
      <vt:lpstr>compare this to classes you are creating</vt:lpstr>
      <vt:lpstr>What happens with string methods like upper?</vt:lpstr>
      <vt:lpstr>making a function that returns a new object</vt:lpstr>
      <vt:lpstr>copying a list</vt:lpstr>
      <vt:lpstr>time – link lecture page</vt:lpstr>
      <vt:lpstr>images mac vs pc</vt:lpstr>
      <vt:lpstr>clear a window or items from a window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Marjory Baruch</dc:creator>
  <cp:lastModifiedBy>Marjory J Baruch</cp:lastModifiedBy>
  <cp:revision>27</cp:revision>
  <dcterms:created xsi:type="dcterms:W3CDTF">2018-09-09T18:15:19Z</dcterms:created>
  <dcterms:modified xsi:type="dcterms:W3CDTF">2019-04-10T16:38:25Z</dcterms:modified>
</cp:coreProperties>
</file>