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304"/>
  </p:normalViewPr>
  <p:slideViewPr>
    <p:cSldViewPr snapToGrid="0" snapToObjects="1">
      <p:cViewPr varScale="1">
        <p:scale>
          <a:sx n="87" d="100"/>
          <a:sy n="87" d="100"/>
        </p:scale>
        <p:origin x="1086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5T16:17:0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7841 8877 146 0,'4'-4'6'0,"1"-2"7"16,0 2 16-16,-2 0 3 15,2 0-13-15,-1 1 0 16,-1 0 4-16,1 0 2 16,-4 1-3-1,1-1-5-15,-1 1-4 16,0 1-2-16,0 0 3 16,0-1-6-16,0-2 8 15,-1 0 5-15,-1-2 2 0,-3 1-9 16,-2-2-5-16,-1 0 8 0,0-1-12 15,-4 0-3 1,-5 2 1-16,0 1-2 16,-1 3 0-16,-5 2-3 0,0 0 1 15,0 9-1 1,0 5 6-16,-1 3-4 0,2 5 0 0,0 4-1 16,5 3 3-16,3 4-4 15,3 1 3-15,6 1 1 16,3 0-3-16,2-2 2 15,5-5 1-15,6-4-1 0,5-7 1 16,4-6 2-16,2-8 8 16,4-3 5-16,0-7 4 15,3-10-10-15,-2-7 3 0,0-2-9 16,-2-5-1-16,-3-2 0 16,0-2 0-16,-5-2-1 15,-3 1-3-15,-3-3 1 16,-3 0 0-16,-3-1 0 15,-1 1-4-15,-3 5 4 0,-1 4-2 16,0 7 0-16,0 7 1 16,0 5 0-16,-1 5-1 15,-2 4 0-15,-3 2-2 16,0 5-3-16,-2 10 3 0,1 5-1 16,-1 8 4-16,2 4-1 15,5 3-1-15,1 3 2 31,0-2 2-31,6 0-4 16,5-4 2-16,6-4 2 0,2-5 0 16,6-4 0-16,2-4 2 15,0-4 1-15,5-7 0 0,2-4-1 16,-1 0-3-16,-1-7 5 16,1-5-8-16,-4-2 5 15,-2-2-3-15,-7-1 3 0,-2 2-3 16,-5-2 1-16,-5 3 0 0,-5 2-1 31,-3 2-1-31,0 2-3 16,-5 6-3-16,-5 2-1 0,-3 0 0 15,-2 11 7-15,-4 5 3 0,3 4-6 16,0 5 5 0,4 1-3-16,4 1 2 15,6-1-1-15,2-4-1 16,2-4-7-16,12-5 8 15,3-7 5-15,6-6-2 0,1 0 4 16,4-9 0-16,2-8 4 16,1-3-3-16,2-5-1 15,-1-2 0-15,1-1 7 16,-2-1-10-16,-3 0 2 16,0-1 7-16,-6-2-12 0,-1 0 3 15,-1-2-2-15,-3 0-1 0,-3 1 0 0,0 1 4 16,-1 3 3-16,-4 4-5 15,-3 3 3-15,-3 5 0 16,0 3-2-16,-3 3 1 31,0 2 0-31,0 1-2 0,0 2-1 16,-2 2 0-16,-2 1-1 16,0 3 0-16,1 0-1 15,-5 0-2-15,0 7 2 16,-1 7-2-16,-2 6 2 15,-3 6 1-15,-1 7 0 0,0 8-3 16,-1 6 3-16,1 6 0 16,-3 8 1-16,1 2-1 15,2 9 0-15,-1-1 2 16,3 2-2-16,4-1-3 0,1 0 6 16,2-2-4-16,4-3 0 0,2-3 1 15,0-3 0-15,8-4-1 16,1-7 1-1,5-7-1-15,3-7-5 16,2-9 4-16,3-7-2 0,2-10 1 16,2-7 2-16,1-3-2 0,3-12 2 15,-1-10-3 1,-1-4 6-16,-1-7-2 16,-2-3 2-16,-4-2-5 15,-6-2 8-15,-3-1-5 0,-8 2 2 16,-4 4 6-16,-3 2-3 15,-12 4 5-15,-6 6 1 0,-6 5-10 0,-7 5-6 16,-7 4-11-16,-4 7-29 31,-7 2-48-31,-2 0-74 16</inkml:trace>
  <inkml:trace contextRef="#ctx0" brushRef="#br0">10955 8780 151 0,'3'-12'28'0,"2"0"6"16,-3-3 30-16,0 0-16 0,0-1-13 15,-2 0-8-15,0 0 2 16,0-1 0-16,-2 2-11 15,-5 2-9-15,-1 1-7 16,-3 4 0-16,-1 3 0 16,-3 3-2-1,-1 2 0-15,-2 4-2 16,-2 10 4-16,-2 6-4 16,0 6 6-16,0 6-1 0,0 5-2 15,1 3 4 1,3 2 1-16,5 0-9 0,2-1 6 15,7-6-2-15,2-8 3 0,2-6-2 16,5-7-3-16,11-12 15 16,2-2 16-1,4-10-6-15,3-8-10 0,0-4-5 16,-2-3-11 0,-2-2 4-16,-4 4 3 15,-3 0-6-15</inkml:trace>
  <inkml:trace contextRef="#ctx0" brushRef="#br0" timeOffset="2682.1697">11885 8214 346 0,'0'12'18'16,"0"4"-3"-16,0 8 31 15,0 7-2-15,2 9-17 16,1 7-9-16,3 7-7 16,-2 2-7-16,3 1-4 0,2-3-1 15,0-4-13-15,1-8-30 0,1-7-2 16,-2-8 4-16,-1-9 7 16,-5-7-35-1,-3-8-19-15,0-3-57 16</inkml:trace>
  <inkml:trace contextRef="#ctx0" brushRef="#br0" timeOffset="3059.83">11539 8208 347 0,'-17'-21'170'15,"9"-1"-165"-15,5 0 25 0,3 2-4 31,8-1 23-31,11 0-28 0,8 0-16 0,9 1-7 16,7 1 8-16,7 3-2 16,5 2-10-1,0 4 17-15,3 3-15 16,1 5 6-16,-5 2 2 0,-2 0-3 16,-5 7-2-16,-6 5-4 0,-9 4 2 15,-5 1 8-15,-8 6-13 16,-9 3 3-16,-7 6 1 15,-3 3 1-15,-15 3 4 16,-10 0 3-16,-6 0-2 0,-5-3 1 16,-3-3-5-16,2-3 5 15,0-4-2-15,5-2 2 16,2-4-5-16,6-1-24 16,6-3-43-16,9-4-45 0,7-4-98 15</inkml:trace>
  <inkml:trace contextRef="#ctx0" brushRef="#br0" timeOffset="3287.4418">12247 8542 248 0,'-17'9'11'15,"3"-2"-1"-15,1 0 8 32,3-3 26-32,4-2-31 0,6-2-12 15,0 0 4-15,3 0 8 16,8 0-19-16,0 0-42 16,-1-3-106-16</inkml:trace>
  <inkml:trace contextRef="#ctx0" brushRef="#br0" timeOffset="4760.4241">10868 8663 245 0,'0'-1'78'16,"0"1"-42"-16,-2 0 4 15,2 0-17-15,-3 1-14 16,3 8-9-16,0 5 3 0,0 5 7 15,0 5 8-15,6 6-8 16,5 3 8-16,2 3-13 16,2 4-5-16,1 3 0 0,0-2 5 15,0 2 6-15,1-1-7 0,-4-2-1 32,-3-3-1-32,-5-3 1 15,-4-3 2-15,-1-1-4 0,-6-6 0 16,-9-2 3-16,-3-3-2 15,-5-4 1-15,-2-4 0 16,-3-4-1-16,-1-7 1 16,-1 0-1-16,3-7 2 15,3-8 2-15,5-6 3 16,4-3 15-16,8-6-2 0,7-3 1 0,3-2-13 0,14-2-1 16,8 2-5-16,6 1 0 15,4 1-1-15,3 4-5 31,-2 0 2-31,-3 3-3 0,-6 1 1 16,-3-3-5-16,-6 2 4 16,-6 1 0-16,-5 1 0 15,-3 1 3-15,-4 3 1 16,0 4-2-16,-6 2 2 16,-2 5 2-16,-3 5-4 15,1 3-5-15,-2 1 1 0,2 6-1 16,1 10 5-16,1 3-4 0,3 5 3 0,5 1 0 15,0 2 1-15,7-2-1 16,5-4-1 0,7-3 3-16,1-6 2 15,6-7-2-15,2-5 2 16,2 0 4-16,4-13-3 0,2-7 1 16,1-5-1-1,1-4 0-15,-1-6-2 0,0 0 9 16,-6-3-4-1,-1 0-4-15,-4 1 2 0,-6 0-4 16,-5 1 0-16,-6 4 1 16,-3 3 2-16,-6 3-2 15,0 6 3-15,-9 2 0 16,-2 4-5-16,-3 2-1 16,0 6 2-16,-1 2-2 0,2 3 0 0,0 1-2 0,2 2 4 15,3 10-7-15,1 3 2 31,5 5 0-31,2 3 4 16,0 5-3-16,3 1 2 0,6 0 2 16,2 0 3-1,1-2-4-15,0 0 2 0,-1-3-1 16,-3 0 2-16,-1-6-2 16,-3-1 2-16,-3-4-2 0,-1-3 0 15,0-3 2-15,-5-5-1 0,-6-2 1 16,-1 0-5-16,-3-2 5 15,-3-8-2-15,1-1 2 0,-2-3-2 32,2-3 2-32,2 1 0 15,3 0 3-15,3 1-3 16,3 2 4-16,4 1 8 16,2 3-6-16,0 2 2 0,10 1-3 15,2 0-8-15,8 0 0 16,7 0-1-16,1 1 6 0,3 0-10 15,0 1 6-15,-2 0 2 16,-1 3-24-16,-3 1-18 16,-4 0-29-16,0 0-34 0,-3-1-83 15</inkml:trace>
  <inkml:trace contextRef="#ctx0" brushRef="#br0" timeOffset="5607.4391">12176 8531 96 0,'0'-2'30'0,"0"-1"9"15,0 2 11 1,0 1-1-16,0 0-13 15,0 0-17-15,-5 0-11 16,0 8 3-16,-2 1 4 0,-1 5 3 16,0 3-5-16,0 2 18 15,2 2-26-15,3 1 7 16,1 0-5-16,2 0-7 16,0-2 1-16,0-3 2 0,10-3 4 15,1-5 19-15,4-4-11 16,3-4 4-16,1-1 3 15,4-5-11-15,-2-7-2 0,3-3-2 16,0-4-5 0,-4-1 3-16,-2 0-4 15,-3-2 11-15,-5 1-3 0,-4 0-3 0,-6 0 4 32,0 2-9-32,-10 2 2 15,-4 2 2-15,-6 3-5 0,-4 5 0 16,-2 5 0-16,-1 2 1 0,0 0-7 15,2 9 2 1,5 2-8-16,8 0-37 0,6-1-22 0,6-2-96 16</inkml:trace>
  <inkml:trace contextRef="#ctx0" brushRef="#br0" timeOffset="7010.5894">12385 8577 153 0,'5'-4'106'15,"-3"2"-78"-15,2 1-9 16,-2 1-6-16,-2 3-2 15,0 9 0-15,0 5 3 16,0 7 7-16,0 5-8 0,0 6 3 16,0 3-10-16,0 2 9 15,0 2-10-15,0-3-5 16,0-5 3-16,0-6-1 16,0-8 0-16,2-8 9 15,-2-7 6-15,0-5 8 16,0-3 36-16,0-11-9 0,-4-6-45 15,-2-9-4-15,-1-3-2 0,1-6 0 16,0-1 1-16,3-3 0 0,1 1-1 31,2 0 0-31,0 1-2 0,5 5-2 16,9 4 3-16,3 8 0 16,4 3 2-16,2 7-2 15,2 4 3-15,0 7-2 0,-1 2-1 16,1 1-5-1,-6 10 5-15,-1 6-5 16,-1 3 5-16,-5 2-4 0,-5 1 2 16,-3 0 1-16,-4-2-5 0,0-3 6 15,-9-3 1-15,-5-4 4 16,-4-3 2-16,-2-4 6 0,-3-2-6 16,-1-2 0-16,-1 0-4 15,3-3-2-15,1-1 2 16,6 0-1-16,1 0-3 15,5 1 8 1,4 3-5-16,4 0-3 0,1 0-7 16,0 8-4-16,6 4 8 0,4 4 4 15,3 0 0 1,1 3 0-16,6-2 1 0,1-2-2 16,2-4-2-1,4-5 0-15,1-6 3 0,3 0 1 16,-1-11-2-1,2-6 7-15,-4-3-5 16,-1-6 2-16,0 1 8 0,-6-3-8 16,-1-1 1-16,-5 3-4 0,-2 1 2 15,-5 3-2-15,-3 5 1 16,-3 4 2-16,-1 4-3 16,-1 6 3-16,0 3 6 15,-1 3-14-15,-4 10 0 16,1 3 3-16,2 3 1 0,2 2 1 15,0 0-2-15,0-4-3 16,7-1 5-16,4-4-1 16,3-3 2-16,0-3 0 15,3-3 3-15,1-3-1 0,-1 0 2 16,0-4-1-16,-2-5 5 16,-1-2-7-16,-1 0 0 15,-2 0 1-15,-1-1 1 0,-4 3 8 16,-3 1-11-16,0 2 1 15,-1 2 2-15,-1 3 1 16,-1 1-1 0,0 0-7-16,0 1-3 0,0 7 4 15,0 3 1-15,2 0 0 16,6 1-2 0,2 0 4-16,5-2 0 0,2-3 0 15,4-4 2-15,3-2-1 16,2-1 0-16,0 0 0 15,0-8-4-15,0-3-2 0,-2-2-8 0,-1-2-14 16,-5-2-21-16,-2-2-24 31,-1-4-19-31,-3-3-58 0,-5-5-116 16</inkml:trace>
  <inkml:trace contextRef="#ctx0" brushRef="#br0" timeOffset="7267.7271">13287 8167 389 0,'-8'0'32'0,"4"0"-16"16,0 9-10-1,3 8 8-15,1 6 14 16,-2 10 17-16,2 4-28 0,0 6 12 16,0 5-4-16,5 0-25 15,1 1 2-15,2-4-1 16,3-5-1-16,1-6 2 15,3-8 0-15,0-5-6 0,3-6-21 16,0-7-12-16,2-6-10 16,3-2-37-16,2-4-40 15,0-9-83-15</inkml:trace>
  <inkml:trace contextRef="#ctx0" brushRef="#br0" timeOffset="8184.0574">13658 8457 356 0,'0'-10'82'0,"-8"4"-33"0,-3 1-22 16,-4 3-2 0,-2 2-16-16,-2 0 1 15,1 7-2-15,1 5 1 0,2 2-2 16,3 3-8-16,6 2 3 16,3-1 0-16,3-3-1 15,3-2 1-15,8-3 12 16,3-4-4-16,4-4-2 15,-1-2-3-15,0 0 2 16,0-1-3-16,-4-4 1 0,-1-2 8 16,-1-1-7-16,-3 0 4 15,-2 2 0-15,-2 1-2 0,-2 1 3 16,-2 4 1 0,0 0-7-16,0 0-6 15,0 6-1-15,-1 4 1 0,0 2 2 16,1 2 0-16,0-1-1 15,1-1 1-15,7-2-2 16,6-3 1-16,3-4 1 0,4-2 2 16,2-1 0-16,2-2 2 15,0-8-1-15,0-3 7 16,-3-3-2-16,-2-2-5 16,-3-3-1-16,-3-3 1 15,-1-1-2-15,-5-3 0 0,0-2 3 0,-4-2-2 31,-2-1 1-31,-1-3-3 16,-1 0 0-16,0 1 0 0,0 4-2 16,-4 4 4-16,1 6-1 15,-1 7 0-15,2 6 4 16,0 4-4-16,2 4-3 16,0 1-3-16,0 13-8 15,0 3 5-15,2 8 6 0,1 6 1 0,0 5-1 16,-2 4 1-16,-1 0-1 15,0-1-1-15,-3 0-2 16,-5-7-2-16,-3-4 2 0,1-7 1 16,-2-6 2-16,1-7 1 31,0-5 3-31,1-3 0 0,2-5 1 16,1-5 0-16,4-5 0 15,2-2-1-15,1-3-2 16,1-1-1-16,10-1 2 15,3-1-3-15,4 1 0 0,1 1 0 0,4 1-4 16,4 3 4-16,-1 2-1 16,1 3 2-1,1 2-1-15,0 4 2 16,0 1-2-16,-4 5 1 16,-3 0-4-16,0 3 5 0,-6 8-6 15,-1 4 2-15,-3 4 1 16,-1 5 1-16,-2 3-1 15,-3 4 1-15,-2 3-1 16,-3-1 1-16,0-1 2 16,0-4 0-16,0-5 0 15,0-7 0-15,0-4-2 0,0-6 0 16,1-5-11-16,1-1-23 16,-1-2-18-16,3-11-29 0,0-6-61 15,1-6-143-15</inkml:trace>
  <inkml:trace contextRef="#ctx0" brushRef="#br0" timeOffset="9069.3598">14339 8134 316 0,'0'-2'53'0,"0"2"-52"0,0 0-1 31,0 3-13-31,0 10-3 15,-8 6 15-15,2 6-4 16,-2 4 4-16,0 2 1 16,3 2 2-16,-1-1 17 0,4-4 10 15,2-1-4-15,0-3-4 16,8-3-5-16,5-3 0 16,1-4 1-16,5-3 1 15,2-2 1-15,3-4-6 0,1-4-5 16,0-1-6-16,-1 0 1 15,-4-6 1-15,0-3 3 16,-4-3 3-16,-5-4-4 16,-3-1 5-16,-5-3-8 0,-3-2 3 15,0-3 2-15,-7 2-4 0,-7-2 1 32,-1 2-4-32,-7 3 0 0,0 4 3 15,-1 1 0-15,-1 5 0 16,4 4-1-16,1 3-5 0,5 0 2 15,3 3 1-15,5 0-3 0,4 0 3 16,2 0-5-16,4 1 5 16,7 3 6-16,6-1 5 15,5 0-5-15,2 0-5 16,5 0 0-16,0-1-2 16,-2 1 4-16,0 3-4 0,-7 1 4 15,0 3 0-15,-3 1-3 16,-6 4-1-16,0 2 4 15,-3 0-2 1,-2 2 0-16,-3-1-2 16,0-1 1-16,-1 0-1 15,0-2 1-15,-1-3-3 16,1-2 3-16,1-3 2 0,-3-1-1 16,3-2-1-16,-2-2 1 15,4-2 1-15,-2 0 2 16,4 0 5-16,-1-6 2 0,3-3 0 15,3-4-1 1,1-4-1-16,2-1-3 0,1-2-5 0,2-2-2 16,1-1 1-1,0 3 0-15,-2 1-1 16,0 4 1-16,-2 3 5 0,-1 5-2 16,-1 1 7-16,-1 5-4 15,-1 1 0-15,-1 2-1 0,-1 10-4 16,1 3-2-1,-2 6 0-15,-1 3 1 0,1 2 9 16,-1 2 8 0,3-4-6-16,2 0-4 0,-3-6-3 0,3-2-3 15,-1-5 0-15,0-2-1 0,-1-5 2 16,-2-1-3-16,-3-3-8 31,0 0-28-31,-4 0-32 16,-1-4-69-16,0-5-102 15</inkml:trace>
  <inkml:trace contextRef="#ctx0" brushRef="#br0" timeOffset="14717.3063">15702 7645 68 0,'4'-3'77'0,"0"1"-45"16,-2 0 9-16,-2 2-3 16,0-1 6-16,0 0-12 15,0 0-1-15,0 1-5 16,0 0 4-16,0 0-6 0,0 0-9 15,-2 0-4-15,-4 0-4 16,-2 5-1-16,-1 5 0 16,-1 4 13-16,-1 6-3 0,-3 5 4 15,-1 6 1-15,0 4-6 16,-2 7-6 0,1 3 12-16,-3 3-18 15,0 2 1-15,1 1 2 0,1 0 2 16,0 0 2-16,2 0 5 15,4-2-6-15,2-3 9 16,6-3-6-16,3-5-2 16,0-5 0-16,9-4-2 0,5-6 3 15,7-4 2-15,0-4-3 16,4-5-7-16,2-1 0 16,0-3-1-16,-1-2-1 15,-3-1-3-15,-3-2-2 16,-3 2-10-16,-4 2-12 15,-5 1-24-15,-7 2-38 16,-1 1-19-16,-9 2-61 0</inkml:trace>
  <inkml:trace contextRef="#ctx0" brushRef="#br0" timeOffset="21283.795">16130 7961 144 0,'0'-1'31'15,"-6"0"-14"-15,-4 1 13 16,-5 0 3-16,-2 0-7 15,-5 0-9-15,-3 3 4 16,1 3 4-16,-1 0 3 0,0 2-2 16,4-1-3-16,1 2 0 15,2 0-5-15,4-2-3 16,5 1-14-16,3-1 0 16,2 2 0-16,4-5-3 0,0 2 2 15,4-1 3-15,6 0 1 16,3-2 3-16,4 0 2 15,2-1 4-15,0-1-7 16,3 1 2-16,-1 0-4 16,-1-1 1-16,0 2 6 15,-1 1-1-15,-2 1 0 0,-2 1-8 16,1 2-3-16,-2 1 1 16,0 3 0-16,-2 2 0 0,1 1 0 15,-2 1 1-15,-2 0-2 16,-2 2 0-1,-3-1 0-15,-2 0 1 16,-2-2-2-16,0-1 2 0,-12 0 2 16,-1-2 2-16,-6-1-2 15,-2 0 4-15,-6-1-3 16,0-1 2-16,-4-2 2 16,3-2-2-16,-4-1 0 15,3 0 1-15,1-4-2 0,2 0-1 16,3 0 2-16,1-1 2 15,4-4-3-15,4-2 0 0,3 1-4 16,4 0 1-16,2 1-1 16,1 0-4-16,3 3-8 15,1-1-14-15,0 1-20 16,5 0-11-16,6 0-34 16,5-3-19-16,4-2-144 15</inkml:trace>
  <inkml:trace contextRef="#ctx0" brushRef="#br0" timeOffset="22786.4751">16268 8216 375 0,'7'2'34'0,"2"-2"-21"16,5 0 1-16,5 0 28 0,6-2-19 16,0-2-13-16,3-1 1 15,2-1-1-15,-2-1-3 16,1-1-3-16,-6 0-1 16,-2-1 1-16,-2 2-1 0,-4-3 5 15,-3 1 1-15,-4-1-3 16,-5 1-2-16,-1-2 2 0,-2 2 2 15,0 0-1-15,-8 1-4 16,-5 2-4 0,-2 2-1-16,-4 3 0 15,-4 1 0-15,0 0 1 16,0 8-1-16,0 1 2 16,-1 3 0-16,4 2 0 15,1 2-2-15,5 1 2 16,3 0-4-16,5 1 4 0,2 0-3 15,4-1 2-15,2-1 0 0,9-4 3 16,3-1 5-16,5-3 6 16,6-5 2-16,0-3 0 15,6 0 1-15,3-3-4 16,3-7 2-16,-1-3-1 0,-2-3 3 16,1 0-7-16,-5-2-1 31,-3-1-4-31,0 1 1 15,-5-3-4-15,-2 0 2 0,-1-1 2 16,-2-2 0-16,-1 0-3 0,-4-2 4 16,-2-3-3-16,-2 1-3 15,-2 1 0-15,-2 2 2 16,-4 4-4 0,0 2 4-16,0 6-1 0,0 4 2 0,-2 3-3 0,-3 4-1 15,-1 2-2-15,-2 0-1 31,-3 10-2-31,-3 5 5 0,-2 6-2 16,-1 4 3-16,-1 3-1 16,0 2 0-16,2 0 2 15,2 0-1-15,2 1-1 16,2-2 2-16,5-1-1 16,3-2-1-16,2-3 0 0,0-4 1 0,9-2 2 15,5-5-2-15,3-3 1 16,4-2 2-16,2-3-1 0,4-2 2 15,0-2-3-15,3 0 0 16,0-5 0-16,0-3 1 16,-2-3 0-16,-1-1-3 15,-1-2 2-15,-2-3 1 0,-1-2-1 32,0-1 3-32,-2-3-3 0,0-2 3 0,2-4 1 15,-2-2 9-15,0-4-7 31,-1-3-1-31,1 0-1 0,-2-3-2 0,0 1 2 16,-3 2-5-16,-1 4 3 0,-4 5 1 31,-4 5-1-31,0 4 2 16,-6 6-1-16,1 5 6 16,-2 2-7-16,0 4-1 0,0 3-3 15,-5 0-4-15,-3 10 0 16,-3 5 1-16,-3 6 0 0,-1 7 3 15,-3 4 0-15,-1 7 1 0,1 2-1 32,1 1 1-32,-1 1 0 15,2 0 1-15,1 0-1 0,1 1-1 16,1-1 2-16,0 4-1 16,5-2 1-16,-2 0-2 15,3 0 1-15,3-4 0 16,0 0 0-16,2-4 1 15,2 0-2-15,0-6 1 0,0-1 0 16,1-4 0-16,4-3 0 0,1-4 0 16,0-3 0-16,3-4 0 0,-3-4 1 15,2-2-2-15,1-2 0 32,-1-3 1-32,1-1 0 15,-1 0 0-15,1-3 1 0,1-5 0 16,0-3 0-16,1 0 0 15,2-3-1-15,0-3 1 16,1-1 0-16,-3-1-3 16,1 0 4-16,0-1-2 0,-2 1 0 0,-2 1 0 15,-1-1 1-15,-1 1-1 0,-4 0 1 16,-2 1-2-16,0-1 1 31,0 1 0-31,-2 0-2 0,-6 0 0 0,-3 1 0 16,-1 1-1-16,0 1 1 0,-2 2-2 15,2 2 3-15,-2 4-1 16,4 3-1-16,-1 3-8 31,1 0-13-31,3 3-22 0,1 8-35 16,2 2-30-16,4 0-29 16,0 2-138-16</inkml:trace>
  <inkml:trace contextRef="#ctx0" brushRef="#br0" timeOffset="33624.4066">17535 7365 227 0,'0'0'15'0,"0"0"-3"0,0 0 5 16,0 1 3 0,0 1-4-16,2-1 1 0,2 3-5 15,-1 2 8-15,0-2 13 0,1 4 0 16,3 0-8-16,1 1 8 16,3 2-9-16,3 1-8 15,5 2 1-15,1 2 1 16,4 4-7-16,2 2 0 15,4 3 2-15,-2 2-6 16,0 3-1-16,-3 4 6 0,-3 5-5 16,-5 2-4-16,-5 5 0 15,-8 2 3-15,-4 5-5 0,-4-1 0 16,-13 1 0-16,-3 1-2 16,-3-3 3-1,-1-4 0-15,2-4 1 16,2-6-2-16,6-5 0 0,6-6 0 15,5-8-2 1,3-4-3-16,8-3-9 0,6-3-58 16,4-6-49-16,3-2-276 15</inkml:trace>
  <inkml:trace contextRef="#ctx0" brushRef="#br0" timeOffset="35233.0636">18300 7621 100 0,'-2'0'41'0,"-1"0"-7"16,0 2 23-16,0 2-2 15,-2-1-12-15,1 2-16 0,0-1 7 16,-1 1-1-16,3-2-9 16,-2 0-12-16,3 0-8 15,0 0-3-15,0 0-1 16,1-1 0-16,-1 1 0 0,1 0-1 15,-2 3-14-15,-1-1-47 16,-1 0-27-16,-2 0-90 0</inkml:trace>
  <inkml:trace contextRef="#ctx0" brushRef="#br0" timeOffset="35516.661">18256 7944 363 0,'0'1'33'16,"0"0"-25"-16,0 1 9 15,-3 1 4-15,0 0 4 0,-2 2-4 16,2-3-9-1,0 1-3-15,-1-1-1 0,3 0-6 16,1 1-2-16,0-1 0 0,0 1-1 16,0 0 1-16,1 3-13 0,4-1-28 15,-1-1-63-15,-2-1-152 32</inkml:trace>
  <inkml:trace contextRef="#ctx0" brushRef="#br0" timeOffset="48548.6628">10597 10277 359 0,'0'0'11'0,"0"3"-9"16,-1 4 5-16,1 2 28 15,0 4-9-15,0 4-16 16,5 3-5-16,3 3 2 0,3 3 2 16,1 1-6-16,1 2 2 15,-1 1 4 1,3-1-4-16,-1 0 4 0,0-2-2 16,-1-2-6-16,-4-3 0 0,1-5 0 15,-4-4 0 1,-3-5 0-16,-2-3 2 15,-1-5 9-15,0 0 24 16,-9-8-5-16,0-5-24 16,-6-5 0-16,0-3-1 0,-1-6-5 15,1 0-1-15,-1-1-2 0,3 1-6 0,1 2-7 16,3 2 4-16,3 5 9 16,3 4-1-16,3 2 4 31,0 2 0-31,3 1 1 0,7 3-1 15,4 1 0-15,2 0 0 16,4 4 0-16,3-1 1 16,3 2-1-16,1 0 6 15,2 0-2-15,0 0 0 0,1 0 0 16,-1 0 0-16,-4-1 8 16,2-4-4-16,-4-1-7 0,-2-2 0 15,-2-1 7-15,-2 0-4 0,-3-1-2 16,-3 1 0-16,-3-1-3 15,-1 2 1-15,-5 1 0 16,-1 1 0 0,-1 3 0-16,0 1-2 15,-8 2 4-15,-3 0-6 16,-1 6 1-16,-4 5 1 16,-1 4-2-16,0 3 4 15,-1 2-3-15,3 2 1 0,4 1 2 16,1-2-2-16,7 2 0 15,3-3 0-15,0 0 0 16,13-5-3-16,6-2 5 0,2-4 2 16,8-4 5-16,2-5 3 15,3 0-2-15,4-5 1 0,-1-7-3 16,3-4-1-16,-2-5-2 16,-1-3 0-1,-5-2-2-15,-1-2-3 16,-10-2 3-16,-2 1-1 15,-8-2 2-15,-5 3-2 0,-6-1 0 16,0 1-1-16,-6 0 0 16,-8 1-1-16,0 3 3 15,-3 4-3-15,-1 5 1 0,3 4 1 0,-1 7-1 16,2 4 1-16,2 0-5 16,0 12 3-16,2 4-1 31,1 4 0-31,3 6 0 0,2 4 1 15,3 4 0-15,1 0 1 16,0 3-1-16,7-1 1 0,3-2 0 0,-2-6-1 31,2-4 0-31,-3-6 3 16,-1-6 6-16,-2-5-5 0,-1-4 4 16,-3-3 5-16,0 0 12 15,0-3 2-15,0-7-12 16,0-2-9-16,-1-4-4 15,0-1-2-15,1 0 1 0,0 1-3 16,2 2 1-16,6 2 0 0,3 3 0 16,2 2-2-1,4 2 3-15,0 2-2 0,2-1 3 16,0 3-1 0,-4-1 0-16,2 2 1 0,-4-1-1 15,-1 1 2-15,-3 0-3 16,-2 0 1-16,0 0 1 15,-5 0 0-15,0 0-2 16,0 4 0-16,0 4-1 16,-2 2 1-16,0 2 1 0,0 2 2 15,2 0 0-15,0-1-1 16,3 1 0-16,1-3 0 16,2-2-2-16,3-1 2 15,0-3 0-15,3-2 1 16,0-3 1-16,2 0 0 0,2-4 1 15,1-6-2-15,-2-3 0 16,-1-3 1-16,-1 0-2 16,-3-1 1-16,-3 0-1 0,-4 3 1 15,0 0 0-15,-5 5 1 16,0 1-2-16,0 3 0 16,-4 3 0-16,-2 2 0 0,-2 0 0 15,-1 0-2-15,1 5 2 16,1 5-2-1,2 2 0-15,2 3 1 0,3 2 1 16,0 2-1 0,0 0 0-16,8-2 1 0,3-1-1 15,4-4 0-15,2-3 2 16,1-4-1-16,3-2 1 0,1-3 0 16,2 0 1-16,-4 0 0 15,4-6-1-15,-5-3 0 16,-1-1 1-1,-3-1-2-15,0-1 0 0,-5-1 0 16,-3 0 1-16,-1-2 0 0,-4-2 1 0,0 0-3 16,-2-1 2-16,0 3-2 31,-4 1 1-31,0 1 0 16,-1 4-1-16,1 1 2 0,3 2-2 15,0 1 2-15,1 0 0 16,0 0 1-16,3 1-3 15,6 0 1-15,1 0-1 16,4 0 1-16,0 4 1 0,0 0-1 16,0 0 1-1,0 1-2-15,-2 7 2 0,0 3 0 16,-2 4-1-16,0 1 1 0,-3 1 0 16,3 2-1-16,-2-2 1 15,1 1 0-15,1-2-1 0,2-2 3 16,1-3 1-16,-1-2-1 15,4-4-1-15,2-2-1 0,1-3 1 16,3 0-1-16,2-4 0 16,1-5 2-1,0-3-3-15,0-1 2 16,0-1-2-16,-3 1 1 16,0 1 0-16,-4 2-3 0,-2 2 4 15,-3 2-3-15,-4 4 3 0,-2 2 0 31,-2 0-2-31,0 4 1 16,-3 5 1-16,1 2 0 0,-1 1-1 16,1 0-1-16,-2-2 2 15,1-1-3-15,-1-2 2 16,1-3 0-16,0-2 0 16,0-2 3-16,0 0 6 0,1-1 8 15,-1-6-5-15,3-3-2 0,1-2-3 31,-2-2-4-31,1-2 0 0,3-1-1 16,-4 0-2-16,3 0-1 0,-1 0-1 16,0 2 0-1,-1 4-1-15,0 2 1 16,-2 4 1-16,-1 1 0 16,-1 2-1-16,-1 1 0 0,2 1-1 0,1 0-3 15,-2 0 0-15,3 6 0 16,0 3 4-16,1 2-4 15,1 1 4 1,0 1 0-16,-1 1 2 0,1-2-1 16,1-2 0-16,0-2 1 0,1-1-1 15,0-1 0-15,-1-2-15 16,1 0-48 0,-2-1-41-16,0-2-92 0,-2-1-226 15</inkml:trace>
  <inkml:trace contextRef="#ctx0" brushRef="#br0" timeOffset="50435.2984">13555 9976 374 0,'-10'-10'7'0,"1"0"0"16,-1 1 31-1,-2 1 3-15,1 3-26 0,-3 2-5 16,0 2 3-16,-2 1-1 15,-1 1-7-15,-4 7 1 16,2 3-4-16,0 1 5 0,1 0 0 16,3 2 0-16,2-3-1 15,3 0 4-15,4 0-6 16,4-3-1-16,2-1-5 16,0-3 3-16,7 0 3 0,6-1 13 15,1-2 7-15,6-1-5 16,-1 0-6-16,2 0-3 15,2 0 0-15,0 0-3 0,-1 0 0 16,0 0 4 0,-1 0-6-16,-1 2-2 15,-1 4 0-15,-4 3-2 0,1 1-1 16,-3 1 0-16,0 2 0 0,-5 0-2 16,-1 1 2-16,-3 2-1 15,-2-2 1-15,-2 1 1 16,-5-1 0-1,-7 0 0-15,-4-1 0 16,-3 0 3-16,-7-3-2 16,-1-4-1-16,-3 0 3 0,0-5-2 15,0-1 3-15,3 0-3 16,3-8 2-16,4-1-2 16,3-1 0-16,5-1 0 15,5 2 0-15,2 0 1 16,5 2-3-16,0 1-1 15,0 2 1-15,0 2 1 0,5 1-1 0,4 1-3 0,2 0-3 32,5 4 5-32,4 4 0 15,2 1 1-15,5-2 0 0,1 0-1 16,3-2 1-16,2-3 2 16,1-2-3-16,3 0 3 15,-1-7-1-15,1-5 0 16,-3 0 2-16,1-2-3 15,-3 1 0-15,-3-1 1 16,-4 1 0-16,-5 0-1 0,-4 3 0 16,-3-2 1-16,-5 2 1 0,-2 0-1 15,-5 0 0-15,-1-1 0 16,0 2 0 0,-3 1-2-16,-5 2 0 15,-1 2-2-15,-3 3-2 16,-1 1 3-16,0 0 1 0,1 7-3 15,-1 2 3-15,2 2 1 16,4 3-2-16,0 0 0 0,3 1 0 0,4 2 1 31,0-3 1-31,2 0 1 0,9-2 1 16,3-3-1-16,3-4 4 16,4-3 5-16,2-2-3 15,2-1 3-15,2-9-4 16,1-2 3-16,-1-4-5 15,0-2 1-15,-2-1-1 0,-2-1 1 16,-1-3-5-16,-4-1 1 16,-2-2 1-16,-3-2 2 15,0-1 3-15,-3-2-4 16,-1-1-1-16,-3 0 0 16,0 0 1-16,-3 2 0 15,0 2 0-15,-3 2 2 0,0 4-1 16,0 4-2-16,0 5 1 0,0 2-1 15,0 5 1-15,0 4-2 16,0 2 0 0,-4 0-5-16,-3 5-2 0,-1 9 2 15,-2 6-2-15,-3 6 4 16,0 3 1 0,1 3 1-16,0 0 1 0,2-1-1 15,2-2-1-15,1-2 2 0,5-3-1 0,1-2 1 16,1-2 2-16,1-1-2 31,7-3 2-31,1-1 0 0,3 0 0 16,2-3-1-16,3-1 0 15,1-1-1-15,4-3 0 16,-2-1 2-16,4-2-2 16,-1-3 2-16,-1-1-2 15,-2 0 1-15,1-6 1 0,-4-5 1 16,0-5 0-16,-3-5 3 15,0-6-5-15,-1-5 1 16,-1-5-2-16,1-2-1 0,-1-3 0 16,1 0 1-16,-2 0-3 15,0 3 2 1,-1 2 0-16,0 3 0 0,-2 5-1 16,-3 5 0-16,1 4 1 0,-3 5 0 15,-1 4 0-15,1 4 0 16,-3 4-1-16,0 2-1 15,0 1-3-15,0 5-4 0,-3 8 4 32,-4 7 3-32,-1 7 1 0,-1 6 0 15,-3 6 2-15,2 2-2 0,-1 3 2 0,0 0-1 16,2-1-1-16,3-1 2 16,0-1-2-16,2 2 2 15,2-2-3-15,1 1 3 16,1 0-1-16,0 0 1 0,7-2-1 31,2 2 1-31,2-5-1 16,3 1 0-16,0-3 0 0,1-5 1 15,0-4-1-15,0-5-1 16,1-6 1-16,-2-7 1 16,-1-4 1-16,-4-4 1 15,1-2 1-15,-2-10-2 0,-1-5 2 16,-3-5-2-1,0-4 0-15,-2-3-1 0,-2-2-1 0,0 0 0 16,0 1 0-16,-6 3-6 16,-2 3-6-16,1 5 0 15,-3 4-2-15,1 5-5 16,0 4-7-16,1 3-14 0,2 2-26 16,0 1-47-16,1 0-35 15,5 0-113-15</inkml:trace>
  <inkml:trace contextRef="#ctx0" brushRef="#br0" timeOffset="50720.2806">14777 10015 275 0,'0'0'88'0,"0"0"-43"16,0 0 16-16,-6 4-20 0,1 4 7 16,-1 2-14-1,1 0-13-15,2 0-10 16,1-1-4-16,2-2-3 16,0-2-3-16,2-2-1 0,4-2 1 15,2-1 0-15,1 0-3 16,1-5-22-16,1-4-30 15,-2-4-21-15,4-2-69 0,-2-4-115 16</inkml:trace>
  <inkml:trace contextRef="#ctx0" brushRef="#br0" timeOffset="51389.5155">15032 9893 363 0,'0'4'43'0,"0"4"-20"0,0 4 15 16,2 5-2-16,2 6-11 16,1 5-7-16,3 4 8 15,0 4-6 1,1 2-10-16,-1 2-3 16,0 0-4-16,-1-1-2 0,-2-5 0 15,0-6-2-15,-3-8 1 16,-2-7 0-16,0-9 1 15,0-4 7-15,-5-7 26 16,-4-12-23-16,-2-5-3 0,-3-6-1 16,1-6-3-1,-2-3-4-15,3-4 0 16,1-2 0-16,2-3 0 0,3 2 0 16,1 0 0-16,5 3 1 15,0 5-1-15,8 4 1 16,4 5 1-16,4 4 3 0,4 5 1 0,-1 5 2 15,0 4-3-15,-1 6-3 16,-2 5-3-16,0 4-1 16,-5 12-2-16,0 9 0 0,-3 4 3 15,-3 7-1-15,-3 2 0 16,-2 1 2-16,0-3 0 16,-9-3 1-16,-2-6 0 15,-2-7 0-15,-2-4 0 0,-2-5 2 16,-1-5 1-16,-1-3-3 31,2-3-1-31,3 0-10 16,1-4-19-16,3-6-32 15,7-3-17-15,3-3-22 0,0-3-50 0</inkml:trace>
  <inkml:trace contextRef="#ctx0" brushRef="#br0" timeOffset="54234.5041">15359 9825 349 0,'0'12'14'0,"-9"1"-3"16,3 3 54-16,-1 2-24 0,4 0-3 16,2-1-28-16,1-2-6 15,6-1 1-15,7-4 19 0,5-4 9 16,1-3-16-1,4-3 3-15,-1 0-5 16,-1-8-6-16,-3-4-4 0,-2-2-5 0,-4 0 2 31,-4-3 0-31,-3-1 1 0,-5 1-1 16,0-1-1-16,-3-1 0 16,-7 0 0-16,-2 2 1 15,-2 3-2-15,-2 5 0 16,-1 4 1-16,1 3-1 15,2 2 0-15,3 0 1 0,4 4-2 16,1 2 0-16,6-1-1 16,0 0 0-16,9-2 1 0,6-2 5 15,5-1 2-15,3 0 1 16,2-1 0-16,0-8 0 16,0 1-2-1,-3-2 1-15,0 2-4 0,-7 1 0 16,-3 1 1-16,-2 4-1 0,-3 2 1 0,-3 0-2 15,-2 6-3-15,-1 5-1 16,-1 5 3-16,0 3 1 31,0 4 0-31,0 4 0 16,0 4 1-16,0 5 5 0,-1 1 0 16,-3 3-3-16,3-2-3 15,-2-4 0-15,3-4 0 0,0-5-1 0,0-9 6 31,-2-5 7-31,2-4 2 0,-2-5 1 16,-2-2 12-16,-1-6 4 16,1-8-17-16,-3-4-6 15,3-6-3-15,-1-6-3 16,2-3 0-16,3-2-2 0,0-4-1 16,3-1 0-16,5-1-1 0,3 2-2 15,3 2-3-15,3 5 2 16,2 5 0-16,1 6 2 0,-1 5 0 31,0 7-1-31,-2 5 1 16,-1 4 1-16,-5 0-2 0,-2 11-2 15,1 5 1-15,-4 4 2 16,-2 5 1-16,-2 2-1 16,-2 2 0-16,0-1 2 15,0-1-1-15,0-7 2 16,-6-2 0-16,1-6 0 0,0-4 0 15,-4-5 3-15,1-3 2 16,-1 0-4-16,1 0 1 16,-4-7 0-16,3-1-1 0,1 0-2 15,1-2 0-15,-1 3 2 16,4 2-2 0,0-1 0-16,2 4 0 0,1 1 0 0,1 1-3 15,0 0-2-15,0 5-3 16,0 3 5-1,3 4 1-15,7 1 1 16,1-2 1-16,4-2 0 16,3-1 0-16,5-5 0 0,2-3-1 15,1 0 0-15,3-8 1 0,-2-4 1 16,2-2-1-16,-1-3 1 16,-4 1 0-16,-3-2-1 0,0 1 1 31,-7-1 0-31,-2 2-2 15,-2 0 2-15,-2 2-1 0,-5 4 0 16,0 2 1-16,-2 3-1 0,-1 3 0 16,0 2-1-16,0 0-3 15,0 5-2-15,-1 5 2 16,-1 5 1-16,0 3 2 16,1 1-1-16,1 0 1 15,0-1 1-15,5-2-1 16,2-4 1-16,5-2 0 15,-1-4 0-15,3-4 0 0,-1-2 3 0,0 0-2 16,3-7 3-16,-2-4-1 16,0-1-1-1,-2-3-1-15,1-1 0 16,-2 0 1-16,-2-2 0 0,-2 1 2 16,-3 0-3-16,0 3 1 15,-3 2-1-15,-1 3 1 16,0 4 0-16,0 3-1 15,0 2-1-15,-3 0-2 16,-1 7-1-16,-2 3 1 16,3 2-1-16,2 3 1 15,1 1 0-15,0 0 1 0,0-1 1 16,6-1 0-16,5-2 0 16,1-4 1-16,1-1 1 15,3-3-1-15,1-2 0 0,-1-2 1 16,1 0 1-16,-1-2 0 15,2-7-2-15,-3 1 1 16,0-3 0 0,-1-2-1-16,-3-3 1 0,0-1 0 15,-2-2-2-15,-1-3 2 16,-1-3-3-16,-1-2 3 16,-3-1-2-16,2-3 1 15,-5-1-2-15,0 0 3 0,0 3-3 16,0 1 0-16,0 5 2 15,-5 7-2-15,4 5 2 16,-3 4-3-16,2 5 1 16,-2 2-4-16,2 3 0 0,-1 9-1 15,0 5 0-15,0 6 4 16,2 5-1-16,1 4 4 0,0 2-1 16,3 0-1-1,6-3 3-15,4-5-2 0,4-4 2 16,3-7-1-16,1-5 2 0,0-6 0 15,1-4 2-15,0 0 0 16,0-5 0-16,-2-7-4 16,-1 0 0-16,-1-4 1 0,-1-1-1 31,0 0 0-31,-1-1 0 16,-1 3-3-16,-2 1 3 0,-2 5-2 15,0 2 1-15,-4 4-3 16,1 3 1-16,-2 0-3 15,-1 5-1-15,0 4 0 16,0 3-1-16,-3-3 1 0,0-1 2 16,-1-2-6-16,0-1-1 0,0-3 8 15,-1-2 4-15,0 0 4 16,0-2 5-16,0-6-5 0,0-2-3 31,-2-2-2-31,-3-1 0 16,0-1 0-16,-2 4 1 0,-2-2-2 0,-2 3 0 31,0 4 0-31,-2 3-1 0,0 2-1 16,-3 0 1-16,2 10-3 15,0 3 4-15,0 5-1 16,3 5 2-16,0 1-2 0,5 3 2 16,0-1 0-16,6-2-2 15,0-3 1-15,0-3 0 16,10-7 1-16,3-3 1 0,1-6-1 15,2-2 3 1,2-1 0-16,1-10 2 0,-3-2-5 16,-1 0 2-16,0-1-1 15,-2 0 0-15,-3 1 2 16,-3 1 0-16,-1 2-2 0,-2 3 0 16,0 2 0-16,-4 2 0 15,1 3-1-15,0 0-2 0,1 0-4 31,1 6 2-31,3 2 1 0,1 3 4 16,5 0-1-16,1-1 0 16,5-1 2-16,3-3-2 15,1-2 1-15,0-4 0 0,-1 0 1 0,-2 0-1 16,0-6 2-16,-5-2-2 16,-3-4 1-16,-1-2 0 15,-4-1 0-15,-2-2-1 0,-2-2 2 16,0-3-3-16,-2-1 3 31,0-1 0-31,0-1-1 16,0-2-3-16,-3-3 4 0,0 2-4 15,1 1 1-15,-1 2 0 16,1 7 0-16,1 3 1 16,1 7-1-16,0 4 4 15,0 4-4-15,0 0-5 16,0 4-5-16,0 6 6 0,6 7 3 15,0 3-1-15,3 4 1 0,1 4-1 16,-1 1 4-16,1 1-2 16,-1 0 0-16,-3-1 0 0,-1-4 1 15,-4-3-2-15,-1-5 2 16,0-2-3-16,-2-5 3 16,-5-3-1-16,-1-3 2 15,-1-4 1-15,-2 0-2 16,4 0 3-16,-1-8 0 0,1-2-2 15,3-4-1-15,4-1 0 16,0-1-1 0,0-3-1-16,6 1 1 0,5 0-2 15,2 0 1-15,4 3-2 16,3 1 2 0,1 3 0-16,3-1 0 15,0 4 1-15,1 2-1 0,-4-2 1 16,0 3 0-16,-4 4 0 15,-2 0 0-15,-3 1-2 16,-3 0 0-16,-1 5-1 0,-2 5 1 16,0-1-1-16,-2 5 2 15,-1 0 0-15,-1 2-1 16,-1 0 1-16,-1-1 1 0,1-1 0 16,-1-2 0-16,2-2-2 15,-2-3-14-15,2-2-8 16,-2-2-14-1,0-1-18-15,0-2-34 0,0 0-1 16,1-7-28-16,0-5-95 16</inkml:trace>
  <inkml:trace contextRef="#ctx0" brushRef="#br0" timeOffset="54427.1304">17298 9238 490 0,'-2'-8'15'0,"2"3"12"15,0 1 10-15,0 1-23 0,0 0-13 16,0 3-13-16,0 0-17 16,2 3-12-16,2 7-28 15,2 3-50-15,3 1-65 16</inkml:trace>
  <inkml:trace contextRef="#ctx0" brushRef="#br0" timeOffset="55344.6514">17470 9470 177 0,'0'15'202'15,"-6"-2"-185"-15,-1 1 34 16,1 0-3-16,2 0-17 15,1 1-19-15,3-2-2 16,0-2 3-16,3-2-6 0,8-2 6 0,5-3 7 16,4-4-4-16,2 0-4 15,1 0-4 1,-1-6-1-16,2-4 0 16,-3 0-1-16,-2-3 2 15,-3 1-4-15,-2-2-1 0,-5 1 0 16,-3-2 6-16,-4-1 3 15,-2 1 2-15,-1 0 2 0,-8 1-13 16,-3 1-3-16,-2 4-1 16,-3 1 0-16,-2 5 0 0,2 3-1 15,-2 0-1-15,2 3 3 16,3 6 0-16,3 1-2 0,5 1-1 31,3-1 0-31,3 0 1 16,1-2 1-16,10-4 3 15,5-2 3-15,1-2 4 16,3 0-2-16,2 0-4 0,2-7 6 16,-2-2-2-16,1 0 1 15,-2 1-1-15,-1 0 2 16,-3 2-5-16,-3 1 1 16,-3 2-2-16,-2 2 1 0,-3 1-3 15,-2 0-2-15,-2 7-1 16,0 4-1-16,0 2 3 15,0 2-2-15,-1 1 4 16,0 0-2-16,1-1 1 16,0-2-1-16,1-4 0 15,0 0 1-15,-1-5-2 0,1-2 3 16,0-1 0-16,2-1 0 16,-1 0 3-16,1-6 0 15,3-3-3-15,-2 0 0 16,1-3 3-16,1 0 4 15,-1-2-4-15,1-1-4 0,0-2 0 16,0 1 0-16,1 0 0 16,-1-1-1-16,0 3 1 15,-2 3-1-15,-1 1 0 16,1 4 0-16,-5 2 1 16,1 2-1-16,-1 1 0 0,0 1 0 15,-1 0-1-15,0 0-2 16,1 4-1-16,0 6 2 15,-1 5 4-15,4 2 0 16,-1 3 5-16,0 0 5 16,2 0-3-16,1-1-3 0,2-2 2 15,2-3 1-15,1-2-5 16,1-3-2-16,-1-1 0 16,0-4 0-16,-1 0-1 15,2-3-1-15,-5-1-6 16,1 0-18-16,-1 0-26 0,-1 0-31 15,-2 0-70-15,0-4-77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5T16:21:49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6941 10350 142 0,'0'-2'125'0,"0"-2"-122"15,-7-1 12-15,0-1 23 16,-1-1-6-16,-2-1-2 15,0 1-1-15,-3-2-4 16,-3 0-8-16,1 2 4 0,-4 2-6 16,-3 1-6-1,-2 4-1-15,1 0 1 16,-5 9-1-16,3 8-6 16,0 6-1-16,0 5 3 0,4 5 0 15,4 3 4-15,5 3-4 16,6 2 4-16,4-1-4 15,2-1-4-15,6-5 2 16,11-6-1-16,4-11-1 0,5-11 2 16,3-6 7-16,4-20 8 15,-1-9 5-15,-1-9-7 0,-2-8-6 16,-4-5 4 0,-5-3-8-16,-2-3-3 15,-5 0-2-15,-2 2 2 0,-6 0-2 16,-3 5 0-1,-2 5 0-15,-4 4 0 0,-5 8 0 0,-3 5 1 16,-2 9-2-16,1 6 1 0,1 10 0 16,1 3-2-16,1 14-2 15,3 9 0-15,1 11 1 32,5 9 2-32,1 6 0 15,3 5 0-15,11 0 2 0,5-1-2 16,5-6 3-16,3-8-2 15,5-9 7-15,3-7 4 0,-1-9 0 16,0-6 7-16,-2-5-1 16,-1-3-1-1,-5-3-6-15,-1-11 8 0,-4-1-3 0,-4-4-11 16,-3-2-1 0,-3-1-1-16,-5 2 0 0,-4 0-1 15,-2 4 0-15,0 2 1 0,-2 6-2 16,-5 5 0-16,-1 3-2 15,0 6-2-15,0 9 0 16,1 6 2-16,3 4 0 0,2 4 0 31,2-1 2-31,4 0-1 16,6-4-1-16,7-6 2 16,4-7-1-16,2-4 2 0,3-7-1 0,3-7 2 0,0-9 2 15,0-9 7-15,-4-6 3 16,1-6 5-16,-3-4-1 31,-1-5-3-31,-3 0-2 16,-4-2-3-16,1-2 2 0,-5 0-4 15,-2 0-7-15,-3 1 2 16,-4 3-1-16,-2 4-3 0,0 8 2 16,0 7-3-16,0 10 3 15,-2 7-1-15,0 8 0 16,-1 2-3-1,1 15-7-15,-1 10 2 0,1 11 7 16,-1 14 0-16,3 10-3 0,0 11 3 16,0 8 0-1,0 6-4-15,2 2 2 16,4 0-4-16,3-2 11 0,1-5-5 0,2-7 1 0,2-7 0 16,0-10-1-16,3-6 1 15,-4-13 0-15,3-7 1 16,-4-11-3-16,1-8 2 31,-2-10 0-31,-2-1 2 0,1-14 3 16,-2-7 0-16,-1-7-2 15,-2-4-2-15,-5-2 1 16,0-2-2-16,-3 1-3 0,-6 2 0 16,-6 5-15-16,-2 6-22 15,-5 6-5-15,2 8-7 16,-4 7-12-16,4 1-27 15,2 11-25-15,6 0-105 0</inkml:trace>
  <inkml:trace contextRef="#ctx0" brushRef="#br0" timeOffset="1402.3927">8711 10361 300 0,'-2'-10'11'16,"-1"4"4"-16,0 1 3 16,1 2 10-1,-1 1 1-15,-1 2-12 0,-1 0-5 0,0 10 1 0,-1 2 0 16,-1 6 0-16,1 2 2 15,2 3-4-15,0 1 10 16,3 1-9-16,1-3-5 16,0-2 2-16,5-4-2 15,3-2 0-15,-1-5 7 0,5-4 1 16,1-5 1-16,5 0-1 16,1-10 13-16,1-6-8 31,4-4-11-31,-3-4-6 15,1-1-2-15,-3 0-1 0,-2 2 0 16,-3 3 0-16,-4 3 2 16,-2 5-2-16,-5 4-1 15,0 5 1-15,-3 3-3 0,0 3-4 16,0 10-1 0,-3 6 6-16,0 4 2 0,1 4 0 15,2 2-2-15,0-2 2 16,2 1-2-16,6-6 4 0,5-5-4 15,3-5 3-15,0-8 2 16,3-4-2-16,3-3 4 16,-2-11 6-16,2-4 8 15,1-5 2-15,0-2-9 16,0 0-6-16,0 0 0 16,-2-1 3-16,2 4-8 0,-1 2 2 0,0 5-1 15,-3 5-3-15,0 6 0 16,-3 4 0-16,0 6-2 15,-2 10 3 1,-2 7 0-16,-1 2 0 16,-1 4 0-16,-6 0-1 0,-1-1 1 0,-3-3 0 15,0-3-1-15,-5-4 1 16,-7-6-1-16,-5-4 0 16,-3-5 3-16,-2-3 0 15,-1 0-1-15,0-4 2 0,2-5-1 31,2-1-2-31,3-1 3 0,5 2-3 16,2 2 0-16,4 1-2 0,2 3 1 16,3 3-1-16,0 0-4 15,6 0-9-15,7 7 13 0,2 0 1 16,8 1-1-16,3-3 1 31,4-1 0-31,2-4-1 0,6 0 4 0,1-4 0 16,1-6 0-16,2-3-4 0,-3 0 6 15,0-1-2-15,-3 2-1 32,-5-1 4-32,-4 3-6 0,-7 1 1 15,-5 0 0-15,-5 3 1 16,-5 0 0-16,-3 0 0 16,-2 0-1-16,-4 0 1 15,-5-1-6-15,-5 0 1 0,1 0 3 0,-1 3 0 31,-1 0 1-31,0 3-1 0,2 1-1 16,1 0 0-16,1 9 1 0,3 3-4 16,2 3 4-16,2 0 0 15,4 3 1-15,0-2 0 16,10-2 0-16,5-1 2 0,5-5 0 16,4-3 4-16,4-4 1 15,3-1-2-15,2 0 2 16,0-5-4-1,0 0-4-15,-2-2-1 0,-3 0-25 0,-3 2-34 32,-3 0-80-32,-3-1-66 15</inkml:trace>
  <inkml:trace contextRef="#ctx0" brushRef="#br0" timeOffset="1730.7624">10383 9874 396 0,'0'9'7'0,"0"4"-4"15,-5 7-2-15,0 7 21 16,0 6 0 0,3 8 4-16,1 6-14 15,1 4 0-15,1 2-5 0,6 0-3 16,4-4-4-16,1-6 0 16,2-8-9-16,2-10-17 15,-1-8-20-15,2-9-49 16,-6-7-111-16</inkml:trace>
  <inkml:trace contextRef="#ctx0" brushRef="#br0" timeOffset="2182.8223">9921 9892 407 0,'-21'-20'22'0,"6"-2"-4"0,5-2 27 16,3-1-9 0,7-4-15-16,0 0 13 0,2-1-21 15,9 0-11-15,3 2 21 16,5 3-17-16,4 1-5 16,1 3 4-16,5 4 0 0,4 2 0 15,2 2-2-15,3 4-1 16,1 3-2-16,2 4 1 0,-2 2-1 15,-1 4-1 1,-1 10 1-16,-3 8 0 16,-1 8 0-16,-6 8 1 15,-3 6 0-15,-8 4-1 0,-7 1 3 16,-7 0-4-16,-3-3 2 16,-17-3-1-16,-8-5 9 0,-7-3 8 15,-9-4 5-15,-3-4-6 0,-6-4-7 31,-2-4-3-31,-2-7 0 0,3-2-6 0,-1-5 1 16,5-3 0-16,8-2-3 31,3 0-26-31,10-1-25 0,7-2-39 16,8 1-23-16,7 2-137 16</inkml:trace>
  <inkml:trace contextRef="#ctx0" brushRef="#br0" timeOffset="4019.9667">10724 10211 243 0,'-11'-7'38'16,"-2"2"6"-16,-3 1-10 0,-2 4-12 15,-1 0 2-15,-2 5-15 16,0 7 7-16,0 6 4 31,4 3-7-31,1 5 2 16,5 2-14-16,7-2 3 0,4-1 1 0,2-4-4 0,12-5 3 15,5-8 9-15,5-5-5 32,3-3 3-32,2-6-1 15,0-7 4-15,-4-5 0 0,-2 0-10 16,-4-4 0-16,-5 2 2 16,-6 0-2-16,-5 1-2 15,-3 3 1-15,-2 3-2 16,-7 5-2-16,-3 2 0 15,-3 5-1-15,1 1 0 0,1 8 1 0,0 3 0 16,3 1 0 0,7-1-1-16,3-2 1 15,7-4 0-15,12-5 0 16,4 0 3-16,6-8-1 0,3-6-1 16,2-3 0-16,-1-1 0 0,-4 0 1 15,-3 4 0-15,-7 2 0 16,-4 6 1-1,-6 6 1-15,-4 1-4 16,-5 14-1-16,0 7 3 0,-1 8 0 16,-7 9 0-16,0 4 2 15,0 4 2-15,1 1-1 0,-1-3 5 16,3-4-2-16,1-10-5 0,2-8 0 31,2-8 9-31,0-9 13 0,0-6 2 0,0-8 25 16,0-11-8-16,0-7-39 15,0-6-2-15,0-7 2 0,0-5-6 16,0-3 2-16,6-3-2 16,3-1 1-16,2 2-4 15,5 5-11-15,1 6 7 32,4 9 6-32,2 9 1 0,2 8 1 15,0 8 0-15,0 4-2 16,-3 6 1-16,-2 9 0 15,-1 3 0-15,-7 2 0 16,-1 0 1-16,-3-2 0 16,-4-1 2-16,-4-5-1 0,0-2 0 15,-6-4 4 1,-6-2 8-16,0-4-4 0,-4 0 0 16,1 0 0-16,-1 0-4 0,4-4-4 15,2 3 0-15,5 1 0 16,2 0-3-16,3 5-3 0,1 7 1 15,9 2 3 1,6 1 0-16,6-1 1 0,3-2-6 16,4-4-2-16,4-4 1 15,0-4 7-15,0 0 2 16,-2-10-1-16,-2-5 0 0,-4-3 1 16,-5-2 1-16,-2-1 0 15,-6 1 0 1,-3-1 1-16,-3 5 0 15,-2 2 0-15,-2 5-1 16,-2 1 0-16,0 8 3 16,0 0-1-16,0 3-8 0,0 8-4 0,0 4 8 15,4 3-3-15,1 2 3 16,3-1-2-16,1-3 2 16,5-2 0-16,-2-6-1 0,3-3 3 15,-2-5 0-15,2 0 1 16,-1-6 0-16,-4-4-1 0,0-2 1 31,-3-2 4-31,0 1 0 16,-3 2-1-16,-2 2-1 15,0 2-3-15,0 4-1 16,-2 3 1-16,0 0-1 16,0 4 0-16,0 6-3 0,-2 3 1 15,2 3 0-15,0 0 1 0,0 0 0 16,9-3-4-16,3-2 4 15,1-4 0 1,5-6 0-16,1-1 2 0,2-5-3 0,-2-9 2 16,0-2-5-16,-1-4-12 0,-1-1-2 31,-2-2-10-31,-5-2-5 16,0-2-24-16,-3-2 4 0,-1-3-2 15,-3-3 10-15,-3-2-8 16,0-3 6-16,0 2 14 0,0 3 21 15,-3 6 12-15,-3 6 29 16,-1 9 49-16,1 10-11 16,-2 4-36-16,-2 8-24 15,2 10 10-15,-1 6 20 0,3 6-21 16,1 7 5 0,4 4-12-16,1 3 1 0,0 2-6 15,8 0-4-15,7-2-6 16,3-5-37-1,3-7-22-15,8-6 9 16,-1-10-38-16,2-7-66 16</inkml:trace>
  <inkml:trace contextRef="#ctx0" brushRef="#br0" timeOffset="4887.3422">12060 10087 327 0,'-6'-11'85'0,"-6"6"-29"15,0 5-20-15,-5 0 0 16,2 10-10-16,-2 7-14 16,3 5-9-16,2 4-2 15,4 2-1-15,3 2 0 16,5-1 0-16,4-5-1 0,7-3 1 16,6-7-1-16,5-6 3 15,-1-8 1-15,4 0 11 16,-4-12 9-16,0-4-2 15,-3-4 0-15,-2 0-1 16,-2-2-2-16,-5 2-7 0,-3 2 2 16,0 3-4-16,-4 5-3 0,0 4-5 15,-2 4 0-15,0 2 0 16,0 4-2 0,2 7 0-16,2 3 1 15,3 3-1-15,3-2 0 0,5-1 1 16,4-4-2-16,2-4 2 0,4-6-2 15,2 0 5-15,1-13-2 16,-1-5 2 0,-1-5 0-16,0-3-3 0,-3-5 1 15,-4-2 2-15,-1-2-1 0,-3-1-1 16,-4 1 3-16,-2 0-2 16,-3 2-1-1,-1 2 0-15,-4 4 2 16,-1 5 0-16,0 5-5 15,0 6 2-15,0 8 0 0,0 3 0 16,2 8-6-16,-1 12 1 16,3 6 6-16,1 8-2 15,-1 5 2-15,2 1-1 16,-3 1-2-16,1-3 2 16,-4-4-1-16,0-4 2 0,0-8-2 15,-7-4 0-15,-3-5-1 16,-3-6 0-16,-3-4-3 0,1-3-1 0,0 0 6 15,0-7 2-15,3-4 0 32,4-2 0-32,4-2 0 15,3-1-2-15,1-2 1 0,4 0-2 16,9-1-2-16,4 2 3 16,7 0-3-16,4 0 1 0,0 4 1 15,3 3 0-15,2 1-1 16,-2 3 5-16,-3 5-5 0,-4 1 2 15,-2 0-1-15,-7 9-2 16,-3 6 0-16,-5 4 4 16,-1 3-4-16,-2 2 5 15,-4 1-2 1,0 0 0-16,0-2 0 16,0-2 0-16,-2-4 0 15,0-3 1-15,2-4-2 0,0-3 1 16,0-4-16-16,0-3-34 0,0 0-25 0,0-8 9 15,0-7-40-15,0-5-80 32</inkml:trace>
  <inkml:trace contextRef="#ctx0" brushRef="#br0" timeOffset="5737.6061">12789 9829 447 0,'0'0'21'0,"0"4"-19"16,0 5-1-16,0 2-1 16,0 6 0-16,0 4-1 15,2 4-10-15,2 4-12 0,3 1-7 16,3 1-19-16,3-1 33 16,-1-2 14-16,3-5 5 15,2-3 5-15,2-4 10 0,-2-5-4 16,-1-3 10-16,1-5 4 15,0-3 4-15,-3 0-5 16,-1-8-11-16,-1-4 4 16,-2-2 3-16,-3-3 2 0,-3-2-3 15,-2-2-6-15,-2 0-4 16,0-1-5-16,-6 2-3 16,-1 3-4-16,-4 3 0 0,-2 7 0 15,-1 4-2-15,-1 3-1 16,-2 3-1-16,0 10 2 15,2 3-1-15,3 5 2 16,2 0-1-16,7 1 3 16,3-2-2-1,0-5 0-15,13-4 2 16,5-5 0-16,4-5 2 0,3-1 1 16,2-4 2-16,-1-5 7 15,1-3 6-15,-3 1 2 16,-1-1-1-16,-3 2-7 15,-6 4-3-15,-2 3-5 0,-5 3-2 16,-1 0-4-16,-4 6-1 16,0 6 1-16,-1 4 1 15,0 1 1-15,0 0 1 0,2-1-4 16,-1-1 2 0,0-4 0-16,3-4 0 15,1-3 0-15,-1-4 2 16,3 0 3-16,1-5 3 0,1-6 1 0,1-3 7 15,0-1-8 1,2-4 4-16,-1 2 2 16,-1-2-5-16,0 1 3 15,1 1-3-15,-2 2-2 0,-1 3-6 16,1 4 1-16,-3 3 3 16,1 5-2-16,-2 0-3 15,2 7 2-15,1 6 0 16,3 5-3-16,-3 3 1 0,2 3 0 15,1 0 5-15,0 1-3 16,-2-4-2-16,3-1 3 16,-2-4-1-16,3-3-2 0,-3-3 2 15,0-3-3-15,1-3 3 0,-2-1-2 32,-3-2-2-32,-2-1-13 15,-2 0-26-15,-3-3-10 16,0-4-29-16,0-2-64 0,-4-2-43 0</inkml:trace>
  <inkml:trace contextRef="#ctx0" brushRef="#br0" timeOffset="6183.403">13951 9456 386 0,'0'-5'44'0,"0"2"-3"0,0 3 4 16,-3 1-15-16,-7 11-18 15,-3 8-8-15,-2 10 8 0,-3 10 8 16,-2 10-2-16,2 9-8 16,0 7 2-16,5 6-8 15,6-1-4-15,6-3 5 31,1-7-9-31,15-8 4 0,4-8 5 16,7-10-8-16,0-6 5 16,3-5-7-16,0-7-23 15,0-3-33-15,0-5-28 16,1-7-94-16</inkml:trace>
  <inkml:trace contextRef="#ctx0" brushRef="#br0" timeOffset="6761.0875">14631 9978 287 0,'-9'-11'19'0,"0"-1"31"16,-3 0 0-16,0 3-3 0,-2 1-9 15,-3 4-18-15,-1 2-3 16,-2 2-7 0,-3 3-2-16,-1 10-5 0,1 4-2 15,-2 5 1-15,4 5 4 16,2 3-3-16,7 1 1 15,4-1-2-15,7-1-1 16,1-5-1-16,9-5 1 16,7-6 0-16,4-5 2 0,4-7 2 15,-2-1 2-15,2-5 5 0,-2-7-2 16,-3-2-7-16,-1-3 0 16,-5-2 0-16,-1 2 3 15,-3-2 1-15,-3 1-2 16,-2 1-4-16,-3 3 2 0,1 4 4 15,-2 3 2-15,0 4 0 16,0 3-4-16,0 2-6 16,0 10-1-1,4 3 1-15,2 5 0 16,2 1 1-16,5 4 0 0,2-4-2 16,4 0 2-16,0-3 2 15,3-2-3-15,-2-3-3 16,0-4-25-16,-3-3-22 15,-3-3-16-15,-1-3-36 0,-1 0-41 16</inkml:trace>
  <inkml:trace contextRef="#ctx0" brushRef="#br0" timeOffset="7324.0517">15036 9536 323 0,'-29'-5'21'0,"-5"2"10"15,-3 3 9-15,-1 0 7 16,1 9-14-16,-1 3-8 16,4 5-4-16,5 3-1 15,4 1-5-15,8 2-4 16,5-1 1-16,10 1-3 16,2-4-4-16,12 0 0 0,8-2 2 15,6-2-2-15,6-3 3 16,1-1 1-16,3 0 1 15,0-1 0-15,1 0-3 16,0 1 0-16,-3 1-1 0,-2 1 4 16,-1 2 1-16,-6 3-1 0,-2 2-1 15,-6 2-7-15,-5 3 1 16,-6 4 0-16,-6 0-3 0,0 2 4 16,-10-1-3-16,-5-1-1 15,-4-6 2-15,-3-5 1 16,-1-4 0-16,-2-4-2 15,-1-6 2-15,-2-4-2 16,3 0 0 0,-1-5-3-16,1-7-7 15,2-3-12-15,4-2-12 16,6-5-28-16,3-2-26 16,8-3-27-16,2-4-49 0</inkml:trace>
  <inkml:trace contextRef="#ctx0" brushRef="#br0" timeOffset="8943.359">15345 9600 386 0,'0'14'23'15,"-11"2"-7"-15,-2 7 21 16,0 5 4-16,-3 4-6 15,2 3-23-15,4 1-4 0,6 2-5 16,0-2-2-16,4-2 0 16,0-4-2-16,8-5 2 0,3-8-2 15,0-7-8-15,0-6-10 16,-3-4-11-16,-2-2 4 16,-4-9-1-16,-2-4-30 0,-2-2-22 15,-5-3-28-15,-6 1 70 16,1 1 35-16,-3 2 15 0,3 3 20 15,0 4-1-15,2 4 22 16,5 4-25-16,-1 1-15 16,4 2-12-16,2 9 11 15,0 1 13-15,5 2 0 16,8-1-6 0,6 0-14-16,6-3 1 15,6-5 6-15,5-5-8 16,2 0 3-16,4-4 4 0,-2-7-4 15,1-3 10-15,-5 1 4 0,-3-2 3 0,-8 5-8 16,-5 0-7-16,-6 4-3 31,-4 2-2-31,-7 4 0 16,-3 0-3-16,0 4-2 0,-2 5 0 16,-4 3 1-16,-1 3-1 0,0-1 1 15,1-2-1-15,1-1 0 16,0-3-1-16,3-4 1 15,2-3 0-15,0-1 1 16,0 0 6-16,-1-6-5 0,-1-3 0 16,1-2-1-16,-4 2-2 15,1 0 2-15,-4 2-1 16,-2 1 0 0,1 5-3-16,-5 1-1 0,1 0 1 0,0 10 1 15,0 3 1 1,1 3 0-16,4 3 0 0,3 1 0 15,5 0 0 1,0-2 1-16,7-3-1 0,6-5 2 16,5-4 0-16,3-5 1 15,1-1 3-15,0-3 2 16,-5-6 1-16,0 0 2 16,-4-2 0-16,-2 0-1 15,-5 1-2-15,-1 1 3 0,-3 2 2 16,-2 2-3-16,0 2-2 15,0 3-3 1,0 0-4-16,-2 0-1 16,-2 6-2-16,4 3 2 0,0 4 0 15,0-1-1-15,4-1 4 16,7 0-4-16,3-2 2 16,5-4 2-16,1-5-2 15,2 0 2-15,0-3 1 0,1-8-2 16,-1-3 0-16,-3-3 1 15,-2-2 3-15,-3-2 3 16,-3-2-1-16,-1-1-3 16,-4 0-2-16,-2-1 3 15,-2-2 2-15,-2-1-3 0,0 0 0 16,0 1 0-16,-3 2-1 16,0 4-1-16,-1 4-2 0,2 6-1 0,0 6 4 15,0 5-5-15,2 1 0 31,0 12-3-31,0 6 1 0,0 6 2 16,0 5 2 0,0 1 1-16,0 1-4 0,0-1 5 0,0-2-5 15,-1-4 5-15,-5-4-1 16,0-4-2 0,-2-7 2-16,-2-4 0 0,1-5 1 0,-1-1 1 31,1-4 0-31,1-6 0 0,3-4-2 15,1 0 2-15,1 0-3 0,2 0 0 16,1 4 0-16,0 0 0 16,3 4-1-16,4 2-1 15,4 3-2-15,4 1 2 0,6 0-1 16,4 2 2-16,4 3 0 16,6-1-1-16,4 0 4 0,2-2-1 15,1-2-1-15,0 0-1 16,0 0 4-16,-4-5-6 15,-5-2 6-15,-4-1-2 16,-9-1 1-16,-3-1-2 0,-6-1 4 16,-5 0 1-16,-4 2-7 15,-2-3 4-15,-1 3-4 32,-10 1 2-32,-3 3-4 15,-4 4 0-15,-4 1 2 0,-3 4-1 16,0 9 0-16,-2 2 3 15,-1 5 1-15,1 4-3 16,2 2 1-16,4 1 2 16,4 0-1-16,5 0-2 15,9-2 3-15,3-2-1 0,15-4 1 0,6-4 5 16,8-5 5 0,5-3-2-16,4-3-2 0,2-4-1 15,3 0-2-15,-3-1 1 16,-1-6-3-16,-7-1 0 15,-5 0-1-15,-4 0 0 16,-6 0-2-16,-6 0-5 16,-1 1-12-16,-3 0-19 15,1 0-12-15,2-2-27 16,-3-1-14-16,4-2-30 16,3-3-61-16</inkml:trace>
  <inkml:trace contextRef="#ctx0" brushRef="#br0" timeOffset="9287.9217">16294 9395 359 0,'-13'-12'59'0,"8"3"-4"0,5 2-8 15,7 2 1 1,12 3-27-16,8 2-11 16,9 0 4-16,12 7 8 15,5 7 3-15,11 4-5 16,3 5 13-16,5 4-3 0,5 4-8 16,0 4-9-16,-2 4-4 15,-8 4-2-15,-8 3 0 16,-8 3-3-16,-11 1-10 15,-13 1 6-15,-10 1-12 0,-7 0-23 0,-10-1-37 16,0 0-61-16,-10-1-51 16</inkml:trace>
  <inkml:trace contextRef="#ctx0" brushRef="#br0" timeOffset="13056.9305">12617 11315 268 0,'0'0'24'0,"0"0"-21"16,0 0 0-16,0 0 23 15,0 0-4-15,0-5 4 31,0-2-7-31,0-2 9 0,0-1-5 16,-3-1 2-16,-3-1-4 16,1 0 0-16,-4-1-13 0,-3 1 0 15,-1 1 2-15,-1 2-2 16,-3 1 1-16,-2 3-8 0,1 4 1 16,-4 1-2-16,2 2-2 15,-2 9 2-15,0 5-2 16,3 3 3-1,0 3-2-15,6 4 2 0,-1 1 0 16,4 1 1-16,7 2 0 16,3-3-1-16,0-2-1 15,4-1 3-15,9-3-3 16,1-4 0-16,3-5 2 0,1-4 0 16,2-4 2-16,-1-4 8 15,1 0 1-15,1-6-2 16,-3-6-2-16,0-2-1 15,-3-2-3-15,0-1-3 16,-3 0 0-16,-3 1 2 0,-1 0-1 16,-5 1 4-16,-2 0 3 15,-1 2-1-15,0 2-3 16,-1 1 2-16,-5 1-3 16,1 4-3-16,-1 0-3 0,1 4 1 15,1 1-1-15,-2 0-1 16,2 0 0-16,-2 5-2 0,5 4 2 31,-3 2 0-31,2 1 0 16,2 3 1-16,0 1 0 0,7 0 2 15,3 1 1-15,4 0 3 16,1-2 3-16,2 0 3 16,2-2 0-16,-1 0-5 0,1-3-4 15,-1-2 0-15,-3 0-1 16,0-3 0-16,-5-1-4 15,0-1 6-15,-3-1-7 0,0 0-15 0,1-1-26 32,-2-1-21-32,0 0-4 15,1 0-30-15,1-3-51 0</inkml:trace>
  <inkml:trace contextRef="#ctx0" brushRef="#br0" timeOffset="14413.8385">13059 10815 184 0,'6'-17'11'0,"2"2"18"16,-3 3 11-16,1 0 9 0,-5 4-5 16,-1 2 6-16,0 1-14 15,-5 4-16-15,-7 1-14 16,-5 0-5-1,-7 8 1-15,-4 7-1 16,-4 5 0-16,0 4 6 16,1 3 5-16,1 1-1 0,6 2-4 0,4-2 2 15,8 0-1 1,2-3-6-16,8-2 1 16,2-4-1-16,6-4 0 15,10-2 1-15,5-4 0 16,2-3 13-16,5-2-3 0,2-2-6 15,3-2-1-15,-4 0 3 16,3 0-2-16,-2 1 0 16,-2 1 2-16,0 0 1 0,-3 3-4 15,-3 2 0-15,-1 2-5 16,-4 3 2-16,-2 1-3 16,-3 3 1-16,-3 4-1 15,-1 1 0-15,-4 3 0 16,-2 4 1-16,-2 0-1 0,0-1 1 15,-5 1 1-15,-6-2-2 16,-3-4 2-16,-2-3 0 0,-4-2-1 16,-3-5 3-16,-1-2 0 15,-4-4 2-15,-2-5-2 16,-2-1 0-16,-3 0-2 16,1-3-1-16,-1-6-2 0,2-1 1 15,2-1-6-15,5-1-9 16,5 0-11-16,4 0-15 0,4 1 7 31,7 0-13-31,6 2-45 16,2-1-20-16,11-1-104 0</inkml:trace>
  <inkml:trace contextRef="#ctx0" brushRef="#br0" timeOffset="16057.5851">13400 10766 392 0,'0'-5'37'16,"0"3"-28"-16,0 2 4 15,-4 2 2-15,-2 12-7 0,2 4 1 16,1 8 3-16,-1 6 1 31,3 6 0-31,1 6 0 16,0 1-10-16,5-2-1 0,0-1-1 15,3-6-1-15,-1-6 1 0,1-6-1 16,0-7 0 0,-2-3 0-16,-3-6-8 15,-1-4-8-15,-2-4 1 0,0 0-6 16,-3-5-12-16,-5-6-30 15,-2-2 20-15,-1-2 1 16,-2 0 16-16,3 0 24 16,-3 3 1-16,4 2 3 0,2 3 15 15,3 2 23 1,1 5-9-16,3 0-8 0,0 0-17 16,0 9 0-16,7 0 16 15,3 0-14-15,2 1 7 16,6-2-4-16,4-1-1 15,1-5 5-15,5-2 7 16,1 0-4-16,2-6-3 16,-2-5 2-16,-2 0-1 0,-2-3 0 15,-5 2 6-15,-4 1-5 0,-3 2-4 16,-7 2-2-16,-1 4-2 16,-3 1-2-16,-2 2-3 15,0 0-4-15,0 7-4 16,-1 2 4-1,-2 2 0-15,0 3 0 0,0-2 0 16,1-2 0-16,1-2 0 16,1-2 0-16,0-4 0 15,0-2 1-15,0 0 4 0,0-2 1 0,0-6-3 16,0-2 0-16,0 1-1 16,0-1-2-16,-2 1 0 0,-1 3 1 31,-2 3-2-31,-3 2 0 15,-1 1-2-15,0 4-1 16,-4 7 2-16,2 4 0 0,-2 3 1 16,3 3 1-16,2 0-1 15,5 1 0-15,1-2-1 16,2-3 1-16,0-4 1 16,10-3 0-16,1-4 2 15,4-6 0-15,-1 0 0 16,2-2 5-16,-1-8 3 0,0-2-1 0,-3-1 3 15,-1-1-1-15,-3 1-4 0,-2 1-3 16,-3 1 1-16,1 2 1 16,-4 3-2-16,0 3-2 15,0 1-2-15,0 2 1 16,0 0-2-16,-2 5-2 16,0 4 0-16,0 2-1 15,2 0 3-15,0 1 1 0,6-2-1 16,1-1 0-16,5-3 1 15,4-3 1-15,1-3-1 32,4 0 1-32,0 0 1 0,0-8 1 15,1-3-1-15,0-3 2 16,-3-1 7-16,-2-1-6 16,0-1-2-16,-5-1-2 15,0-1 2-15,-1-1-3 0,-3 0 2 16,-2-4-1-16,-1 1 2 15,-1-6-3-15,0 1 1 16,0-3-2-16,-4 2 1 0,0 2 0 16,0 4 0-1,0 4-1-15,0 8 1 0,-4 4-1 16,0 5 1-16,-1 2-2 16,1 7-5-16,-2 6 3 15,0 6 2-15,4 4 0 16,-2 5 0-16,3 4 2 15,1 0 0-15,0 2 0 16,0-2-1-16,0-2 1 0,3-4 0 0,0-2 0 16,-1-6 0-1,1-1 1-15,-1-5 0 16,-2-4-1-16,0-3 0 0,0-2 2 16,0-3-1-16,0 0 3 15,0 0 3-15,0-4-3 0,-2-4-3 16,-2-2-2-1,0-1 2-15,-4-3-7 0,1-1-2 16,-1 0-3-16,-2-1-6 16,1 0 6-16,-1 1 6 15,1 2 2-15,-1 3 2 0,1 1-1 16,1 4 1 0,2 0-1-16,1 1 2 15,2 3 0-15,2-1 2 16,1 0 5-16,0-2 5 15,1-1-1-15,9 0-2 0,0-3-1 16,7-1-2-16,2-1 4 16,5 0-2-16,2 0 0 15,3-1-1-15,1 2 0 16,1 0-1-16,-1 0 0 16,-1 2 0-16,-4 1-2 0,-6 1-2 15,-1 1-2-15,-7 3 0 16,-3 1 0-16,-2 0-2 15,-5 0-2-15,0 0-16 16,-1 4-4-16,0 2-5 16,0 2-7-16,0-1-14 15,0 2-25-15,0-1-8 0,0-1-51 0,0-2-144 0</inkml:trace>
  <inkml:trace contextRef="#ctx0" brushRef="#br0" timeOffset="16918.5469">14120 10933 177 0,'-2'-1'21'16,"2"0"3"-16,0 1 18 16,0 0-8-16,-2 0-31 15,2 0 15-15,0 0-3 16,0 0 2-16,0 3 4 0,0 0 8 15,2 0 0-15,4-1 4 16,5-1-4-16,3-1-2 0,5 0-2 16,3 0-7-1,0-1-3-15,3-5 2 16,-3-2-5-16,-2-1-1 16,-1 0-4-16,-2-1 2 0,-4-2-3 0,-1 1-2 15,-4-1-2-15,-3 0 0 16,-2 1 0-16,-3 1-2 15,0 0 1 1,-3 1-1-16,-6 2-1 16,-2 3 0-16,-4 1 0 0,-1 3-1 15,-3 0 0-15,1 4-1 16,-1 6 1-16,1 3 1 16,-3 4 0-16,3 3 1 0,-1 3-2 15,2 5 1 1,-1 2 2-16,6 1-1 15,4-1 1-15,3 1 9 0,5-4-5 0,0-3 8 32,10-3 2-32,4-4 0 0,3-2-4 15,4-5 2-15,2-1 0 16,-1-4 2-16,2-2-1 16,0-2-8-16,-4-1-1 15,-1 0-2-15,-4 0-2 16,-3-2-1-16,-4 0 1 0,-2-1-1 15,-3 2-2-15,-1 0-8 16,0 1-12-16,-2 0-18 16,1 0-23-16,2 0-26 15,-1 4-9-15,-1 0-75 0</inkml:trace>
  <inkml:trace contextRef="#ctx0" brushRef="#br0" timeOffset="17497.1684">14605 11169 202 0,'0'0'112'0,"0"-1"-77"15,0 1 36 1,-5 0-25-16,-1 0-15 0,0 0-14 16,-2 0-2-16,0 5 2 0,0 0-1 15,3-1-4-15,3 1-4 16,2-3 0-16,0 0 0 16,0-2 1-16,4 0 8 0,5 0 5 0,3-4-8 15,0-4-8-15,0 1 3 31,0-2 6-31,-3 2 1 16,-2 1-5-16,-4 2-2 0,1 2-3 16,-4 1 2-16,0 1-1 15,-4 0-3-15,-3 2-5 16,-5 5-2-16,0 2 2 16,0 1 1-16,1 1-10 15,3-1-20-15,0-1-36 0,5-1-44 16,3-1-48-1,0-4-158-15</inkml:trace>
  <inkml:trace contextRef="#ctx0" brushRef="#br0" timeOffset="18796.0762">15140 10975 353 0,'7'-5'-23'16,"-7"-1"25"0,0-1 8-16,-9 0 16 15,-7-1-10-15,-3-2 5 16,-4 3 8-16,-2 0 3 0,-2 3-5 15,-3 3-6-15,0 1-7 16,2 1-2-16,-1 11-3 0,1 4 1 16,6 4-1-1,3 6-5-15,6 1-2 0,5 1-2 16,8 0 2-16,1-3-1 16,13-5 1-16,7-5-1 0,3-4 1 0,4-7 10 15,3-4 1-15,-3 0 0 16,0-6 2-16,-3-5 2 15,-2-1-4-15,-4-2-4 16,-4-1 2-16,-6 2 1 0,-1 1-4 16,-6 1-1-16,-2 2-3 15,0 3-1-15,0 4 4 32,-2 2-6-32,-2 0-1 0,0 2-3 15,1 9 1-15,1 3-1 16,2 4 1-16,0 4 0 15,0 4 3-15,5 5 0 16,1 2-1-16,2 5-2 0,0 2 3 0,1 3 0 31,-1 1-1-31,0 0-2 16,-2-1 3-16,-1-1 1 16,-3-4-3-16,-2-3 1 0,0-3 0 15,0-6 2-15,-4-5 1 16,-2-4-3-16,-3-7 4 15,-3-3-6-15,-1-5 9 16,-2-2-4-16,1-2 1 0,-1-8-1 16,1-4 0-16,3-5-3 15,3-3 2-15,2-4-1 16,4-5-3-16,2-2-5 16,0-2 0-16,6-1-2 15,7 2 3-15,4 1 2 16,7 2 4-16,1 2 0 0,2 2 0 15,5 0 0-15,-2 1 3 0,1 2 0 16,-2 2 1-16,-4 2-5 0,-2 2 2 16,-8 3 1-16,-2 0-2 31,-4 4 2-31,-2 0 0 0,-6 2 0 16,-1 0-1-16,0 4 0 15,-6 2 0-15,-4 2-1 16,-1 1-1-16,-1 1-1 15,-2 8 0-15,-1 3 0 16,2 4 2-16,1 0 0 0,4 4 0 0,3-1 0 0,3 0 0 16,2-3-2-16,5-1 4 15,9-4-1-15,1-4 1 16,6-4 2-16,2-3-1 31,2 0 5-31,2-7-5 0,0-5 0 16,-1-4 1-16,-1-2 1 15,0-2 0-15,-4 0-1 16,-1-4-2-16,-3 0 0 16,-4-3-2-16,-1-4 4 15,-1-2-3-15,-3-1-2 0,-3-3 2 16,1 2 0-16,-4 3-2 16,1 5 2-16,-3 7 6 15,0 5 0-15,0 5 1 16,0 5-4-16,0 5-2 15,0 0-2-15,0 6-6 0,0 10 3 16,0 7 0-16,0 8 4 16,0 8-2-16,4 1 2 15,3 1-2-15,2 0 1 16,2-4 0-16,0-5 0 0,0-5 1 16,0-6-2-1,-2-4 1-15,-2-5 0 0,-3-4-4 16,-2-3-3-16,-2-4-4 15,0-1-6-15,0 0-7 0,-6-9-18 16,-2-3-33 0,-2-3-5-16,-3-2-9 0,0-3-46 15,-2-2-160 1</inkml:trace>
  <inkml:trace contextRef="#ctx0" brushRef="#br0" timeOffset="19024.7271">15380 10892 390 0,'-4'-3'46'16,"4"-1"1"-16,0 0-2 15,12-1-12-15,5-2-24 16,6 0-2-16,6-3 1 16,5 2 4-16,1-1-5 0,2 0-4 15,-3 1-3-15,0 1-1 16,-1 0 1-16,-3 2-22 15,1 0-25-15,-4 0-28 0,1-1-47 0,-3-1-98 32</inkml:trace>
  <inkml:trace contextRef="#ctx0" brushRef="#br0" timeOffset="19618.9478">16028 10706 330 0,'0'14'2'0,"0"3"7"16,0 4 39-16,0 6-1 0,0 5-18 15,0 4-11-15,0 5 1 16,-2 1 8-16,0 0-16 16,0-1-7-16,1-5-3 15,0-6-1-15,1-7-1 16,0-9 3-16,0-5-2 0,-1-5 1 15,-2-4 3-15,-1-2 51 16,-4-10-21-16,-2-3-30 16,-2-6-2-16,-4-3-2 15,1-4 1-15,-2-4-1 0,-2-2 0 16,0-3-1-16,0-1 2 0,3-3-1 16,1-2 2-16,1-1 0 15,5 2 2-15,1 0-4 16,4 4 5-16,4 3 7 15,0 5-11-15,10 4 1 16,5 3 1-16,6 4 0 0,4 3-2 31,4 3 0-31,3 2-1 16,3 3 1-16,1 2 2 16,1 4 0-16,-1 2 0 0,-3 0-3 15,-6 11 0-15,-3 3-2 16,-3 3 1-16,-7 6 2 15,-6 2-1-15,-6 3 0 16,-2 4 0-16,-4 2 0 0,-12 1 2 0,-5-1-2 16,-5-1 0-1,-3-3 1-15,-4-4 0 16,0-3-1-16,1-4 0 0,4-3 1 16,4-4 1-16,5-2-10 15,4-5-21-15,9-3-33 16,5-2-23-16,1 0-37 15,11-2-134-15</inkml:trace>
  <inkml:trace contextRef="#ctx0" brushRef="#br0" timeOffset="21560.2754">16277 10885 405 0,'-12'14'22'0,"-1"1"-19"0,-2 3 1 0,1 4 12 16,1 2 3-16,3 1-7 0,4 1 3 16,6-1-5-16,0-1-2 31,7-3-7-31,7-5 0 0,5-3 1 16,5-6 3-16,1-2 5 15,0-5 0-15,-2 0-1 0,-1-6 5 16,-3-3-1-16,-3-4 3 15,-3-1-8-15,-3-2 0 16,-6-2 4-16,-2-1 3 16,-2-2-4-16,0-1-3 15,-8-1-3-15,-5 1-3 0,-1 1 1 16,-4 2-2-16,-1 4-1 16,1 4-1-16,-1 5 0 0,1 3-1 15,5 3 1-15,3 0-2 16,2 0 3-16,7 6-2 15,1 0 0-15,0-1 2 16,13 1 1 0,4 0 3-16,4-3 0 15,6-1 0-15,1-1-1 0,2-1 1 16,-1 0-3-16,1-3 1 0,-3-3 7 16,-4-2 1-16,-1-1 1 15,-5-1 0-15,-3 1-5 0,-2 0 6 16,-5 0-2-16,-1 1 1 15,-4 1 0-15,1 1 0 32,-2 3 2-32,1 0-4 0,-2 2-3 15,0 1-4-15,0 0-1 16,0 0-1-16,2 0-1 16,-2 0-1-16,2 2-1 0,-2 5 4 0,1 5-2 15,0 4 3-15,1 3 0 31,-2 7-3-31,2 5 2 0,-2 5 0 16,1 4-3-16,2 3 2 16,0 4 1-16,1 1 0 0,-2-1-2 15,4-1 0-15,-4-4 2 16,2-5 0-16,-1-7-2 0,0-6 2 16,-3-8-1-16,1-7 0 15,-1-4 0-15,0-5 1 0,-6-3 4 16,-1-10-2-16,-5-7-2 31,0-5-3-31,-1-6-4 16,-1-2 3-16,2-4-1 0,0-3-1 15,3 0 4-15,2-1-1 16,4 1 0-16,3 1 1 16,0 4 1-16,1 4-1 0,12 2-1 15,1 4 2 1,6 4-3-16,5 2 2 0,2 4-2 0,3 3 3 15,3 3 0 1,-2 3-1-16,-3 5 2 16,-1 1-1-16,-4 2-1 0,-6 9-1 15,-3 4 1-15,-5 4-1 16,-4 4 0-16,-5 3 3 16,0 2-2-16,-9 0 2 0,-6-1-1 0,-4-4 0 31,-2-2 0-31,-4-5-1 15,3-4 1-15,0-5 1 16,2-1 1-16,2-5-1 16,4-1-1-16,2 0 3 0,4 0-1 15,2 0-1-15,3 0 1 16,1 0-2-16,2 0-1 16,0 0-2-16,3 2-1 15,6 3 3-15,3 1 0 0,2-1 1 0,4-2 1 16,6 0 0-1,4-3-1-15,3 0 1 16,3-7-1-16,2-5 1 0,1-2 0 16,-1-3 1-16,0-3 1 15,-5-3 2 1,-4-1-1-16,-4-2-2 0,-2 1-1 16,-8 0 0-16,-3 1 0 0,-2 4 1 0,-5 4-1 15,-2 4-1-15,-1 4 2 16,0 5-1-16,-1 3-2 15,-6 0-2-15,1 9-1 16,-2 7 1 0,1 4 0-16,3 1 1 15,2 3 1-15,2-3 1 16,0 0-2-16,10-4 2 0,3-2 0 0,0-4 0 16,3-3 2-16,-1-4-2 15,4-3 1-15,-2-1 2 16,0 0-1-16,2-7 1 15,-2-2 1-15,-3-3 1 16,-1-3 2 0,-1 0-1-16,-2-2 2 15,-4 0 0-15,-1 0-6 0,-1 1 2 16,-2 4-6-16,-2 2 3 16,0 3-1-16,0 2-1 15,0 3 1-15,0 2-1 0,0 0-2 0,-3 0-2 31,0 7 0-31,2 2 3 0,0 4 0 16,1 1-1-16,0 2 1 16,4 0 2-16,3 2 0 0,4-2 0 15,2-1 1-15,1-2 0 16,0-2 2 0,0-4-2-16,1-2 1 15,-2-4 2-15,1-1 1 0,-2 0 1 16,1-7 1-16,-1-4-4 15,-1-2-3-15,1-4 1 16,-3-2 0-16,1-3-1 16,-2-3-3-16,-1-2-5 15,-1-3-3-15,-2-3-9 0,0-2 4 16,-1-1-1-16,-1-2 4 16,-2 3-7-16,0 2 8 0,0 4 9 15,-2 6 4-15,-5 3 0 16,0 5 5-16,0 5-2 15,-1 1-3-15,3 4 6 16,-3 3 0-16,4 2-3 16,0 1-5-16,1 10 0 0,3 7 1 0,0 3 1 15,0 7 5-15,7 4 2 16,3 2 0-16,1 1-6 16,3-1-2-16,-1-1 0 15,1-2 1-15,0-3 1 16,0-3-1-1,-3-3-1-15,-2-3-1 16,0-3-1-16,-2-4-12 0,1-1-27 16,0-3-27-16,1-1-31 15,3-3 1-15,2 0-49 16</inkml:trace>
  <inkml:trace contextRef="#ctx0" brushRef="#br0" timeOffset="22154.5699">17934 10789 144 0,'-8'-10'156'16,"0"2"-137"-16,0 3 22 0,-1 1 8 15,-1 4-8-15,-3 0-21 16,-2 2-10-16,-2 12-4 0,-3 3 4 16,-1 5 2-16,-1 4-4 15,2 4-1-15,1 2 2 0,5 0 2 16,5-2-7-16,6-2-3 15,3-6 0-15,3-6-1 16,12-5 1-16,4-7 6 16,5-4 6-16,2 0 2 15,2-8-4-15,-2-7-6 0,-1-2-1 16,-4-2-3-16,-4-1 1 16,-2 1 1-16,-5 1 1 15,-3 3-1-15,-1 4 7 16,-6 2 2-16,0 3 4 0,0 4-6 15,0 2-9-15,-4 0-2 32,1 8-3-32,1 4 2 0,2 4 2 15,0 1 0-15,9-1-2 16,5 2 4-16,8-3 1 16,4-1 2-16,5-1 3 15,-1-5 4-15,3-2-10 0,-1-2-1 16,-5-3 1-16,-6-1-2 15,-3 0-4-15,-5 0-8 16,-7-6-21-16,-5-1-34 16,-1-1-29-16,0-2-58 15</inkml:trace>
  <inkml:trace contextRef="#ctx0" brushRef="#br0" timeOffset="25253.4659">18329 10463 276 0,'1'0'84'16,"1"0"-85"-16,0 5 13 0,3 2-12 15,1 4 10-15,0 4 13 16,2 5-5-16,0 4-3 15,0 5 7-15,-1 5-5 0,0 3-10 32,-2 2-3-32,-2 1 6 0,0-2-2 0,-2-1-7 15,1-5 0-15,-2-5-2 0,0-5 2 32,0-6-1-32,0-4-1 15,0-7-15-15,-6-4-16 16,-3-1-22-16,-6-3-55 15,1-8-137-15</inkml:trace>
  <inkml:trace contextRef="#ctx0" brushRef="#br0" timeOffset="25537.7444">18242 10737 251 0,'14'-15'80'0,"5"1"-50"0,6-2-9 15,3 1 3-15,5 2 10 16,1 1-7-16,1 4-3 15,-1 3-4-15,-5 5 0 0,-3 0-10 16,-6 7-9 0,-4 7 0-16,-5 3 2 0,-5 6 2 15,-1 2 6-15,-4 4-1 0,-1 0-4 0,0 0 2 32,0-3-2-32,0-1-4 0,2-6-1 15,1-3-1-15,3-6 0 16,2-5 1-16,1-5-1 15,1 0-16-15,1-9-31 16,-1-6-33-16,2-5-47 16,-1-3-95-16</inkml:trace>
  <inkml:trace contextRef="#ctx0" brushRef="#br0" timeOffset="26423.5397">18686 10566 349 0,'-3'-4'33'0,"3"1"-27"31,0 2 7-31,3 1-9 16,5 0-2-16,0 1-2 0,1 7-14 15,1 4-8-15,-2 2 6 16,-1 5-5-16,-1 2 17 16,-2 3 4-16,-2 0 5 15,-2 3 30-15,0-2 6 0,0-2 1 16,-2-1-5-16,-2-2-8 15,2-3-5-15,2-3-5 16,0-2-8-16,1-4-3 0,9-1 0 16,4-5 6-16,0-2 1 15,5 0-5-15,1-6-7 16,0-3-1-16,-1-4 0 0,-2-1-1 16,-4-3 2-16,-3 0-1 0,-4-2 1 31,-5-1 0-31,-1-1-2 15,-1 1-1-15,-11-1 1 0,-2 3 1 16,-4 3-2-16,-1 5-1 16,-2 3 0-16,1 6 1 15,1 1-3-15,4 3 2 0,1 8-1 16,7-1-1-16,3 3 2 16,4 0-1-1,1-1 1-15,12-2 1 0,6-4 1 16,0-2-1-16,8-3 3 15,0-1 0-15,0 0 0 16,-1 0 2-16,-3 0 4 16,-4-1 2-16,-3 1-2 15,-3 0-4-15,-5 4-3 0,-4 6-3 16,-1 3 2-16,-3 2-1 16,2 0 1-16,-2 0 0 15,0-1-1-15,0-2 0 16,0-2 0-16,0-3 0 15,3-4 1-15,0-3 0 16,2 0 4-16,2-4 5 0,2-5 6 0,0-4-9 16,3-1 7-1,-1-1-3-15,0-2-8 16,-1 2-1-16,1-1 2 16,-2 3-2-16,0 2 0 15,-4 2-1-15,2 3 1 16,-3 3-1-16,-1 3 1 0,1 0-4 15,0 0 1-15,2 8-2 16,-1 5 1-16,1 1 4 0,0 3-1 0,1 2 5 16,-2 2 0-16,1 0-1 31,-3-1-3-31,-1-2 6 0,0-2-2 16,0-3-1-16,0-3-3 15,-1-5-2-15,-1-2 1 16,1-1-1-16,-1-1 1 0,0-1 0 0,0 0 1 31,0 0-7-31,0 0-11 0,1-5-20 16,2-1-36-16,3-4-44 15,2-1-16-15,2-2-110 0</inkml:trace>
  <inkml:trace contextRef="#ctx0" brushRef="#br0" timeOffset="26912.2445">19525 10339 222 0,'5'-10'29'15,"0"1"13"-15,-3 4 21 16,4 2-11 0,-6 1-8-16,0 2-10 0,0 0-8 15,-2 4-12-15,-6 7-10 16,-3 6 4-16,-3 4 7 15,-1 5 7-15,-1 5-3 16,1 1-4-16,0 3 7 0,2 0-16 16,3 1 3-16,6-1 6 15,1-2 2-15,3-1 5 0,1-4-11 16,8-1-6-16,5-2 6 0,1-4-5 16,4-1 1-16,3-3-3 15,-1-2-2-15,4-2-1 16,0-3-1-16,0-1-1 15,1-3-15 1,1-1-23-16,0-3-35 16,-2-2-22-16,-2 0-43 0,0-9-131 15</inkml:trace>
  <inkml:trace contextRef="#ctx0" brushRef="#br0" timeOffset="27506.7487">19918 10235 123 0,'-3'0'27'0,"1"0"-8"16,1 0 16-16,1 0-8 0,-1 0 11 16,0 0-9-16,0 0 11 15,-2 0-4-15,0 0 2 16,3-2 1-16,-2 2 2 15,0 0-3-15,0 0-2 16,2 0-4-16,0 0-8 0,0 0-8 16,4 5 4-16,4 2 4 15,4 4-2-15,5 2 0 0,7 3-5 16,3 4-1-16,2 3 6 16,2 2-3-16,1 3-9 0,-2 3-1 15,-2 3-5-15,-7 3-2 16,-4 2-1-16,-6 5 0 15,-4 2-1 1,-6 2-2-16,-1 0 3 16,0-1 3-16,-7-2-8 15,-3-4 9-15,-2-3-2 16,3-6 6-16,-3-4-7 16,0-5 2-16,3-4-2 0,-1-2 1 15,3-3-2-15,-3-2-8 16,2-1-36-16,1-2-36 15,-6-3-83-15,-1-2-154 0</inkml:trace>
  <inkml:trace contextRef="#ctx0" brushRef="#br0" timeOffset="35717.307">9205 11502 363 0,'-1'2'-16'16,"1"-2"39"-16,0 2 14 0,0 1-4 0,0 2-11 31,0 1-12-31,0 2 4 0,5 3 1 15,1 1-3-15,5 3-5 16,0 1 4-16,3 3-6 16,-1 1-3-16,1-1-2 15,-1-1 2-15,-1-2-1 0,-1-2-1 16,-3-4 0-16,-2-3 1 0,-5-2-1 31,-1-2 1-31,0-3 2 0,0 0 16 16,-8 0-2-16,-1 0-11 15,-4-7-2-15,-1-2 0 16,1-3 0-16,1-2-4 16,-1-3 4-16,3-4 19 0,2 0-23 15,2-2-2-15,2 1 4 16,3 2-2-16,1 2-3 16,0 2 4-16,2 5 1 15,4 1 1-15,2 1-2 0,1 4 0 0,2 1 0 31,1 3 0-31,2 1-2 16,2 0 0-16,3 1 2 0,1 4 0 16,4 1 1-16,2 1 2 15,1-2 10-15,2-2-3 16,1 0 2-16,0-3 4 16,-2 0-8-16,-1 0-4 0,-2-8-1 15,-3-1 9-15,-3-2-5 16,-2 0-4-16,-3 0-2 15,-4-1 0-15,-2 2 0 0,-3 2 0 16,-3 0 2-16,-2 2-2 0,0 1 0 31,-2 1-1-31,-4 2-1 0,-1 2-1 16,-1 0-1-16,-3 2-2 16,-1 7 0-16,1 3 1 0,1 2 2 0,0 4 1 15,1 1-2-15,4 1-1 16,4 1 3-16,1 1-2 15,0-2 2-15,6 0-1 0,6-4 1 16,3-3 0-16,4-2 0 16,2-5 1-16,2-3 0 31,3-3 1-31,1-1 0 0,2-9 3 16,1-5 1-16,1-3-3 15,-2-3 4-15,-2-2-2 16,-3 1 5-16,-4-1-8 15,-2 0 2-15,-7 1-2 16,-4 1 0-16,0 0-1 0,-6-1 1 16,-1 2-1-16,0 0-1 15,-5 1 1-15,-3 2-1 16,0 2 0-16,-1 4 1 16,1 2-2-16,0 5 1 15,3 3-1-15,-3 1-2 0,2 0 1 16,2 4-3-16,1 5 3 15,0 4 0-15,3 1 1 16,0 2-1-16,1 3 2 16,7 2 0-16,2 1 0 15,4 3-1-15,-1-1 1 0,2 0 1 16,-1-2 0-16,2-2 0 16,-5-6 0-1,-2-4-2-15,-1-2 1 0,-4-3 1 16,-2-4-1-16,-2-1 1 0,0 0 0 15,0-1 3-15,0-6-4 16,-3-2 0 0,0 0 1-16,1 1-2 0,1-1 1 15,1 1-2-15,0 2 1 16,0 0-1-16,7 0-1 16,3-1 0-16,3 0 2 15,3-2 1-15,1-2-1 16,4-1 3-16,0-3-4 0,-1 1 5 15,0-1-5-15,-1-1 2 0,-3 0 0 16,-3 1 2-16,-3 1 0 16,-2 3 0-16,-3 3 5 0,-3 2-3 15,-1 2 0-15,-1 4-1 16,0 0-2 0,0 10-4-16,-3 4-1 15,-1 5 4-15,0 4-1 0,1 3 2 16,2 0-2-16,1 0 1 0,0-1 0 15,2-5-1-15,6-3 1 16,0-5 0-16,1-3 0 16,3-5 0-1,-1-4 1-15,3 0 2 16,-2-7 1-16,2-5-1 16,0-3-2-16,0-2 4 15,-1-1-1-15,-2-2-2 0,-2 2 2 16,-3 1 2-16,-2 1-2 15,-1 2-3-15,-3 2 2 16,0 5-2-16,0 1 1 16,-2 4-1-16,-3 2-1 15,-1 0-1-15,1 5-2 0,1 4 0 16,-1 3 1-16,2 2 0 16,2 2 1-16,0-1 1 0,1 2-2 15,0-2 2-15,1 1 0 16,6-4 0-1,-1-1-1-15,4-2 3 16,-1-1-4-16,1-4 2 16,2-2 2-16,1-2-2 0,0 0 3 15,1-1-2-15,1-7 2 16,0-3-1-16,-1 0-1 16,-1-2 1-16,0-1-1 0,-3 0 1 0,0-1 0 15,-3-1 1 1,-1 1-1-16,-2 1-1 15,-1-2 2-15,-2 3-3 16,-1 0 1-16,0 3 0 16,0 2-1-16,0 2 1 0,0 2-2 15,0 2 1-15,0 0-1 0,0 2 1 16,0-1-3 0,0 1 0-16,0 0 0 0,0-1 0 15,2 1 2-15,2 0 1 16,0 0-2-1,1 0 1-15,1 0 0 0,-1 0 0 0,1 0 1 0,-1 4 0 32,0 1 0-32,-1 2 0 15,-1 1 0-15,2 2 1 16,0 3 0-16,0-1 1 16,4 2 0-16,2-1-1 0,0 1 0 15,5-2 1-15,1 0 1 16,2-3-2-16,0-2 5 0,2-1 1 15,-1-3-5-15,-2-1 2 16,-1-2 0 0,0 0-1-16,-2 0 0 15,0-3-2-15,-4-2 1 0,0-2 1 16,1-1-1-16,0-2 0 16,-2 0-1-16,1 0 0 0,-1 0-1 15,-1 2 0-15,-1 0 0 16,0 2 0-16,-3 2-1 15,1 1-1-15,-2 2 2 0,1 1-1 16,-2 0-1 0,2 0 0-16,-1 1 0 15,0 5 0-15,1 1 1 16,-1 3 2-16,2 0-1 16,0-1 0-16,0 2 0 0,3-1 2 15,-3-1-4-15,0 0 3 16,1-2-1-16,-1-1 1 15,0 1 0-15,-1-3-1 16,-1 0 1-16,-1-3-1 16,0 1 0-16,-1-2 2 0,0 0-1 15,0 0 5-15,0-2 0 16,2-5-1-16,-2-5-2 16,3-1 0-16,0-4-3 15,2-1 1-15,0 0 0 16,1-2-2-16,0 3 3 15,-2 1-2-15,0 5 0 0,-3 2 1 0,1 3 0 16,-3 3 2 0,1 2-4-16,-1 1 2 0,1 0-5 0,1 4 0 31,2 5 3-31,-2 3-1 0,3 3 3 0,2 0-2 0,-1 1 1 16,5 1 1-16,1-2-1 15,1 0 1-15,3-2 2 31,0 0 2-31,4-4 2 0,-2 0 0 0,1-2-2 16,1-1 0-16,-1-2-3 0,-2-2 0 16,-1 0-1-16,-3-1-1 15,-1 1 0-15,-4-1-10 16,-1 1-37-16,-6-1-38 31,-1-1-76-31,-1 0-128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5T16:24:01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3197 5061 70 0,'0'0'83'0,"0"0"-65"0,-1 0 31 16,1 0 15-16,0 0-21 15,0 0-13-15,0 0 6 16,0 0-4-16,0 0 0 16,0 0 2-16,0 0-7 15,0 0-6-15,-2 0-2 0,2 0-7 16,0 0-5-16,0 0-6 16,-1 1-2-16,-1 7-1 0,0 1 0 15,0 7 0-15,0 2 1 31,0 2 1-31,-1 1 1 16,2-1-2-16,-1 0 0 16,2-4 1-16,0-1 0 0,0-4-1 15,0-1 1-15,0-2 1 16,0-1-1-16,0-1 0 16,0-1 0-16,0-1-1 0,2-1 2 15,-1 1-1-15,0-1 0 16,1-2-1-16,2 1 2 0,0-1-1 15,1-1 0 1,1 0 4-16,3 0 7 0,1 0-3 16,0-1-5-16,3-1 0 15,-1-1-4-15,3 0 2 16,0 0-1-16,0 1 0 0,1 2-1 0,2-1 3 31,0 1-2-31,2-2 0 16,-2 2 0-16,3-1-1 15,2 0 4-15,2-1-1 0,2 0 3 0,2-1-4 16,0 1 0-16,5 1 1 16,-1-1-1-16,3-1 1 15,-1 2-1-15,3-1-1 0,2 1 1 16,2-1-1-16,0 0 0 16,1-1 0-16,1 1 0 31,1-1 0-31,2-1 1 0,1-1-1 15,-1 1 1-15,-1 0-1 16,2-2 0-16,-1 2 0 16,0-1-2-16,3 2 5 15,-2-2-3-15,0 2 1 0,2 0-1 16,0 0-1-16,-1 0 1 16,1 0 1-16,4 0-1 15,-4 1 1-15,3-4-2 0,3 3 3 0,-1 0 2 16,-1 0-4-16,2 0 1 15,-1 1-1-15,0 0 4 32,1 1-5-32,-3 1 3 0,3 0-2 15,-1 0 0-15,1 0 0 0,0 0-1 16,1 0 2 0,-2 1-1-16,3 1 0 15,0-1 2-15,-1 1-2 0,1-2 0 16,0 0 0-16,0 0-1 15,-2 0 2-15,1 0 0 0,-2 0 1 16,1 0-1 0,-2 0 0-16,0 0 0 0,-2 2 1 15,-2-1-1-15,-1 1-1 16,-1 1-3-16,-3 0 6 0,0-2-4 16,1 2 3-16,-2 0-1 15,0-2-1 1,-2 2 1-16,1-3-1 0,1 0 2 15,-1 0 0-15,-1 0-2 16,1 0 3-16,-1 0-3 16,-2 0 4-16,1 0-2 15,-2 0-2-15,-2 0 2 0,1 0-1 0,-1 0-1 16,1 0 0-16,-2 0 2 16,1 0-1-16,-3 0-2 15,-1 0 3-15,-3 0-2 0,-1-3 2 31,-4 1-2-31,0-1 1 0,0 1-1 16,-3-1 0-16,0 0 0 16,1 1 1-16,0 0-1 0,-2 0-1 15,1 0 2-15,0 1-1 16,-5-1 0 0,1 1 0-16,-5 1 0 0,-1-2-1 15,-1 2 1 1,-3 0 0-16,-2 0 0 0,-2 0 1 15,-1 0-2-15,-1 0 2 16,0 0-2-16,-1 0 1 16,0 0 0-16,1 0-1 15,0 0 1-15,1 0 0 16,0 0 0-16,0 0 0 16,1 0 0-16,0 0-1 0,0 0 2 15,-2 0-1-15,0 0 0 16,0 0 0-16,-1 0 1 15,-1 2-1-15,1-2 0 0,-1 0 1 16,0 0-1-16,1 0 0 0,-1 0 0 16,1 0 0-16,0 0 0 15,0 0 0 1,0 0 0-16,-1 0 0 16,2 0 0-16,-2 0 1 0,0 0 0 15,0 0 0-15,2 0 2 16,-2 0-1-16,1 0 0 15,1-3 0-15,1-3-1 16,-1 2 0-16,-1-3 0 0,2 0 2 16,0 0 3-16,-1-3-1 0,1 1-1 15,0-2-1-15,0 0-1 16,0 2 1-16,-1-2 3 16,1 3 0-16,-2 1 2 15,1 1 2-15,-2 1-6 0,2 0 0 31,-2 1 0-31,0 2-2 16,0-1 2-16,0-2-2 0,0 2 0 16,0 0 1-16,0 1-1 15,0-1 1-15,0 0-1 0,0 2 0 16,1-2 0-16,-1 3 0 16,0-2 0-16,0 1 0 15,0 1 1-15,0 0-2 16,0 0 0-16,0 0-1 0,0 0-1 15,0 0-1-15,0 0 1 16,0 0-1 0,0 0 0-16,0 0 0 0,0 0 1 0,0 0 1 15,0 0 1-15,0 0-2 16,0 0 2-16,0 0-2 16,0 0 3-1,0 0-2-15,0 0 1 0,0 0 0 0,0 0 0 16,0 0-1-16,0 0 0 31,0 0 2-31,0 0-3 0,-1359 0 1 16,2715 0 1-16,-1358 0-1 15,1 1-1-15,-2 1 1 16,-2 1 0-16,2-2 0 16,0 0 1-16,0 1-1 15,-2 0-1-15,1-1 2 0,-1 1-2 16,0-2 1-16,-1 2 0 15,1 1 0-15,-1-2-1 16,-1 1 1-16,1 1-1 16,2 0 0-16,-3-1 1 15,4 1-1-15,0-2 0 0,0 1 0 16,1 1 1-16,1-3-1 16,1 0 0-16,0 1 1 0,0-1-1 0,0 0 1 15,0 0 0-15,0 0-1 16,0 0 2-16,0 0-2 31,0 0 1-31,0 0-1 0,0 0 0 16,0 0-1-16,0 0 2 15,4 0-1-15,3-3-1 0,1-1 2 16,-2-1 0-16,3-1-2 16,1 1 4-16,-3 0-2 15,1 0 0-15,-1 1-2 16,-1 0 4-16,0 2-4 15,-3-1 2-15,0 1 2 0,0 1-2 16,-1-1 0-16,-2 2 1 16,1 0-1-16,-1 0 1 0,0 0-2 31,1 0-2-31,0 0 0 0,1 0 0 16,1 0 0-16,0 2 2 15,0 2 0-15,0 0 1 16,0 2-1-16,-1 1 1 15,-1-2-1-15,1 1 1 0,-1-1-1 16,0 0 1-16,1-2 0 16,-2-2 1-16,2 1-1 15,0-2 0-15,-2 0 1 0,2 0-3 16,-2 0-18-16,1-5-31 0,0-4-52 31,-1-2-50-31,0-5-207 16</inkml:trace>
  <inkml:trace contextRef="#ctx0" brushRef="#br0" timeOffset="7720.0831">13800 4609 349 0,'0'1'-22'0,"4"-1"18"16,4 0 9 0,5 0 10-16,5-4 13 15,0-2-11-15,3-1 9 16,1-3 6-16,1-2-10 0,1-3-7 15,2-3-5-15,-1-6 5 16,2-5 2-16,3-4-5 16,-3-5-1-16,0-5 4 15,-3-1-8-15,-3-7-2 16,-3-2 1-16,-7-3-1 0,-5 1-3 16,-2-1-2-16,-4 3-4 15,-2 7 5-15,-6 8-8 16,-1 9-4-16,-3 7 11 0,0 10-2 15,-2 9 4-15,0 3 0 0,-2 9-9 16,1 14 6-16,-1 10-1 31,2 13-1-31,3 6 0 0,4 7 5 16,1 2 0-16,6 1-3 16,0-6 0-16,2-5 2 15,8-9 4-15,2-9 1 0,5-5 4 16,0-9-10-16,0-7 6 15,4-6 5-15,0-6 2 16,0 0-8-16,-1-8 1 16,1-7 0-16,-2-2-2 0,-1 0 0 15,-2-2-4-15,0 5 1 16,-5 0-1-16,-3 5-1 16,-1 6-1-16,1 3 1 15,-5 0-8-15,0 12 1 0,2 7 4 16,1 4 2-16,0 5 0 15,2 3-3-15,5-3-43 16,3-4-36-16,3-6-13 16,4-7-3-1,2-9-7-15,0-2-21 0</inkml:trace>
  <inkml:trace contextRef="#ctx0" brushRef="#br0" timeOffset="9830.616">14614 4293 213 0,'0'-9'79'16,"0"2"-28"-16,0 6-1 16,-7 1-2-16,-1 3-43 15,-2 11-5-15,-4 3 2 0,2 6 9 16,-3 4-3-16,3 1-2 16,4-2-3-16,3-3-1 15,5-4 0-15,0-4-5 16,3-7 3-16,7-6 3 15,1-2 1-15,5-2 21 0,-1-10 1 0,-1-2-9 16,0-5-6-16,2 2-5 16,-5-1 1-16,-2 0-1 15,-1 6 2 1,-3 1 2-16,-2 5-5 16,-3 3-2-16,0 3 0 15,0 0 3-15,0 3-7 16,0 8-7-16,0 1 9 0,1 4 0 15,4 1 0-15,6-3-3 16,1-3-1-16,5-3 0 0,1-5 6 16,3-3-1-16,1-1 1 15,0-9 4-15,1-4 6 16,-1-3 3-16,0-3 1 16,-3-2-3-16,-4 0-10 15,1-3 4-15,-4 1 0 0,-1-3 5 16,-2 2-5-16,-2 0-5 15,-1 2 1-15,-1 5-3 0,-2 2-1 16,-1 5 5-16,-2 5 8 16,0 5 1-1,0 1-4-15,0 0-15 16,0 9 0-16,-2 2 1 0,0 4 2 16,-2 4 1-16,2 4 0 15,1 0 2 1,-1 4-1-16,0 4 1 0,0 1 0 15,0 4-1-15,0 1 0 16,0 2 1-16,-1 1-4 16,2-3 7-16,-2-1-5 15,1-3 1-15,0-5 0 16,1-5-1-16,1-8-1 0,-1-5 2 16,1-4 0-16,0-6 2 15,0 0 4-15,-2-11 1 16,2-3-4-16,0-6 0 0,0-5-1 15,2-6 1-15,3-4-3 0,2-3 3 16,0-2-3-16,2 0 0 16,0 1 4-1,4 5-9-15,-2 4 6 16,3 7-3-16,0 3 3 16,2 3-2-16,1 6 0 15,-1 2 1-15,1 4 0 0,0 3 1 16,-3 2-3-16,-3 3 0 15,0 8 0-15,-2 5-1 16,-2 2 3-16,-3 2 1 0,-2-1-2 0,-2-2 2 31,0-3-2-31,-8-3 0 0,-6-5 2 16,-1-3 3-16,-3-1-2 16,-1-2 2-16,0 0-3 15,2-3 1-15,3-2-1 16,4 2-3-16,3 1 0 15,4 2 2-15,1 0-4 16,2 5-9-16,0 5 6 0,2 3 3 16,5 3 0-16,3-1 0 15,5-2 0-15,0-2-3 16,3-5 4-16,1-4 1 16,0-2 4-16,0-7-1 0,1-8 4 15,1-3 10-15,-2-4-10 16,2-2 2-16,-2-2 1 15,0-1-4-15,-2 3-1 0,-1 2-2 16,-3 3 0 0,-3 4-1-16,-2 4 0 15,-5 6 0-15,-1 1 0 0,-2 4-4 16,0 6-1-16,0 8-3 16,-2 6 8-16,-3 8 0 15,1 6 2-15,-2 3-3 0,0 4 0 16,4-1 1-16,0-3-2 15,2-3 5-15,0-6-7 0,0-5 5 16,0-7 0-16,0-5-1 0,0-5 0 16,0-6 3-16,0 0 11 15,0-6 8-15,0-7 6 32,0-7-19-32,0-6-3 0,0-5-4 15,6-3-3-15,2-5 0 0,1 0 2 16,3-1-3-1,1 4-4-15,1 1 1 0,1 8 4 16,-1 7 0-16,-2 4-2 16,2 4 2-16,0 6-2 0,-1 3-1 15,-4 3-1-15,2 0 2 0,-2 11-1 16,-1 3-3-16,-3 3 1 16,-2 6 5-16,-3-4-5 15,0 2 4-15,-3-4-1 16,-5-1 4-16,1-5-4 15,-5-5 4 1,3 0 1-16,-2-5-2 16,1-1 2-16,3 0 1 0,0 0 1 0,3 0-4 15,2 0 0-15,1-1 0 16,1 1-2 0,0 0-5-16,3 0-5 15,5 4 9-15,2 0 2 16,3 0-1-16,4-1 4 0,2-3 0 15,1 0-1 1,3-4 6-16,-1-4-2 16,0-3 5-16,-2-1-7 0,-2 1 7 15,-2-1-1-15,-3 1-2 16,-4 3-2-16,-3 0-1 0,-1 3 0 0,-3 2 1 16,-2 2 2-16,0 1-4 15,0 0-2-15,0 2-4 16,0 8-8-16,0 1 11 15,0 3-1 1,0 0 1-16,0-3-2 16,6 0-1-16,2-4 2 0,1-2 1 15,3-3-2 1,1-2 2-16,1 0 3 0,0 0 0 16,1-8 0-16,-2-1 0 15,-1-2-1-15,0-3 1 16,-1 1 2-16,-2-2-1 15,1-2-2-15,-4 0-1 0,-1 1 1 16,-1 4-2-16,0 0 1 16,-4 4 0-16,1 2-1 15,-1 4 0-15,0 2-1 0,1 0-5 16,1 6-5-16,2 4 3 16,1 5 8-16,5 2-1 0,1 5 0 15,3 2-1-15,1 1 3 16,4 5 0-16,0 2 0 15,0 1-1 1,-2 1-1-16,1 1 2 16,-5-1-2-16,-2-1 2 0,-3-1-2 15,-6-3 2-15,-2-2-2 16,0-4 0-16,-10-4-5 16,-5-4-5-16,-4-5 15 15,0-3-6-15,-4-6 5 0,-2-1-3 16,1 0 2-1,1-10-7-15,-1-4-1 0,3-2-8 16,4-4-21-16,5-3-30 16,6-2-35-16,6-4-18 15,5-1-100-15</inkml:trace>
  <inkml:trace contextRef="#ctx0" brushRef="#br0" timeOffset="11598.2518">17597 4197 368 0,'3'0'21'0,"7"1"-26"15,0 1 22-15,5 0 5 16,6-2 12-16,5 0-1 16,5-7-10-16,5-7 2 0,5-1 4 15,1-5-10-15,2-3-1 16,-2-2-2-16,0 0-4 16,-4-5-4-16,-4 0-1 15,-6-2 2-15,-7 0-5 16,-7-5-3-16,-6-2 0 15,-8 0-1-15,-2-1-6 0,-10 4-10 16,-5 2 12-16,-4 7 6 0,-1 6 1 16,2 7-4-16,-1 6 1 0,3 7 1 15,1 1-3-15,3 13-4 16,3 10 0-16,3 11 1 16,3 9 3-16,3 8 0 15,2 4 3-15,2 0-1 0,7-2 2 16,4-5 0-16,3-9-6 31,1-8 7-31,0-8 2 16,0-6 4-16,-1-5 7 0,-1-5-8 15,0-7 3-15,-1 0-1 16,-3-3 2-16,3-8 1 16,-3-3 0-16,1-2-5 15,-1-1-7-15,0 2 0 16,-3 4-3-16,0 0 3 0,-2 5-3 0,-2 4-1 15,1 2-3-15,1 3-6 16,0 7 6 0,2 2 5-16,3 2 1 0,1 0 0 15,1-2 3-15,4-1-4 16,3-3 1-16,-1-6 0 16,4-2 2-16,0 0 2 15,1-7 3-15,-2-5 2 16,0-2-1-16,-2-3 3 15,-3 0-5-15,-3 0-3 0,-1 0 0 16,-4 3 1-16,-4 3 2 0,0 3-1 16,-4 4-3-1,-1 2-1-15,0 2-2 16,0 0-7-16,0 8 2 16,-3 7 0-16,0 4 6 0,0 6-1 0,3 1 2 31,0 2 0-31,0-3-2 0,8-4 0 15,3-2-3-15,3-5 3 16,1-5 3-16,1-3-4 16,-1-2 2-16,0-4 2 15,-1 0 2-15,-2-6 2 0,-1-5 7 0,-2 0-7 16,-3-5-2 0,0 1 4-16,-4-2-5 15,-2-2 2-15,0-1-4 16,0-2 0-16,-2 0-1 15,-6 1-1-15,-2 0-5 16,-1 4 3-16,1 3-1 0,-1 5 0 16,1 4 1-16,2 4 0 15,1 1 0-15,3 0-2 16,2 0 1-16,2 3-1 0,0 2 0 16,7 1 1-16,7 0 0 15,3-3 3-15,6 0 5 16,4-3 3-16,4 0 8 15,2-6-2-15,1-3 1 16,-3-5-3-16,-3 1-5 16,-2-3 3-16,-4-2 4 15,-3-2-1-15,-2-3-7 16,-1 1-3-16,-5-4 3 0,-1 0-5 16,-3-1 0-16,-2 1 0 15,-2 3 3-15,-3 1-5 16,0 5 1-16,0 3-1 0,-5 3 4 15,-1 5-4-15,-4 3 0 16,0 3-2-16,-3 0-1 16,2 9-1-16,-1 5 1 15,1 3-1-15,3 6 3 16,0 3 3-16,5 4-3 0,2 0 3 16,1 2 3-1,0-2-6-15,6 1 6 0,2-2-2 16,0-2-1-16,2-1 1 15,-2-2-1-15,0-3 3 16,0-3-2-16,-2-2-1 16,-1-5 1-16,-1-3-2 0,-2-4 0 0,-1-1 1 15,-1-1-1-15,0-2 1 16,0 0-4-16,0-3-6 16,-4-5-12-16,-4-3-11 0,-6-4 0 15,-2-4 3-15,-4-1-4 16,-4-5-17-16,-2-1 5 15,-1 1-2-15,1 0 15 16,-1 2 26-16,4 5 8 0,4 5 9 16,4 2 18-16,7 5 3 31,2 1 9-31,6-1 15 16,0 2-7-16,13-3-13 15,9 1-18-15,8-5 4 0,8 0 5 16,8-1 4-16,6-1-5 15,1 1-6-15,3 1-5 0,-2 1-1 16,-4 2-20-16,-8 2 8 16,-9 0 1-16,-9 4-14 15,-9 2-29-15,-9 0-46 16,-6 0-90-16,-13 1-103 16</inkml:trace>
  <inkml:trace contextRef="#ctx0" brushRef="#br0" timeOffset="22563.7527">16823 3772 45 0,'-2'6'160'0,"-2"2"-134"0,2 0 19 16,-5 1 2-16,-1 2-14 16,-3 2-15-16,-3 1-3 15,-3 4 1-15,-3 0 3 16,-4 0-3-16,0 2-1 15,0-2-7-15,1-1 2 16,2-1 5-16,3-2-11 0,5-2 1 0,2-2-2 16,5-1-2-16,1-3 3 15,3-1-3 1,2 1-2-16,0-1 2 16,0 1 1-16,5-2 3 0,3-1 1 0,3 1-2 15,1-4 6 1,5 0-3-16,6 0 3 15,2 0 8-15,3-6-1 0,5 1-4 16,1-1-2-16,1 1 5 16,3 0-1-1,-1 2 2-15,-1 2-6 16,-4 1-7-16,-2 0 0 0,-5 0-1 0,-5 0-4 16,-5 1 2-16,-3 2-3 0,-4 2 0 15,-3 0-4-15,-1 1-18 16,-2-1-14-16,-2-1-4 15,0 1-7-15,0-2-19 16,0-2-38 0,0-1-77-16</inkml:trace>
  <inkml:trace contextRef="#ctx0" brushRef="#br0" timeOffset="23093.8844">15790 3639 179 0,'6'3'50'0,"0"0"-44"16,-2 3 10-1,1 1 4-15,0 3 4 0,-2 4 1 16,1 0-7-16,0 2 1 15,-2 0-5-15,1 1-1 16,1 0-13-16,0-2 1 0,-2 0-1 16,2-1 0-1,-2-3 0-15,1 0-26 0,0-4-40 0,0-5-78 16</inkml:trace>
  <inkml:trace contextRef="#ctx0" brushRef="#br0" timeOffset="23345.4559">15994 3670 326 0,'0'10'4'16,"0"3"-3"-16,0 4 29 31,0 3 3-31,-1 4 3 0,-1 0-21 15,1 1-8-15,1-3-6 16,0 0-1-16,0-5 0 16,5-3 2-16,1-5-8 15,2-2-16-15,-3-3-17 16,0-3-23-16,-2-1-113 0</inkml:trace>
  <inkml:trace contextRef="#ctx0" brushRef="#br0" timeOffset="23892.6442">13467 3682 307 0,'3'9'50'0,"-3"1"-49"16,0 6 4-16,0 4 21 15,0 6 14-15,-5 3-22 0,-1 4-13 16,-2 3-5-16,-1-1 3 16,1-2-5-16,4-6-22 15,1-6-18-15,3-7 2 16,0-8-14-16,2-6-82 15</inkml:trace>
  <inkml:trace contextRef="#ctx0" brushRef="#br0" timeOffset="24094.6326">13525 3710 413 0,'-1'11'12'0,"1"3"-15"16,0 3 3-16,0 6 14 15,0 3-3-15,0 4-10 0,2 1 0 16,4 2-57-16,0-1-83 16</inkml:trace>
  <inkml:trace contextRef="#ctx0" brushRef="#br0" timeOffset="24843.9909">17495 3570 180 0,'0'13'4'0,"0"2"8"16,0 4 24-1,-4 1-12-15,-1-1-16 16,1 1-5-16,0-1-3 0,1-4-2 16,3-2-21-16,0-5-10 0,0-5-9 15,1-3-55-15</inkml:trace>
  <inkml:trace contextRef="#ctx0" brushRef="#br0" timeOffset="25057.3955">17572 3589 341 0,'0'6'1'0,"0"4"0"16,-1 2 11-16,-2 3 10 15,-3 2-17-15,2 2-1 0,2 2-4 16,1 0-1-16,1-1-5 15,0-2-45-15,7-2-54 16,5-5-40-16</inkml:trace>
  <inkml:trace contextRef="#ctx0" brushRef="#br0" timeOffset="25674.6127">19425 3366 277 0,'-3'3'11'0,"-2"5"-8"15,1 1 19-15,-2 5 5 0,-1 2-13 16,2 2-5-16,-1 3 2 16,1 0-11-16,3-1 0 0,0-3-5 15,0-1-9-15,2-3-9 31,0-2-14-31,2-4-37 16,4-4-20-16</inkml:trace>
  <inkml:trace contextRef="#ctx0" brushRef="#br0" timeOffset="25905.7081">19682 3318 452 0,'4'8'5'15,"-4"6"-7"-15,0 4 0 16,-4 4 1 0,-4 3 11-16,-2 1-10 0,2 4 3 15,0-2-4-15,4 2-24 16,4-5-57-16,0-1-37 0,3-6-77 15</inkml:trace>
  <inkml:trace contextRef="#ctx0" brushRef="#br0" timeOffset="48944.8232">3199 6720 62 0,'-1'-2'60'0,"0"2"-16"0,0-1-5 15,1 1 0-15,0 0-7 16,0-2-21-16,0 2 20 0,0 0-18 16,0 0 1-16,0-1 0 31,0 1 1-31,0 0-5 15,0-2-3-15,0 2 4 0,0 0 0 16,0-1 3-16,0 1 0 0,0 0 0 16,0 0-3-16,0 0 0 15,0 0 0-15,0 0 1 0,0 0-2 16,0 0-1-16,0 0-2 16,0 0-3-16,0 0-1 15,0 0-2-15,0 0 0 16,0 0-1-1,0 1 0-15,0 4 0 16,0 2 2-16,0 1 1 0,-2 3-1 16,1 0 1-16,-1 3 3 15,0 1 1-15,0 1-1 16,0 3 5-16,-2 1-5 16,3 3-2-16,-2 0 0 15,-1 3 2-15,2-2 1 16,0-1 1-16,1-1-4 0,-1-2 2 15,-1-1 6 1,2-5-5-16,1 0-1 0,-2-4-1 0,2-2-2 16,0-1 0-16,0-2-3 15,0-1 4-15,0-3-1 0,0 1 2 16,0-2 1-16,0 0 6 16,0 0 7-16,2 0-2 15,4 0-5-15,-3-4 1 16,5-1-6-1,-2 1-4-15,2-2 0 16,1 1-1-16,4-1-2 16,-1 0 0-16,2 0 1 15,3 0-1-15,-1 0 0 0,4 0 1 16,-3 0-1-16,4 0 0 0,0 1 0 16,-1 0 1-1,-1 1-1-15,2 1-1 0,0 1 2 16,2-1-1-16,0 1-1 15,1-1 2-15,4 1-1 0,-2-1 2 16,3 0-2-16,1 0 0 16,2 1 1-1,0-1-2-15,2 0 1 0,-1 1 1 16,3 1-2-16,-1-1 2 16,2 1-1-16,-1 1-1 15,4-1 1-15,-4 0 0 16,4 1 0-16,-2-1 0 15,3 1 1-15,0-2-2 16,0 1 1-16,1-1 1 16,2 0-1-16,0-1 0 15,-1 0 0-15,1 1 0 0,2-1 1 16,-2 0-1-16,2 2 0 0,-4-2 0 16,0 1-1-16,-2 2 1 15,-1-2 1-15,3 1 0 16,-2-1-1-1,0 1 0-15,2 1 1 0,-1-1 0 16,3 1-1-16,-1 0 0 16,0 0 2-16,3 0-2 0,0 0 0 15,0 0 1-15,2 0-1 16,1 0 0-16,-1 0 1 16,2 0-1-16,0 0 1 0,2 2-1 0,0 0 1 15,0-1 0-15,0 1 0 31,0 0-1-31,0-1 2 16,0 1 1-16,0 0-2 16,-2 0 1-16,0-1 4 0,1-1-8 0,-1 0 5 15,0 0-1-15,1 0 0 16,-1 0-1 0,0 0 1-16,-2-3-3 0,1 1 3 15,-1-2-2 1,1 0 3-16,-2 0-2 0,0 0 2 15,0 1-2-15,-1 0-1 16,0 0 2-16,0 0-2 0,-1 1 2 16,0 2 0-16,1 0-1 0,-6 0-1 15,2 0 0-15,0 0 1 16,-3 0 1-16,-1 0-1 16,0 0 2-16,-1 3-3 15,1 0 0-15,-2-1 0 0,1 0 0 16,0 0 1-16,-1 0-1 31,2-1 1-31,-2 0-1 16,-1 1 1-16,-1-1-1 0,-1 0-1 15,-1 1 1-15,-4-2 1 16,-1 1 0-16,1 1-1 16,-3-2-1-16,0 0 1 15,0 1 0-15,-1 0 0 16,0-1 1-16,0 0-1 0,-2 1-1 15,0 1 1-15,-1-2 0 0,-1 0 1 16,-1 1-1 0,-2 0-1-16,-2-1 2 0,-1 1-1 15,0-1 0-15,-2 1 0 0,-2-1 0 16,1 0 1-16,-3 1-1 0,0-1 1 16,0 0-2-16,-3 0 1 15,1 0-1-15,-2 0 2 31,1 0-1-31,-2 0-1 16,0 0 2-16,0 0 0 0,0 0 0 16,-1 0 0-16,0 0 1 15,-2 0 6-15,0 0-5 16,0 0 1-16,0 0-1 16,0 0-1-16,0 0 1 0,0 0-3 15,0 0 3-15,0 0-2 16,0 0-1-16,0 0 2 15,2 0-1-15,-2 0-2 0,0 0 3 16,0 0-2-16,0 0 2 0,0 0 0 31,0 0-1-31,0 0 3 0,0 0-1 16,0 0 2-16,0 0 1 16,0-4-1-16,0 0-3 15,0-2-2-15,0-3-1 16,0 1 2-16,0-1-1 15,0-3 1-15,0 1-2 16,0-1 2-16,0 0-1 0,0-2 0 0,0 1 0 0,0-1 0 16,0 2 1-16,0-2-2 15,0 1 1-15,0 0 0 32,0 2 1-32,0 3-1 15,0-1 0-15,-2 1 0 0,2 3 1 0,0 1-2 16,-2-1 2-16,2 2-1 15,0 1 0 1,0-1-1-16,0 2 2 0,-2 1-2 16,2-2 2-16,0 2-2 15,0-1 1-15,0 1 0 16,0 0 0-16,0 0 1 16,0-1-2-16,0 0 1 15,0 1 0-15,0-2 0 16,0 2 0-16,0-1 0 0,-1-2 1 15,0 3-2-15,1-3 1 16,-1 1 0-16,0 1 0 16,1-1 0-16,-2 2-1 15,2-2 1-15,-1 2 0 0,-3-1-1 16,2-1 0-16,-3 1 1 16,2 0-1-16,-3 1-1 15,1 0 1-15,-1 0 1 0,-4 0-3 16,3 2 2-16,-1 2 0 15,-2 2 1-15,1 0-2 16,-1-1 2 0,-1 1-1-16,2 0 1 15,-1-3 0-15,2 2 0 0,4-2 0 16,-1 0-1-16,2-1 1 16,0 0 0-16,1-1 1 15,0-1-2-15,2 3 1 16,-2-3 0-16,0 3-2 15,0-2 2-15,1 1-1 0,0-1 1 16,-1-1 1-16,0 2-1 0,2-2 0 0,0 0 0 31,0 0 1-31,0 0 1 0,0 0-2 0,0 0 2 16,0 0-2-16,0 0 2 16,0 0-1-16,0-3-1 0,2 0-1 31,0 0 1-31,-1 0 0 15,2-1-1-15,1 0 1 0,0 1-1 16,1 0 1-16,-1-1-1 16,1 0 1-16,-2 1 1 15,2-2-2-15,0 2 1 16,-1 0 0-16,1-3 0 0,1 1 0 16,1 2 0-16,-1-2 0 15,2 1 0-15,-1-1 0 16,-1 2-1-16,1 0 1 0,-1 0 0 0,0-1 0 31,-1 3 1-31,0-1-2 16,-3 1 1-16,1 1 0 15,0 0-1-15,0 0-1 0,0 0 1 16,0 0 1-16,1 4-1 16,2 3 0-16,0 0 1 0,1 2-1 15,-1 1 2-15,1 2 1 16,1-2-1-16,0 1 1 15,-2 0 0-15,0-2-1 0,1-1 2 16,-3-1-2-16,1 0 1 16,0-3-2-16,-2 1 2 15,0-3 0-15,-3 0-2 16,3-1 1 0,-3 0 0-16,0-1-1 0,0 0 1 0,0 0 0 15,0 0 1-15,0 0-2 0,0 0 0 31,0 0 0-31,0 0-6 16,2 0-21-16,-1 0-33 0,1 0-32 16,1 0-74-16,-2 0-77 15</inkml:trace>
  <inkml:trace contextRef="#ctx0" brushRef="#br0" timeOffset="51780.6668">12536 5495 201 0,'0'-5'83'16,"-4"-6"-70"-16,2-3 29 16,0-1 1-16,-2-2-2 15,-1 0-16-15,-2 0-6 16,1 1-8-16,-2 1-6 15,-1 2 3-15,-1 4 9 0,0 3-14 16,-3 4-2 0,-1 2-2-16,-1 0 2 0,0 10 0 15,-1 6-2 1,-1 5 1-16,2 4 2 0,-1 6 0 0,1 3 3 31,2 4-3-31,0 3 3 16,4 0 0-16,3 0-4 0,4 1 1 0,2-4 0 15,0-3 2 1,9-4-3-16,6-7 1 0,2-5-1 0,3-5 3 16,4-6 5-16,1-7 4 15,4-1 0-15,3-9 7 0,2-8-6 32,1-6-3-32,1-5-7 15,-1-2-3-15,-2-4 0 16,-1-1 2-16,-4 1-2 0,-4 1 2 15,-3 4 1-15,-2 4-2 16,-5 3 4-16,-1 7-3 16,-5 6-1-16,-4 2 1 0,1 4 2 15,-3 3-4-15,0 3-5 16,0 6 1-16,0 4 2 16,0 1 1-16,2 1 0 0,-1-2 1 15,1-1 0 1,0-4 0-16,-1-4-2 15,2-4 3-15,-2 0 4 0,2-9 19 0,-4-5 3 16,1-2-20-16,-2-3-4 16,0 1 0-16,0 0-2 15,-3 0-2-15,-5 2 0 16,0 3-2 0,-3 4 0-16,-3 2-3 15,1 6 1-15,-1 1-2 0,-3 8 1 16,-2 7 2-16,0 5 3 15,0 4-1-15,2 5-2 16,0 2 3-16,3 2-1 0,5-2 0 16,3-2 2-1,4-4-1-15,2-6-1 16,3-4 0-16,8-9-1 0,5-5 1 0,3-1 3 16,2-8 2-16,2-9 7 15,0-2-6-15,0-1-3 16,-4-2 0-16,-1 1-1 15,-5 3 2-15,-3 2 0 0,-4 3-2 16,-2 3 0-16,0 3-1 16,-4 4 1-16,0 1-1 0,0 2-2 15,0 3-9-15,0 7 6 16,-2 4 5-16,0 4-1 16,2 2 0-16,0 1 1 15,2-1 0-15,6-5-1 31,3-3-1-31,3-5 1 0,0-4 2 16,2-3 0-16,3-3 1 16,0-9 4-16,-2-3 2 15,1-2-5-15,-2-4 1 0,2-2 1 16,-3-1 0-16,-3 2-2 16,-1-1 1-16,-1 2-3 15,-1-1 4-15,-1 3 2 16,-4 1-1-16,1 5-3 0,-3 3-2 15,0 3 7 1,-2 4-3-16,0 3-3 0,0 2-5 16,0 10-3-16,0 5 5 0,0 6 0 15,0 6 2 1,0 4 0-16,0 5-1 0,0 3 1 16,0 0-2-16,0 1 1 0,0-1 0 31,2-3 2-31,2-4-4 0,-1-5 4 15,2-6-2-15,-4-6 0 16,1-5 0-16,0-6-1 16,-1-2 1-16,-1-2 0 15,0-2 5-15,0-6 6 0,0-4 5 16,-2-7-11-16,-1-4-5 0,-2-6 1 16,2-4 0-16,0-6-2 0,3-3 0 31,0-2 0-31,0-3-1 0,0 0-1 15,2 1 2-15,2 4 1 16,4 3-1-16,3 6 0 16,0 4 1-16,3 4 0 15,3 3-2-15,1 3 1 16,-1 3-1-16,0 3 3 16,0 5-1-16,-1 0-5 15,-2 6 5-15,-2 0-5 0,0 8 2 16,-5 7-1-16,1 5 2 15,-4 5 1-15,-4 3 0 16,0 2 2-16,-2-1-1 16,-9 0-1-16,-3-3 1 0,-2-5 0 0,-1-2 0 15,0-5 0-15,1-2 0 16,4-3-14 0,2-3-7-16,5-4-13 0,2-2-1 15,3 0-35-15,10-7-26 16,7-5-25-16,8-2-24 15</inkml:trace>
  <inkml:trace contextRef="#ctx0" brushRef="#br0" timeOffset="52178.9028">13693 5347 326 0,'8'-9'21'0,"-8"0"10"0,-2 4 42 15,-16 4-39-15,-5 1-23 16,-7 0 1-16,-3 9-11 15,-1 3 0-15,1 1 7 32,4 1 10-32,6 0 1 15,8-3-8-15,7-3 1 0,6-2-6 16,2-1-2-16,13-1 2 0,5-1 4 0,4 0 9 16,6-1-2-16,3 1-7 15,-2 1-10-15,-1 2 8 16,-1 1 1-16,-2 3 5 15,-4 0-1 1,-6 4 11-16,-3 0-11 0,-5 4-11 16,-6 2-3-16,-1 4 4 15,-6-1 4-15,-6 0 1 16,-1 1-1-16,-1-4-3 16,0-1-2-16,3-4 2 0,0-4-4 0,2-3 1 31,2-4-2-31,2-1-6 15,3-3-27-15,2 0-28 0,0-1-46 16,6-7-19-16,11-1-84 16</inkml:trace>
  <inkml:trace contextRef="#ctx0" brushRef="#br0" timeOffset="52858.9657">15016 5242 200 0,'-3'-2'95'0,"1"-2"-74"16,0 4 24-16,-3 0 2 15,2 0-9-15,-2 0-22 0,-1 8-1 16,-2 3 13-16,-4 3-10 16,-1 4-1-16,-2 4-14 0,-3 3 2 15,-6 2-2-15,-1 0-1 16,-4 0 0-16,-3-3 0 15,-1-2 6-15,-2-4 1 16,1-4 2 0,2-2 7-16,2-4-2 15,4-1-5-15,5-3-3 0,6-4-2 0,1 0-3 16,4 0 0-16,5 0 3 16,3 0 12-16,2 0-5 0,0 0-4 15,0 0-2-15,0 0-8 31,7 0-2-31,3 0-2 16,4 0 2-16,3 7 1 0,2 2 1 16,4 1 1-16,0 0-1 15,3 2 2-15,2-2 2 16,-2-1-1-16,3-1-2 16,-1-1 5-16,1-2 4 0,-1 0-2 15,-2-2 0-15,-1-2 0 0,-2-1 1 16,-4 0-2-1,-2 0-4-15,-3 0 0 0,-3 0-2 16,-3 0-1-16,-4 0 2 0,0 0-5 16,-4 0-21-16,0 0-22 15,0 0-35-15,-4 0-17 16,-3 0-56-16</inkml:trace>
  <inkml:trace contextRef="#ctx0" brushRef="#br0" timeOffset="55033.762">15436 5087 200 0,'-4'17'7'15,"-3"3"35"-15,1 11 6 16,-4 8-26-16,1 9 2 15,-2 9-13-15,5 2-7 0,-1 1-4 16,4-5 1-16,3-8 0 16,4-10 2-16,11-13 6 0,0-9 0 15,7-8 3-15,2-7 4 16,1-1 12-16,0-12-9 16,2-4-10-16,-4-3-6 15,-1-4-4-15,-3 0 0 16,-4-1 4-16,-2 2-4 0,-4 3 1 15,-3 4 1 1,-2 3 2-16,-4 6 7 0,0 5 5 16,0 2-6-16,-2 7-10 15,-4 7 3-15,0 6-3 16,1 6-1-16,2 2 1 16,3 3 2-16,0-6-2 15,6-1 1-15,10-5-1 16,1-6 2-16,4-5 0 15,3-5 0-15,2-3 2 16,-3-3 14-16,-1-8 1 0,-2-3-6 16,-3-2-3-16,-5-2 0 15,-4-2-1-15,-4 1-8 16,-4-1 1-16,0-3-2 16,-10 0-6-16,-6 1 0 15,-4 0-8-15,-4 5 6 0,-2 0 2 16,0 8 4-16,2 1 4 15,3 4 0-15,4 2-3 0,7 0 4 16,2 2 1-16,5 0 5 16,3-3 7-16,5 0-2 15,10-1-11-15,5 0-3 0,6 0 1 16,5 0 0 0,-2 4 0-16,1 0 3 0,-2 2 0 15,-2 8-3-15,-5 3-1 16,-3 4 1-16,-1 3 1 15,-5 1-1-15,-2 0-1 0,-2-2 2 16,-2 1-1-16,-1-6 1 0,0-3 0 31,-1-3 3-31,1-1 1 0,1-4-3 0,2-3 0 16,1 0 20-16,1-4 7 16,0-4-8-16,0-4-12 0,-1 0 1 15,-1 0-6-15,-3 0-2 31,-1 4-2-31,0 2 0 16,-3 2 1-16,-1 3-2 16,0 1-1-16,0 2-5 15,-1 9-2-15,-2 3 10 0,0 3-1 16,1 5-1-16,2 0 0 0,0-1 2 16,0-2-2-16,8-2-1 15,1-5-1-15,4-4 3 0,1-4 2 16,1-4-1-16,1 0 4 31,-2-4 3-31,1-6 2 0,-2-4 6 16,0 0-6-16,-4-1-3 15,-1 0-5-15,-2-2-1 0,-3 1 4 0,-3 0 1 16,0 0-4-16,0 0-2 16,-3 0-1-16,-5 4 1 15,2 0 0-15,-2 4-1 16,0 3-1-1,-1 1 1-15,4 2 0 16,-1 2 1-16,1-1-2 16,3 1 2-16,2 0-1 0,0 0 0 15,0 0-1-15,6 0-4 16,3 0 4-16,5 0 4 0,1 0 0 16,4 0 2-16,4-2-1 15,-2-2 0 1,0-3 1-16,2-1-1 15,-3-2-1-15,1 1 1 0,-1-1 0 16,-4-1-2-16,-2 2 1 16,-2-1-2-16,-1-2 3 15,-4 4-2-15,-3-1-1 0,-1 0 1 16,-3 2-1-16,0 2 0 16,0 3-2-16,-7 2-3 15,-3 0-4-15,-4 2 0 16,-1 8 6-16,-1 4 0 0,-2 3 3 15,3 3-2 1,1 4 1-16,5 0 0 0,2 0 1 16,4-1-3-16,3-3 1 15,0-3-1-15,8-5 3 16,6-5 1-16,2-3 0 16,3-4 2-16,2 0 4 0,0-4 3 0,2-7-4 15,-1-2-3-15,-1-1-3 16,-4-1 2-16,0-1-2 15,-3 1 1 1,-1 1 0-16,-2-1 0 16,-3 5-1-16,-1 2 1 15,-2 2 1-15,-3 2 1 16,-1 2 0-16,0 2-4 0,-1 0-2 16,1 1-4-16,0 8-2 15,-1 3 7-15,0 4 4 16,0 4-3-16,0 1 1 15,0-1 1-15,0-2-1 16,3-1 1-16,2-4-1 0,3-3 1 0,3-3 0 16,1-2 4-1,4-5 3-15,1 0-3 16,0 0-2-16,2 0-3 16,5-3-2-16,1-2-14 0,0 0-31 15,4 1-46-15,3-3-34 16,2 0-93-16</inkml:trace>
  <inkml:trace contextRef="#ctx0" brushRef="#br0" timeOffset="56852.494">17290 5315 376 0,'-11'-8'6'0,"1"-2"0"16,2 0 30-16,0-2 2 15,3-1-28-15,1 1-9 0,0-2 3 16,-1 3-1-16,1-2-1 16,-1 3 0-16,-2 4-1 15,-2 2 10-15,-1 4-3 0,-4 0-6 16,-1 10-1-16,1 7 0 0,-2 6 1 15,3 7-1-15,-1 4 4 32,1 3 1-32,5 2 0 15,4-2-3-15,4-5-2 16,0-4 1-16,8-5-2 16,9-8 8-16,3-6 6 0,5-6 6 15,2-3 3-15,5-3-10 16,-2-11-3-16,5-3-5 0,-5-3-1 15,2-4-2-15,-2-2 0 16,0 0 2-16,-2-2 2 0,-2 3-3 16,-1 0-2-16,-2 4-1 0,-2 4 2 15,-2 3-1-15,-6 6 5 16,-1 3-4 0,-4 5-2-16,-2 0-2 15,-1 0-1-15,-3 0 1 16,1 4-1-16,-2-2 0 15,1 0 4-15,-1-1-1 16,-1 1-1-16,0-2 2 16,0 0 3-16,0 0 4 15,-3-3-1-15,-5-2-10 0,-4-1-1 16,-1 0-1-16,-2 4 1 16,-1 2-1-16,-3 0 4 15,0 5-3-15,2 9 1 16,-3 1 3-16,5 5-2 15,2 2-2-15,2 3 4 0,5 0-1 16,0 1 0-16,6-2 0 0,0-4 0 0,2-2-2 16,9-6 3-16,1-5 2 15,1-5 2-15,5-2 10 32,-1 0-2-32,-2-8-6 0,-2-3-2 15,1-2-2-15,-3-1 2 16,-2 0 4-16,-2-1-6 0,-3 1 1 0,1 3-2 15,-4 2-3-15,0 3 2 32,-1 3 2-32,0 3-4 0,0 0-1 15,-1 7-4-15,-2 4 7 16,-1 3-2-16,2 2 2 16,2-1-1-16,0-2 0 15,0-3 2-15,1-3-3 16,6-3 0-16,1-4 4 0,1 0 8 15,4-7 9-15,1-4-3 16,0-3-4-16,1-4-5 0,0 0 1 16,1 1 1-16,-1-2-4 15,-3 2 2-15,3-1-1 0,-4 2-4 32,3 0-1-32,-4 1 1 0,0 2-1 15,-1 0 1-15,-1 5-1 16,-3-1 1-16,-3 4 0 15,4 1 1-15,-6 0 2 0,1 3-1 0,-1 1-1 16,0 0-1-16,0 0-1 16,0 0 0-16,0 0-1 15,0-2 1-15,0 2 0 16,0 0 2-16,0 0 3 0,0 0 5 16,0 0 2-16,0 0-4 15,0-1-1-15,0 0-2 16,1 0-2-16,-1 0-4 15,0-1 1-15,1 2 1 0,-1-2-2 32,0 1 2-32,0 1-2 0,1 0 2 15,-1 0-2-15,0 0 0 16,0 0 0-16,0 0 0 16,0 0-1-16,0 0 1 15,1 0-1-15,-1 0-1 16,1 0 1-16,2 0-2 0,1 0 1 15,2 5 1-15,3 2-2 16,1 3 1-16,2 1 1 0,1 1 0 31,0 2 2-31,-1 1-2 0,-1 1 1 16,-2-1-1-16,-2 1 1 0,-2-2-1 16,-3-2-1-16,-2 0 1 15,0-2 0-15,-3 0 0 16,-5-4 1-16,-6 1-1 15,-2-2-2-15,-2-2 0 16,-1-2 1-16,-6-1 1 16,0 0-1-16,2-1 2 0,0-6-1 15,3 1-2-15,4-1 2 0,4 2-2 16,2 1-3-16,5 2 5 16,3 1-1-16,2 1-3 15,0 0-2-15,8 0 0 0,4 2 5 31,6 3 1-31,5-3 2 16,4-2-1-16,3 0 1 0,5 0 0 16,0-6 3-16,1-4-2 15,0-1-1-15,-2-2 0 0,-1-2 0 0,-2 0-1 16,-4-2 1-16,-2-2 1 16,-2 2-1-16,-4 0 0 15,-2 0-1-15,-5 0 0 16,-3 0-1-1,-3 0 0-15,-2 3-3 16,-2 0-2-16,-2 4 0 16,0 3-3-16,-4 3 3 0,-4 4-1 0,-4 0 0 15,1 12-2-15,-3 5 5 16,0 3 2 0,3 3 0-16,4 2 1 0,7-2-1 15,0-1-1 1,12-3 2-16,7-3 2 0,2-3 0 15,5-4 1 1,3-1-1-16,-2-2 0 16,-2-1 0-16,-4 0-1 0,-4 1-26 15,-8 1-84-15,-4 0-39 16,-5 1-137-16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5T16:31:37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 3197 231 0,'0'0'14'0,"0"3"-9"16,-2-1 4-16,0 4 1 15,0 1 10-15,0 6-2 0,-1 2-1 0,1 2-8 31,-2 5 1-31,0 0 3 0,3 0 0 16,-4-1-2-16,2 0-2 16,2-3-2-16,-1-3-7 15,0-5 1-15,2-2 5 0,0-5 4 16,0-3 4-16,0 0 16 16,-2-6 13-16,1-7-31 0,1-6-12 15,-1-2-1 1,1-3 1-16,0 0-1 0,0-4 1 15,8 1-1-15,0 3-2 16,1 0 2 0,3 3-2-16,1 4 4 15,3 4-1-15,-3 5-1 0,0 4 0 16,3 4 1-16,-3 0-2 0,2 10 2 0,-4 5-2 16,2 5 1-16,-4 3 2 15,0 3-1-15,-1 2 3 16,-4 0-2-1,0-1 1-15,-4-3 1 16,2 0 1-16,-2-6-1 16,0-2-1-16,0-5 1 0,0-4-1 0,0-2-1 31,0-2-2-31,1-3 1 16,4 0-2-16,-1 0-7 0,6-8-11 15,-1-4-54-15,2-1-50 16,2-5-66-16</inkml:trace>
  <inkml:trace contextRef="#ctx0" brushRef="#br0" timeOffset="1121.2233">2342 3167 312 0,'-12'2'14'0,"-1"1"-7"15,2 3 18-15,-1 2 1 16,-2 3-7-16,3 0-4 0,2 3 3 16,-2 1 9-1,-1 2-9-15,5 2-2 16,2 1-4-16,-1-2-3 0,5 3-6 16,1-3-2-16,0 2 5 15,1-2-4-15,9-1-1 16,0-3-2-16,5-4 2 15,0-3-1-15,2-7 1 16,1 0 0-16,-1-5 0 0,0-9 4 16,0-3-2-16,-5-3 0 15,0-2-2-15,-5 2 1 0,-1 0 1 16,-4 3-2-16,-2 3 0 16,0 4-1-16,0 3 3 0,-1 4-1 15,-4 3 2 1,-3 0-2-16,2 6-4 15,-3 5 1-15,1 4 1 0,-1 2 0 16,3 3 0-16,2 1 0 0,2-1 1 16,2 0 0-16,0-5-1 15,2-1-1-15,6-6 0 16,1-2-1-16,2-4 4 16,2-2 0-1,0-3-1-15,4-8 2 16,-2-3 2-16,1-2-2 15,-2 1-2-15,-2-2 0 0,0 3 1 0,-1 1-1 16,-3 3 0-16,1 2-2 0,-2 3-1 16,0 5 0-16,-1 0-2 15,0 0 3-15,1 9 1 16,-1 2 0-16,0 2 0 16,-2 4 0-16,3-2 1 0,-5 1 0 31,2-2 1-31,0-3-1 15,-4-2 0-15,0-4-1 0,2-5 3 16,0 0 4-16,0-2 39 16,2-10-12-16,1-1-27 0,1-4-3 0,1-1-2 15,1 1 0-15,1-1 0 16,2 4-3 0,-6 2 1-16,2 4-1 15,1 4 0 1,-2 2-1-16,0 2-2 15,0 3 1-15,3 7-2 0,-3 4 3 16,3 0 2-16,-1 4 1 16,2-1-1-16,-6 0 0 15,2-1 1-15,-3-5-1 16,-1-1 1-16,0-3-1 16,-2-4 1-16,0-2 1 0,0-1 2 15,0 0 5-15,0-1 12 16,0-7-12-16,-4-3-8 15,3-1 0-15,-1-1 1 16,-1-4 0-16,3 2-1 16,0-3-1-16,0 0 0 15,3 1 0-15,0 1-2 0,3 3 1 16,1-1 0-16,-1 3 0 16,0 3 0-16,-1 3-1 15,2 1 1-15,-3 4-2 16,4 0-1-16,-1 6 0 15,-1 5 1-15,1 3 2 0,-2 4 0 16,2 2 1-16,-1 1 0 16,-1-1-1-16,-3-2 2 0,0-2-2 0,1-2 0 15,-3-3-6-15,2-2-15 16,-2-4-23-16,3-1-17 16,-2-4-8-16,3 0-34 15,2-4-18-15,-2-7-140 0</inkml:trace>
  <inkml:trace contextRef="#ctx0" brushRef="#br0" timeOffset="1581.3347">2903 3355 410 0,'-2'2'15'15,"2"-1"-16"-15,0 2 19 16,0 0 11-16,2 0-18 15,3-1-8-15,6 0 4 16,0-2 6-16,3 0 10 16,3 0-12-16,-3-7-3 0,6-2 3 15,-2-3-3-15,0 1-5 16,-2-1 4-16,-3-1 0 16,1-1-1-16,-5 3 0 15,1-3-3-15,-4 2 0 16,-4 1 0-16,-2 0-1 15,0 1-2-15,0 4-1 16,-2 3 0-16,-8 3-2 0,-2 0-2 16,-1 5 1-16,-1 6 1 15,-1 4 2-15,-1 1 0 0,3 3 0 16,1-1 1 0,0 1 2-16,5 1 2 15,5-3 0-15,2-2 8 16,0-2 7-16,5-2-10 0,7-2 2 15,6-4 0-15,4-2-3 0,3-3-2 0,3 0-3 16,5 0-1-16,3 0-5 31,3 3 1-31,0 2-74 0,2 2-64 16,3 1-194-16</inkml:trace>
  <inkml:trace contextRef="#ctx0" brushRef="#br0" timeOffset="3618.6038">6024 3360 255 0,'1'-2'43'15,"-1"1"-10"-15,0 1 7 16,2 0-6-16,-1 0-19 0,2 1-11 31,1 7 1-31,0 4 14 0,3 4-9 16,0 4-5-16,0 5 0 15,1 0 1-15,-5 1-3 0,1-1-2 16,0-3-1-16,-3-5 2 16,-1-7-1-1,0-2 1-15,0-8 1 16,0 0 41-16,-5-8 0 0,-1-5-36 16,-3-6 7-16,1-5-13 15,0-3 1-15,1-3 4 16,5-2-8-16,2 1 0 0,0 0 1 15,0 1-1 1,8 4-1-16,2 2 0 0,5 4 0 16,-3 5 0-16,4 4 0 0,-1 6 0 15,-1 5 0-15,1 0-3 16,-1 13 2 0,-2 4 0-16,-1 5 4 15,-2 2-1-15,-1 1-1 0,-4 0 0 16,-4-2 0-16,0-3-1 15,-4-3 2-15,-7-3 3 0,-3-1 4 0,-1-4 5 16,-3-3-5-16,0 0-2 16,-1-3 0-16,0-1-3 0,4-2 0 31,0 0-1-31,4 0 0 16,2 0 1-16,4 0-1 15,4-2 1-15,-1 1-1 16,2 1-2-16,0 0-10 15,5 0 3-15,5 0 1 16,3 5 8-16,5-1-1 0,3 1 0 16,3-3 3-16,1-2-3 0,3 0 3 0,0-2 2 15,1-9-4-15,0-1 3 32,-3-2 0-32,-1-3 4 15,-1-2 2-15,-2-1-2 0,-3 1-4 0,-3 1-2 16,-3 2-1-1,-5 4 0-15,-1 2 1 0,-4 4 0 16,-2 3-2-16,-1 3 0 16,-1 0-4-16,-5 8-7 15,-5 6 9-15,2 1 0 16,-2 6 2-16,1-1 0 0,2 3 0 16,5-1-2-16,1-4 1 15,2-2-1-15,0-5-2 16,5-2 4-1,6-7 0-15,0-2 5 0,4-1 5 16,0-9 3-16,1-4-3 0,-1-5-4 16,0 1 1-1,-3-1 0-15,-4-1-3 16,-3 1 5-16,-3 1-6 16,-2 2 0-16,0 0-2 0,0 3-1 15,-6 2-2-15,-3 3 0 16,-1 2-2-16,-1 4 0 0,0 2 0 15,1 0-1-15,0 5 2 0,1 4 1 16,3 0 2-16,4 1-4 16,2-2 1-16,0 1-1 15,11-3 5 1,1-4 0-16,5-2 1 16,4 0 0-16,0-2 3 15,3-6-4-15,-2-3 1 16,1 0 2-16,-4 1-2 0,-1-1-1 15,-5 3 0-15,-1 2-1 16,-3 1 1-16,-3 4-3 16,0 1 1-16,1 0-4 0,-1 3 0 15,1 6 2-15,1 5 4 16,-2 2-1-16,0 5-1 16,-1 2 0-16,1 4 1 0,-3 1-1 15,0 4 1 1,-1-4 1-16,-1 2-2 0,-1-5 2 15,0-5-3-15,0-5 4 16,0-4-3-16,0-5 3 0,0-4 0 16,0-2 5-16,0 0 19 15,0-10 10 1,0-4-28-16,-1-3-7 16,1-4 1-16,0-2 3 15,0-1 0-15,0-2-2 0,1 1-3 0,4-1-1 0,-1 1 1 31,3 2-2-31,-1 3 1 16,2 2 0-16,1 3 1 0,2 1-1 16,-1 2-1-16,0 2 0 15,1 1 1 1,1 4-1-16,-3 2 1 0,1 3-3 16,-1 0 1-16,-1 6-3 15,-2 5 4-15,0 2 1 16,-4 2-2-16,-1 2 2 0,-1 0-2 15,0-1 1 1,-7-1 1-16,-2-2 2 0,-1-1 3 0,-5-2-3 16,1-3 3-16,0-1-1 15,-2-3-1-15,0 0 0 16,-1-2-1-16,0-1-8 16,1 0-32-16,0 0-79 0,0-10-86 15</inkml:trace>
  <inkml:trace contextRef="#ctx0" brushRef="#br0" timeOffset="17384.1275">8356 6464 117 0,'0'-1'31'0,"0"1"-1"0,0-1 0 16,0 1 2-16,-1-1-7 15,-1 1 7-15,0-2-8 0,-1 1 3 32,1 1-6-32,1-2-5 15,-3 2-5-15,1 0-8 0,-1 0-1 16,-1 0 0-16,-1 0 0 0,-1 0 3 16,-2 0 0-1,-2 0 5-15,-1 2-1 0,0 1-3 16,0-1 0-16,1 1 5 15,0 0-1-15,3 0-5 16,-1-2-3-16,0 2 2 16,2-1 0-16,0 2 1 0,-1 0-4 15,1 0 0-15,2 0 0 0,0 0 4 32,0 1-5-32,2-2 0 0,1 1 0 15,0 0 0-15,0 2 0 16,2-2 0-16,-1 2 0 15,1-1 0-15,-1-1 0 0,1-1 0 16,0-2 0-16,0 0 0 0,0 0 1 16,0-1 0-16,0 0 3 15,0 0 2-15,0 0-1 16,0 0 2-16,0 0 0 0,0 0 0 16,0 0 1-16,0 0-1 15,0 0 0-15,0 0-1 16,0 0 0-16,0 0 1 15,0 0-1-15,0 0 1 0,0 0-2 16,0 0 0-16,0 0 0 16,0 0 0-16,0 0 1 15,0 0-1-15,0 0-2 16,0 0-1-16,0 0-2 0,0 0-1 16,0 0-1-16,0 1-2 31,4 2 2-31,2 0 2 15,1 2-2-15,1 0 2 0,2 4-1 16,2-3 1-16,1 3 0 16,2-1 1-16,1 2-1 0,1 2-1 15,0-1 2-15,2 0 0 16,0 1-1-16,-1 2 1 16,0-4 0-1,0 2 0-15,-2-2-1 0,1 0 1 0,-3-2 0 16,-1-2-2-16,-1 1 2 15,-2-2-1-15,-2 0 1 16,-2-3-1 0,-2 1 1-16,-1-2-2 0,-3-1 1 15,2 2 1-15,-2-2 1 16,0 0 3-16,0 0-3 0,0 0 1 16,0 0-3-16,0 0-1 0,0 0-30 15,0 0-51-15,0 1-73 16,-8-1-185-16</inkml:trace>
  <inkml:trace contextRef="#ctx0" brushRef="#br0" timeOffset="22425.4889">8107 6528 49 0,'2'-3'23'0,"0"1"-10"0,0-1 11 16,0 1 0-16,-2 1 2 15,1 1 9-15,-1-1 12 16,0 1 9-16,0 0-12 16,0 0-7-16,0 0 0 0,0 0-8 15,0 0-15-15,0 0-9 16,0 0-4-16,3 5-1 15,-1 3 2 1,1 4-1-16,3 3 4 0,0 5 4 0,0 0-3 31,1 1 4-31,2 1-3 0,-2 0-6 16,1-2 1-16,-1-1 1 16,-2-5 3-16,2 1-3 15,-5-3-2-15,3-2 2 0,-3-2 2 16,1-1-3-16,-2 0-1 15,1-4-1-15,1 1 1 16,-3-1-1-16,1-1 1 16,-1-2-1-16,1 0 0 0,-1 0 2 15,0 0 3-15,0 0 13 16,0-5 5-16,0-3-20 16,-1-2-2-16,-1-1-1 0,-3-3 0 15,0 0 1-15,0-2-1 16,-1 1 0-16,0-2-1 15,-1 2 1 1,1-1 1-16,2 2 0 16,-2 2-1-16,4 1 0 15,-1 1 0-15,1 1 0 0,1 1 1 16,1 0-1-16,0-1 1 16,0 1 0-16,0-1-1 0,1 3-1 15,2 0 2-15,-1-2-1 16,0 6 4-16,0-1-3 15,2 2 0 1,2 1-1-16,1 0 0 0,3 0 0 16,3 1 0-16,3 3 4 15,1 1 3-15,1 0 1 0,1-2 4 0,-1-1-5 16,-2 0 0-16,-1-2-1 16,-5 0 2-16,0 0 1 15,-3 0-3-15,-1 0-1 16,-3 0-2-16,0 0-2 15,0 0 0 1,-3 0-2-16,0 0-34 16,0 1-67-16,-6 4-69 15</inkml:trace>
  <inkml:trace contextRef="#ctx0" brushRef="#br0" timeOffset="35511.6899">8918 4123 129 0,'0'-7'34'16,"-5"1"-28"-16,4 0-6 16,-1 1 1-16,0 1 0 0,0-1-1 15,0 0 0-15,-2 2 0 0,0 2 0 16,-1-1-3-16,-5 2-43 15</inkml:trace>
  <inkml:trace contextRef="#ctx0" brushRef="#br0" timeOffset="37759.8668">8682 4104 184 0,'0'0'19'15,"-1"0"7"-15,-1 0 5 0,1 0 6 16,-1 0-17-16,1 0 8 16,-1 0-1-16,2 0 4 15,-1 0 4-15,1 0-7 16,0 0-4-16,0 0-9 0,0 0-1 15,0 0-1-15,1 0-7 16,4 0-1-16,3 0 0 16,0 0 5-16,3 0-4 15,3 0-3-15,-2 0-1 16,2 5 2-16,4-2-1 16,-1 3-1-16,3 0-1 15,2 2-2-15,0 0 2 0,3 1-1 16,1 0 0-16,3 0 1 0,-1 1-1 15,2-1 3-15,2 2-4 16,2-2 4-16,0 1-1 16,2-1 0-1,3 2 1-15,-1-1-1 0,4 0 2 16,2 1 2-16,3 0 1 16,0-2 12-16,4 0 15 0,-1 0-30 0,1-1-3 15,-2 0 0-15,3-2-1 31,1 2 0-31,0-3 0 16,2 1 1-16,0-1 0 0,3-1 0 0,-2-1 1 16,2 0-2-1,-1 1 0-15,-3-2 1 16,1 1-1-16,-2-1 2 16,1 0-2-16,-3 1 3 0,-1-1 6 15,0 2-6-15,-2-1-3 16,-3-1 1-16,-2 2 1 15,-4-2-1-15,1 2 0 16,-5-2 0-16,-3 1 0 0,-4 0 3 16,-1-1-1-1,-4 1 0-15,-4-1 0 0,-1-1 0 16,-3 1-1-16,-4-1 0 16,-1 0-1-16,-3 0 1 15,-2-1 1-15,-3 0-2 16,0 0 1-16,-2 0 1 0,2 0 0 15,-2 0 6-15,0 0 2 16,0 0-1-16,0 0-2 16,0 1-3-16,0-1-2 0,-4 0 0 15,4 0 0-15,-2 0 0 16,-2 0 0-16,3 0-1 16,-2 0 1-16,1 0 0 0,0 0 0 15,-1 0-1 1,1 2 0-16,-3-2 1 0,2 0-3 15,-3 1 1 1,1 1 0-16,-1 0 0 0,-1-1-1 0,-1 2 0 16,0 0 1-16,-1 0-2 15,-2 2 2-15,-2-1-2 0,0 1 1 32,-3 2 1-32,0 0-2 15,-2 2 2-15,-1 1-2 16,-4 0 2-16,-1 3-1 15,0 0 0-15,-1-1 0 0,-2 3-1 16,3-1 2-16,-4 2-1 16,1-2-1-16,1 3 2 15,-1 0-1-15,1 0 0 0,0-1-1 16,1 0 3 0,1 0-3-16,0 1 2 0,2 1-2 15,-2 1 2-15,0-2-1 16,3 0-1-16,-1 1 3 0,1-1-5 15,-1 1 4-15,2-2 0 16,-1 2-1-16,0-2 0 16,0 1 0-16,1 0 1 15,0 0-3-15,1-1 3 16,0 0-2-16,0 2 2 16,-1-1-2-16,1 1 2 0,2 1 0 15,-4 1-2-15,2 2 0 16,-2-2 2-16,-1 2-2 0,0-1 2 15,0 1-2-15,-1 1 2 16,-2 0 0 0,1 1-1-16,-1-1 0 15,0 2-1-15,2-2 2 16,0-1-1-16,-3 3-1 0,1-2 3 16,-2 2-3-16,0-1 1 15,-3 0 0-15,0 0 2 16,-1 0-5-16,1-1 6 15,-1 0-5-15,1 1 4 16,0-1-3-16,2 0 1 0,0 0 0 0,1-2 1 0,0 0 0 16,1 1-2-16,2-2 1 31,-1 2 1-31,2-2-2 0,0 0 3 16,0 0-2-16,2 2-1 15,-2 0 1-15,2-1 0 16,-1 0 0-16,0 2 0 0,0-2 0 15,-1 0 0-15,3 0-1 16,-1 0 1 0,-1-1 1-16,2-2-1 15,0 0 1-15,1 1-2 16,0-2 1-16,0 1-1 0,2-1 3 16,-2-1-3-16,1 2 0 15,1-2 3-15,0-1-3 16,2-1 1-16,-1 0 0 0,2-2 1 15,2-1-2-15,0 0 2 16,1-2-1-16,3 1 0 16,-2-2 0-16,2 0-1 0,1 0 1 15,1 0 1-15,0 0-2 16,-1-2 0-16,1 2 2 16,2-3-2-16,-1 1 2 15,2-2-2-15,-1-1 2 16,2-2-1-16,1 0-1 0,1-1 1 15,0 0-4-15,0 0-4 16,0 0-10-16,0 0-6 16,0 0-5-1,0-1-13-15,0-4-14 0,0-3 1 16,0 0 8-16,3-1 7 16,1 1-3-16,-1-4-12 15,2 1 5-15,-2 0 5 0,-1-2-20 0,3-2 3 16,-4 0 3-16</inkml:trace>
  <inkml:trace contextRef="#ctx0" brushRef="#br0" timeOffset="38368.4439">8578 6017 167 0,'0'-2'48'16,"0"1"-9"-16,-1 0 4 0,-3 1-6 16,1 0-6-16,0 0 0 15,0 0-3-15,0 0-6 16,1 0-5-16,-1 0-8 16,-1 2 3-16,0 4 3 15,-1 0 0-15,-1 2 1 0,0 1 1 16,-2 3 3-16,-1 1 1 15,-1 2-1-15,-2 1-1 16,1 0-6-16,-2 1-1 16,1 1-2-16,-2 0-1 0,1 1-3 0,0 1-1 15,2 2-2-15,-1-1-2 16,2 0 4-16,3-2-3 16,-1-1-1-16,3-2 0 15,1-2 2-15,1-2-1 16,3-5-1-1,0 0-1-15,0-3 1 0,0-1 0 16,7-2 4-16,3-1 6 16,4 0-2-16,3-1-1 15,4-8-2-15,2-1-4 16,2 0 0-16,0 1-2 0,2-2 0 16,-1 3 2-16,0 2-1 15,-1 0-1 1,-4 3 2-16,1 0 0 0,-2 2-2 15,-3 0 1-15,-2 1 0 16,-1 0-1-16,-3 0 0 16,-2 0 0-16,-1 0 0 0,-2 0 0 0,-1 1 0 15,0 1-1-15,-1-1-2 16,1 0-22 0,0-1-25-16,0 0-36 0,-1-7-19 15,0-7-52-15</inkml:trace>
  <inkml:trace contextRef="#ctx0" brushRef="#br0" timeOffset="39613.5633">8631 4152 48 0,'2'-8'132'15,"-1"2"-112"-15,1 1-10 16,-1 1 4-16,0 1 3 0,0 0-4 16,-1 2 3-16,0 0 4 15,0 1 1-15,0 0-4 16,0 0 1-16,0 0 6 0,0 0 9 15,0 0 4-15,0 0-9 16,0 0-6-16,0 0-2 0,0 0-2 31,0 0-6-31,0 1-4 0,5 6-1 16,1 1 14-16,0 5-1 16,3 3-9-16,1 1-3 15,3 2-3-15,-2 2-3 16,3 1 1-16,1 0-3 15,-2 0-1-15,3-2 4 0,-1 0 4 16,1 0 16-16,-4-4-16 16,2-3 1-16,-3-2-1 0,-2-3-2 15,-2-2-3-15,-1-1-1 16,-3-3 1 0,-1-1-1-16,-1-1 2 0,-1 0 8 15,0 0 12-15,-1-3-3 16,-4-5-15-16,-3-1-4 15,-1-5-1-15,-2 1 0 16,-1-2 1-16,0-2-2 0,-1 1 1 0,0-1 0 16,1 2 4-16,-1-2 0 15,0-2-3-15,1 1-2 16,-2-1-1-16,0-1 2 16,1 0-2-16,2 1 4 0,0 2-4 15,0 0 4-15,2 4-2 31,1 1 3-31,2 4 3 0,3-1-1 16,-1 3 1-16,4 0-1 16,0 1-3-16,0-1-2 15,4-1 0-15,5 1 0 16,7-1 0-16,2-3 1 0,4 0-1 16,5-3 1-16,4-2 5 15,2-1 6-15,2-2 1 16,-2 0-2-16,-1 1-2 0,-4 2-5 15,-3 1-1-15,-5 2-2 16,-5 1-1-16,-1 4 0 16,-4 3-1-16,-4 0 1 15,0 3-1-15,0 1-5 0,0 0-27 16,1 8-25-16,4 1-37 16,1 2-45-16,3 0-68 15</inkml:trace>
  <inkml:trace contextRef="#ctx0" brushRef="#br0" timeOffset="40416.4678">11547 4256 205 0,'23'-17'16'16,"-5"0"3"-1,-1 3 24-15,-6 5-13 0,-5 2-4 16,-6 3 15-16,0 2 24 16,-9 2-31-16,-5 2-34 0,-5 5-1 15,-4 4 3 1,-3 2-2-16,0 3 2 16,1-1 1-16,3 2 7 15,3-3 5-15,3-2 3 0,4 2-11 16,5-5-1-16,5-1 5 15,2 0-2-15,6-3-9 16,7-3 3-16,5-1 5 16,4-1 5-16,4 0 0 0,1 0-3 0,-2 0-1 15,1 0 2-15,-3 6-5 16,-3 2-4-16,-2 2 1 16,-2 4-2-16,-3 3-2 0,-2 1 2 31,-2 0 2-31,-2 1-2 15,-4-3-1-15,-2-1 2 0,-1 0-1 16,-3-2 0-16,-8-1 3 16,-3-1 4-16,-5-1-1 15,-3 0-1-15,-4-1 0 16,-1-1-2-16,-3 0-4 0,-2-2 1 0,3-2-1 16,-2-1 1-16,3-2-3 15,3-1-1-15,5 0-16 16,7-3-18-1,3-5-20-15,10-2-17 16,0-1-32-16,13-2-24 16,9-4-124-16</inkml:trace>
  <inkml:trace contextRef="#ctx0" brushRef="#br0" timeOffset="43198.4173">11887 4242 128 0,'0'-2'47'0,"0"1"-21"16,0-1 7-16,0 1 5 0,0-1-8 16,0 2-8-1,-2-1-5-15,2 1 2 16,-2-2 2-16,1 2 2 16,0 0-1-16,1 0-5 15,-1 0-4-15,1 0-5 0,0 0-1 16,-1 0 2-16,-1 0 2 15,2 0 6-15,-2 0 1 0,2 0-4 16,0 0 3 0,-1 0-1-16,1 0 0 0,0 0-5 15,0 0-3-15,0 0-1 16,0 0-3-16,0 0 0 16,0 0 0-16,0 0-1 0,0 0 1 15,-1 0-2-15,1 0 2 16,0 0 0-1,-1 0-2-15,0 0 0 16,0 0-1-16,0 0 0 0,1 0-2 16,-1 0 3-16,1 0-2 15,0 0 2-15,0 0 2 0,0 0 5 16,0 0 3-16,0 0 0 0,-2 0 0 31,1 0-4-31,0 0-3 16,0 0-3-16,0-1 0 0,1 1 2 15,0-1-1-15,-2 0 1 0,2 1 0 16,0 0-3-16,0 0 0 16,0 0-2-16,0 0 1 15,0 1-3-15,0 3 2 16,2 5-1-16,2 0 2 16,1 4-2-16,-1 2 1 0,1 1 1 15,0 2 1-15,-1 1-1 16,1-2 0-16,-2 0-1 15,2-4 2-15,-1 0-2 16,1-2 1-16,0-1 0 16,0-3 0-16,1 1 0 0,-2-2 0 15,3-3 0-15,1 1 0 16,0-4 1 0,2 0 0-16,0 0 0 0,1-8 3 15,2-3-3-15,-3-1 1 16,0-3 1-16,2-3-2 15,-6 1 0-15,1-3-1 16,-1 4 0-16,-1 0 0 16,-4 1 1-16,1 6-2 0,0 1 2 15,-2 3-2 1,0 2 2-16,0 2-1 0,0 1 0 0,0 0-2 16,0 0-3-16,0 6 1 0,0 2 0 15,0 4 3-15,0 2-2 16,0 0 2-16,2 0 1 31,4 1-2-31,0-5 3 0,1 1-2 16,0-3 1-16,0-2 0 0,3-2 1 15,-1 1-1-15,2-2 1 16,-1-3 3 0,1 0-1-16,3 0 1 0,-2 0 3 15,1-5-1-15,-2-1-1 16,0-1-1-16,-1-2 1 0,0-1 2 15,-4-1-2 1,0-3-3-16,-3 0 1 0,-1-3-1 16,-2 3-1-16,0 0 1 15,0-1-1-15,0 1 1 16,-6 0 0-16,-1 1-2 0,3 1 0 16,-2 1 0-16,1 2 1 15,0-1 0-15,4 4-1 16,-3 3-1-16,2 1 2 15,2 1-1-15,0 1 0 16,0 0 0-16,0 0-5 16,0 1-1-16,0 6-2 15,7 2 6-15,1 0 3 0,0 1-2 16,3-1 1-16,-1-1 0 16,3-2 0-16,0-2 0 15,1-2 1-15,2-2 2 16,-1 0-3-16,0 0 3 0,2-6 1 15,1-3-3-15,0-1 1 16,-1-1-2 0,1-1 1-16,-3 3-1 0,-1 1 1 15,-1 0-2-15,-1 4 0 16,-3 2 0-16,-1 2 2 16,0 0-3-16,-4 0-1 15,1 2 3-15,0 4-1 0,-2-2-1 16,0 0 1-1,0-1 0-15,-1-2 2 0,-1 1-2 16,-1-2 3-16,0 0-1 0,0 0 3 16,0 0 2-1,0-2 1-15,0-2-7 0,0-1 1 16,0-3 0-16,0 2 0 16,0 0-1-16,0 0 1 15,-3 2-2-15,0 1 1 0,0 2-3 16,-3 1-3-16,-1 3-1 0,-1 5 4 31,-2 4 0-31,0 2 2 0,1 3-1 16,0 0 2-16,-1 0 0 15,2 0-1-15,3-1 1 16,3-4 0-16,0-1 0 0,2-3-2 16,0-2 0-16,2-3 2 15,5-3 0-15,1 0 3 16,3 0 0-16,0-3 0 0,3-5-1 15,-1-1-1-15,1 0 0 16,-2-1 0 0,-1 1 0-16,-1 0 0 0,-4 1-2 15,1 0 2-15,-3 2 1 16,-2 1-1-16,-1 1-1 16,0 1 1-16,-1 2 1 15,0 0-3-15,0 1 0 0,0 0-1 16,-2 2-2-1,-2 5 2-15,-2 3 0 0,0 4-2 16,1-1 4 0,1 0 0-16,0 1 0 0,2-3-1 15,2 1 0-15,0-4 0 0,2-2 1 16,4-1 0 0,5-4 0-16,1 1 2 15,3-2-2-15,2 0 4 16,2-6-2-16,0-4 1 0,-1 1 0 15,3-3 0-15,-4 1-2 16,0-2-1-16,-4 1 1 0,-1 0 0 16,0 1-1-16,-3 1 0 15,-3 1 1 1,-1 3-1-16,0 1 1 0,-5 1-1 0,2 2 2 16,-2 2-1-1,0 0 0-15,0-2 1 16,0 1 0-16,0 1-1 15,0-2 1-15,0 1 1 16,0 1 2-16,0-3 0 16,0 0 2-16,0 1 2 0,0 0-1 0,0-1 0 15,-1 2-1-15,0-2 0 16,1 3-3-16,0-2-1 16,0 1-1-16,0 1 0 0,0 0-1 15,0 0-1 1,0 0 1-16,0 0-1 15,-2 0 0-15,2 0 0 16,0 0-1-16,0 0 2 16,0 0-2-16,0 0 2 15,0 0-2-15,0 0 1 16,0 0 0-16,0 0-1 0,0 0 1 16,0 0 0-16,0 0 0 15,0 0-2-15,0 0 2 0,0 0 0 16,0 0-1-1,0 3 1-15,0 4-1 0,0 4 1 16,-2 3 0-16,0 2 0 16,0 5 0-16,0 1 0 15,-1 3 0-15,0 0 0 16,1-2-1-16,-2 0 1 16,2-4 1-16,1-3-2 15,1-4 1-15,-2-6 1 0,2-1-2 16,0-2 2-16,0-3-1 15,-2 0 1-15,0 0 2 16,0-3 2-16,-2-5-4 16,-1-4-2-16,1-4 2 0,0-1-2 15,0-6 0-15,2-2 1 16,1-3-1-16,0-3-2 0,1 0 0 16,0 0 1-1,0 2 0-15,2 1 3 16,5 3-3-16,1 2 2 15,4 1-3-15,-1 3 1 0,5 2 2 16,1 2-4-16,-1 3 4 16,3 2-2-16,-4 5 1 0,0 4-2 0,-2 1 0 15,-1 3-4-15,-3 11 3 16,-3 1 2-16,-2 5 0 16,-2 1 0-16,-2 2 1 15,-3-4 2-15,-7 1-1 16,-3-2-1-1,-1-2 2-15,-3-2 1 16,1-3 1-16,-1-4-3 16,1 0 1-16,2-3-7 0,-2-2-16 15,2-2-27-15,1 0-40 16,6-6-45-16,1-7-42 16</inkml:trace>
  <inkml:trace contextRef="#ctx0" brushRef="#br0" timeOffset="43353.9838">13104 4003 589 0,'0'5'21'0,"-5"1"-19"32,-3 5 1-32,-7 3-1 0,-6 0-86 15,-6 0-235-15</inkml:trace>
  <inkml:trace contextRef="#ctx0" brushRef="#br0" timeOffset="121331.5586">4373 7071 188 0,'5'0'7'0,"1"-2"26"15,-5 0 28-15,4-1-17 16,-2 2-8-16,0-2-8 31,0 2 2-31,2 0 0 0,-2 0-9 16,5 1-3-16,-1 0 2 16,5 0-8-16,7 0 0 15,2 0 1-15,8 0 2 0,8 0-1 16,7 1 0-16,11 1 2 15,4-2-1-15,10 0 2 0,8 0-5 16,3 0-2 0,5 0-1-16,6 0-2 15,5 0 0-15,0 0-2 0,5 0 2 0,3 0 2 16,1 0-3-16,4 0-1 16,0 0 0-16,2 0-3 15,-1 0 0-15,-1 0 2 16,0 0 0-16,-3 0 0 0,-1-3 0 31,-6-2 4-31,1-2-5 0,-6-2 0 16,-4 1 0-16,-6-1-1 15,-5-2 1-15,-5 0-3 16,-8 0 2-16,-5 1-2 16,-7 0 0-16,-6 1 2 0,-10 1-2 15,-7 2 0-15,-7 2 0 16,-8 2 0-16,-7 0-1 15,-4 1 0-15,-2-1-9 16,-3 2-9-16,-2-1-12 16,-8 0-11-16,-1-2-18 0,-6-1-10 15,-1-1 0-15,-3-1-39 16,-2-5-92-16</inkml:trace>
  <inkml:trace contextRef="#ctx0" brushRef="#br0" timeOffset="122557.4336">5307 4450 200 0,'0'2'4'0,"2"0"12"0,4 0 41 15,2 1-3 1,1 0-14-16,2-1-15 16,1-1 3-16,4-1-1 15,4 0 0-15,2 0-5 16,5 0-4-16,6 0-1 0,4-4 1 0,7-1 0 15,3-2-2 1,8 0-2-16,3 2 0 16,2-1 1-16,4 0-7 15,3 1 1-15,0 4-4 16,2-1-1-16,0 2 0 0,1 0-2 16,1 0 2-1,1 0 2-15,0 0 3 0,3 2-2 16,-3 3 1-16,4-1-7 0,0 1 4 15,2-1-2 1,1 2 0-16,1-1-1 0,-1-2-1 0,1 2-1 16,1-2 2-16,-1 0-3 15,0-1 2-15,1-1 1 0,0 2-3 16,-1 0 3-16,-2-1-2 16,1 0 1-16,-4 2 1 31,1-3-1-31,-2 3 1 0,-2-2 2 15,-5 0-4-15,-3 0 2 16,-5 1-2-16,-8-1 0 16,-3-1 0-16,-8-1 1 15,-5 2-2-15,-5-2 1 16,-5 0 1-16,-7 0-1 16,-6 0 0-16,-4 0 2 0,-2 0 0 15,-4 0 0-15,0-2 4 0,-2 1 5 16,0 0-7-1,0-1-3-15,0-1-2 0,0 3-3 16,0 0-17-16,-3 0-31 16,-5 0-61-16,-8 6-54 15</inkml:trace>
  <inkml:trace contextRef="#ctx0" brushRef="#br0" timeOffset="126757.1472">1637 6985 118 0,'-3'-5'207'0,"-1"2"-213"16,2-1 5-16,-2-1 10 16,2 2 22-16,2 1-14 15,0 1 2-15,0 0 5 16,-2 0-10-16,2 1-9 15,0 0-5-15,0 0 0 0,0 0 0 16,0 0 0 0,2 0 2-16,1 1 5 0,6 0 6 15,4-1-1-15,0 1 2 16,8-1 2-16,0 0-1 0,6 0-10 16,2 0-1-1,5 0 0-15,3 0 5 0,3 0-5 0,2 4-3 31,4 0 0-31,2 2 0 16,2 3-2-16,1 1 2 0,3 1-1 16,-1 1 1-16,2 0-2 15,1 0 2-15,2 0-1 16,3-1 5-16,-1-1 2 16,0 0 0-16,0-2-1 0,4-1 3 15,-3-2 0-15,6 1-4 0,-2-2-4 16,2 0 4-16,0 0 3 15,0 0-3-15,1 0-1 16,-1-1-1-16,-1 1 1 0,-2-1-1 16,-1 1-3-16,-3-1 4 15,0-1-3-15,-4 1 0 16,-4 0-1-16,-5 0 2 0,-4-2 0 31,-5 3-1-31,-7-4 4 0,-7 1-1 0,-6 0-2 16,-8-1-2-16,-2 1 1 15,-7-1 0-15,-1 0 2 0,0 0 3 16,0 0 5-16,-1 0-5 16,-4 0-3-16,1 0-3 15,1 0-1-15,-2-1-2 32,2 0-12-32,1 0-19 15,-2 1-20-15,-1 0-23 0,-3 0-65 16,-1 0-204-16</inkml:trace>
  <inkml:trace contextRef="#ctx0" brushRef="#br0" timeOffset="142556.873">1584 4411 112 0,'-4'3'143'16,"4"-1"-145"0,0-2-3-16,4 0 25 15,3 0 38-15,6 0-10 16,5-5-11-16,5-1-7 15,7 1-9-15,5-1-18 0,5 1 1 16,6 2 1-16,8-1-1 16,3 1 0-16,5 1 0 15,1 0 1-15,6 1-4 0,2-2 3 16,4-2-3-16,3-3 4 16,6-1 3-16,4-4 10 0,5 1 3 31,6-3-3-31,2 2-5 15,6 2 2-15,6 2-6 0,1 3-1 16,2 0 5-16,1 6-5 16,-2 0-5-16,-4 0 4 0,-8 0-6 15,-5 6 0 1,-12-3-2-16,-7 1 2 0,-12-2-1 16,-13 0-1-16,-10-1 3 15,-10-1-4-15,-13 0 4 16,-7 0-2-16,-7 0 0 0,-6 0-10 15,-1 0-24 1,-11 0-19-16,-4 2-11 0,-6 1-74 16,-5 1-126-1</inkml:trace>
  <inkml:trace contextRef="#ctx0" brushRef="#br0" timeOffset="144821.6791">1436 4121 192 0,'0'0'1'0,"0"0"-5"15,0 0 0-15,0 0 2 16,0 0 6-16,0 0 7 15,0 0 18-15,0 1 2 0,0 0-11 16,0 2-1-16,-2 0 5 16,-7 0-3-16,1 3-13 0,-4 2-3 15,-3 1-4-15,-4 3 0 32,-4 2 1-32,-2 2-2 0,-7 1 1 0,-4 0 0 15,0 0 8 1,-5 2 5-16,0-1 0 15,-1 1-3-15,2 0-1 0,-2-2-3 16,0 3-4-16,3-3-1 16,2 2-1-1,0-3 1-15,2 0 0 0,2 0 3 16,5-3 2-16,0 0-3 0,6-2 1 16,1-2-5-1,3-1 2-15,3-2 1 16,2-1 3-16,0-1-1 15,1 1 2-15,1-2-3 0,-5 2-1 16,4-2-1-16,-1 2-1 16,0-1 2-16,2 1 4 15,2 1 1-15,2-3-2 0,2 1-2 16,-2-1-2-16,6 0-1 16,1 0 0-16,0 0 0 0,0 1 4 15,0 1-3-15,1 0 4 0,1 1-1 16,3-1-1-16,-2 0-2 15,3 0 2-15,-4 0 2 32,0-3 3-32,2 1-1 15,-3 0 0-15,1-2 2 0,-1 1-3 16,-1 0 1-16,0 1-1 0,0-2 1 16,2 2 0-16,-2 0-2 15,1-1-1-15,4 3 1 16,-2-1-1-16,2 1-1 15,1 0-2-15,0 0 0 0,3 2-1 16,-1 0 2 0,1 1 2-16,2 2-1 15,-4 1-3-15,5 4 0 0,-3 1 0 16,-1 4-1-16,1 2-1 16,1 3 2-16,-1 2-1 15,2 3 0-15,-4 2 0 16,5 4 1-16,-3 1 0 0,0 3-1 15,2 4-2 1,0 1 4-16,2 3-3 0,-1-2 3 0,-1 2 0 16,2-1-1-1,3 1 3-15,-3-3-4 16,3-1 2-16,2 0 3 16,-1-3-5-16,3 1 2 0,-1-1 0 15,0 0 0-15,0 0-2 16,1 0 1-16,-1-2 0 15,0 0 0 1,0-1-1-16,-1-1 0 0,-2-1-1 16,0-3 3-16,0 0 1 15,-2-1 4-15,0-1-4 0,1-2 7 0,-1 1-7 16,-2 1 0-16,2-1 1 16,-1 0 0-16,1 0-2 0,0 1-1 15,-2-1-1-15,-3-1 0 31,1-2 2-31,0-2-3 0,-2-3 2 0,0-3-1 16,-2-5-1-16,0-1 1 0,-3-6 0 31,-2-1 1-31,1-3-1 16,0-1 1-16,-2-1-1 16,0 1 1-16,0-2 0 0,0 0 2 15,0 0-1-15,0 0 0 16,0 0 0-16,0 0-3 0,0 0 2 15,0 0-1-15,0 1-3 16,0-1-18-16,0 0-19 16,0 0-28-16,0 0-27 0,7 0-37 15,8-5-82-15</inkml:trace>
  <inkml:trace contextRef="#ctx0" brushRef="#br0" timeOffset="146511.9028">8620 4132 218 0,'-6'-5'31'16,"0"1"-27"-16,0 2 5 15,4-1 20-15,-2 1 1 16,3 2-26-1,0 0 19-15,1 0-13 16,0 0-5-16,0 0-5 0,0 2 10 16,0 3 9-16,0 2-6 0,4 0 0 15,2 2 3-15,2 0-3 16,0 2-1 0,5 0 0-16,1 0-3 15,2 0-1-15,3 1 4 16,2 0-2-16,2 1-3 15,2-1 2-15,4 1-7 0,2-1-2 16,0 2 5-16,2-3 3 16,2 0-6-16,-1 1-1 15,-4-4 0-15,0 1 1 16,-5-1-3-16,-2-2 5 0,-2-1 3 16,-6-1-2-16,-4 1-3 15,-1-2 1-15,-4-2 1 16,-3 0 0-16,0 0-1 15,-3-1 1-15,0 0 4 16,0 0 5-16,0 0-4 0,0 0-1 16,0 0 0-16,-2 0-4 15,-1 0-4-15,-2 0 0 0,1 0-1 16,-1 0-1-16,1 0 0 16,-2 0-20-16,2-1-12 0,-1 0-9 15,-1-2-23-15,2-3-45 16,-2 0-120-16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5T16:36:4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15754 8063 36 0,'2'-1'129'0,"-2"1"-104"0,0 0-9 31,0 0 4-31,0 0 14 0,0 0 10 15,0 2-9-15,0 0-16 16,0-2-2-16,0 0-5 0,0 0 6 16,0 1 6-16,0 2-6 15,0 0-9-15,-2 4 1 16,-4 2 2-16,-2 2-3 16,-2 2 1-16,1 2-2 15,1-3 1-15,3 0-2 16,-1-4 1-16,4-1-5 15,2-3-2-15,0-2-1 16,0-2 0-16,6 0 4 0,4 0 8 16,1-6-4-16,0-1-4 15,1-4-2-15,-1 2-1 0,-1 1 0 16,-4-1 1 0,-2 3 0-16,-2 1 0 0,0 0-1 15,-2 3 1-15,0 1 1 16,-3 1 4-16,-2 0-3 15,-3 0-2-15,0 1-2 0,-1 5 0 16,0 1-1 0,1 3 2-16,2-4-2 0,0 2 1 15,2-2 0-15,4-2-1 16,0 0 1-16,0-1-1 0,6-3-1 16,0 0 3-16,3 0 1 15,0 0 2-15,-2-3-1 16,-2-3-1-1,2 2 1-15,-4 1-1 0,-3 2 0 16,0 1 6-16,0 0 2 16,0 0-2-16,0 0-3 0,-2 0-5 15,-4 1-1-15,3 4 1 16,-1-1 0-16,3 3-1 0,1-4 0 16,1 0 0-16,11-3 0 15,2 0-8-15,2-1-41 16,2-7-65-16,-2-3-167 15</inkml:trace>
  <inkml:trace contextRef="#ctx0" brushRef="#br0" timeOffset="965.2575">16219 7705 192 0,'1'-2'28'16,"-1"2"-16"-16,0-1 33 15,0 1 2-15,-2 0-21 0,-2 0-11 16,-2 1 9-16,-3 3 5 31,0 2 1-31,1 3-6 16,-3 1-3-16,2 3 0 0,-5 4-4 16,1 2-3-16,0 2 6 15,-4 2-1-15,2 4 1 16,-1 0-7-16,2 2 1 0,-1 3 2 0,1-1-3 31,4 1 0-31,2-1-6 16,2 2 6-16,3-2-1 0,3-1-3 15,0-1-1-15,0-6-1 0,7 1 5 16,1-5 2 0,1-3-9-16,2-3 0 15,-1-4 7-15,3 0 3 16,-3-2-13-16,0-4 1 15,-1 0 4-15,-1-2-4 0,-1 0-1 16,-1-1-1-16,-2 0 2 0,2 0-1 16,-3 0-1-16,1 0 0 15,-3 0-1-15,2 0-2 16,-1 0-24-16,0-2-22 16,0 0-23-16,0-2-51 0,3-3-46 15</inkml:trace>
  <inkml:trace contextRef="#ctx0" brushRef="#br0" timeOffset="2021.3214">16993 8168 183 0,'0'0'30'0,"0"0"8"15,0 0 9-15,0 0-22 16,0 0-4-16,2 0-10 15,0 3-2-15,0 0 19 0,0 1 2 16,0 1-7-16,1 2-5 16,1 1-3-16,0 3-1 15,0-1-7-15,0 3 9 0,-2 0 2 16,2 0-13-16,-3 2 2 16,0-1 1-16,-1 0 1 0,0 0-8 15,0-1 1-15,-4-1-2 16,-2-1-1-16,-1-3-20 15,1-2-37-15,2-6-57 0,0 0-94 32</inkml:trace>
  <inkml:trace contextRef="#ctx0" brushRef="#br0" timeOffset="2608.0673">17966 7720 287 0,'-1'0'6'0,"1"0"-7"0,0 2 54 15,3-1-30-15,7 3 0 16,1 0 8-16,3 2-5 16,5 1-7-16,0 2 1 15,0 3-6 1,0 1 1-16,-2 3-5 15,-3 3-3-15,-3 3 3 16,-3 4 2-16,-6 1-6 16,-2 1 2-16,-6 2-1 0,-7 2 7 15,-6-2-5-15,-1-3-7 16,0-1 2-16,-1-1-4 16,2-5 1-16,4-2-1 15,2-4-28-15,2-3-59 16,3-4-112-16</inkml:trace>
  <inkml:trace contextRef="#ctx0" brushRef="#br0" timeOffset="8879.1708">15700 10099 100 0,'-1'0'46'16,"-3"-3"-46"-16,3-1 10 0,1-1 17 16,0 1-12-1,0-2-8-15,0 1 4 0,0 0 5 0,0 1 10 16,0 1-2-1,-1 0-4-15,-1 2 2 16,-2 1-1-16,0 0-6 0,-1 0 4 16,-1 0 6-16,0 3 3 15,0 2 2 1,-1 0-4-16,1 0-9 0,2 1-6 16,0-1-5-16,2-1-3 15,2 2-3-15,0-3 0 16,0 2 0-16,2-2-4 15,2-1-21-15,2 0-35 16,-1-2-37-16,2 0-58 0</inkml:trace>
  <inkml:trace contextRef="#ctx0" brushRef="#br0" timeOffset="9336.1831">16240 9759 298 0,'-9'4'4'0,"-2"1"3"16,-1 2 9-16,-2 5 6 16,1 2 1-16,-3 1-9 0,4 2-4 15,-1 1 1 1,3 4-2-16,0 1 9 16,0 3-5-16,3 3 5 0,-1 2 3 15,1 4-6-15,3 2 3 16,-1 2-4-16,4 1-5 15,1-1-2-15,0-1-2 16,2-4-2-16,8-5-2 16,1-5-2-16,3-5 2 15,4-6 6-15,0-5 1 0,1-3 0 16,0-4-6-16,0-1 0 16,-2 0-7-16,-3-2-15 15,-1-5-26-15,0-1-50 16,-3-1-51-16</inkml:trace>
  <inkml:trace contextRef="#ctx0" brushRef="#br0" timeOffset="9806.0552">17003 10187 218 0,'0'4'32'0,"0"2"-34"15,0 1 4-15,3 2 35 16,2 4-5-1,4 0-4-15,-1 1-14 0,-1 1-10 16,3 0 2-16,-2 2-3 16,-4-2-2-16,1 1-2 0,-5-1-22 15,0-1-46 1,0-5-62-16</inkml:trace>
  <inkml:trace contextRef="#ctx0" brushRef="#br0" timeOffset="10140.3431">17974 9847 316 0,'-8'6'-2'16,"3"5"6"-16,3 3-6 16,-1 5 16-16,3 9 15 15,0 5-13-15,0 4 7 0,6 6-5 16,0 3-12-16,-2 1-4 15,-4 0-2 1,0-3-50-16,-12-6-98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" y="403489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1628510"/>
            <a:ext cx="6400800" cy="3514990"/>
          </a:xfrm>
          <a:ln>
            <a:noFill/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Clear window undraw or multiple windows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lists – problem with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California	39,776,830</a:t>
            </a:r>
          </a:p>
          <a:p>
            <a:pPr marL="0" indent="0">
              <a:buNone/>
            </a:pPr>
            <a:r>
              <a:rPr lang="en-US" dirty="0"/>
              <a:t>New York	19,862,512</a:t>
            </a:r>
          </a:p>
          <a:p>
            <a:pPr marL="0" indent="0">
              <a:buNone/>
            </a:pPr>
            <a:r>
              <a:rPr lang="en-US" dirty="0"/>
              <a:t>Michigan	9,991,177</a:t>
            </a:r>
          </a:p>
          <a:p>
            <a:pPr marL="0" indent="0">
              <a:buNone/>
            </a:pPr>
            <a:r>
              <a:rPr lang="en-US" dirty="0"/>
              <a:t>Alaska	738,068</a:t>
            </a:r>
          </a:p>
          <a:p>
            <a:pPr marL="0" indent="0">
              <a:buNone/>
            </a:pPr>
            <a:r>
              <a:rPr lang="en-US" dirty="0"/>
              <a:t>Colorado	5,684,203</a:t>
            </a:r>
          </a:p>
          <a:p>
            <a:pPr marL="0" indent="0">
              <a:buNone/>
            </a:pPr>
            <a:r>
              <a:rPr lang="en-US" dirty="0"/>
              <a:t>Hawaii	1,426,393</a:t>
            </a:r>
          </a:p>
          <a:p>
            <a:pPr marL="0" indent="0">
              <a:buNone/>
            </a:pPr>
            <a:r>
              <a:rPr lang="en-US" dirty="0"/>
              <a:t>Arkansas	3,020,327</a:t>
            </a:r>
          </a:p>
          <a:p>
            <a:pPr marL="0" indent="0">
              <a:buNone/>
            </a:pPr>
            <a:r>
              <a:rPr lang="en-US" dirty="0"/>
              <a:t>Maryland	6,079,602</a:t>
            </a:r>
          </a:p>
          <a:p>
            <a:pPr marL="0" indent="0">
              <a:buNone/>
            </a:pPr>
            <a:r>
              <a:rPr lang="en-US" dirty="0"/>
              <a:t>Georgia	10,545,138</a:t>
            </a:r>
          </a:p>
          <a:p>
            <a:pPr marL="0" indent="0">
              <a:buNone/>
            </a:pPr>
            <a:r>
              <a:rPr lang="en-US" dirty="0"/>
              <a:t>Illinois	12,768,320</a:t>
            </a:r>
          </a:p>
          <a:p>
            <a:pPr marL="0" indent="0">
              <a:buNone/>
            </a:pPr>
            <a:r>
              <a:rPr lang="en-US" dirty="0"/>
              <a:t>Oregon	4,199,563</a:t>
            </a:r>
          </a:p>
          <a:p>
            <a:pPr marL="0" indent="0">
              <a:buNone/>
            </a:pPr>
            <a:r>
              <a:rPr lang="en-US" dirty="0"/>
              <a:t>Florida	21,312,211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5400" y="1133640"/>
              <a:ext cx="4532400" cy="1447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80" y="1124280"/>
                <a:ext cx="4552920" cy="14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lab</a:t>
            </a:r>
          </a:p>
        </p:txBody>
      </p:sp>
      <p:pic>
        <p:nvPicPr>
          <p:cNvPr id="5" name="Content Placeholder 4" descr="Screen Shot 2018-11-26 at 12.1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660" r="-6366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11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29320" y="2772720"/>
              <a:ext cx="898200" cy="960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600" y="2765160"/>
                <a:ext cx="918360" cy="9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2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416580" y="1959534"/>
            <a:ext cx="8084136" cy="2763695"/>
            <a:chOff x="223130" y="642539"/>
            <a:chExt cx="8084136" cy="3316435"/>
          </a:xfrm>
        </p:grpSpPr>
        <p:sp>
          <p:nvSpPr>
            <p:cNvPr id="4" name="TextBox 3"/>
            <p:cNvSpPr txBox="1"/>
            <p:nvPr/>
          </p:nvSpPr>
          <p:spPr>
            <a:xfrm>
              <a:off x="1355938" y="642539"/>
              <a:ext cx="6365662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main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3130" y="2074443"/>
              <a:ext cx="1132808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setUpWindow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2957" y="2055236"/>
              <a:ext cx="1242927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drawEntryBoxes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9100" y="979552"/>
              <a:ext cx="1727200" cy="107568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3059" y="1810499"/>
              <a:ext cx="442879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win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0410" y="2074443"/>
              <a:ext cx="789536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makeGrid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4967" y="3028473"/>
              <a:ext cx="1100556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labelGrid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24965" y="2055236"/>
              <a:ext cx="879982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readChoice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0532" y="2074443"/>
              <a:ext cx="900095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checkValid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0736" y="2070344"/>
              <a:ext cx="850299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clearBoxes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1336" y="2068295"/>
              <a:ext cx="1024000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makeReport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86423" y="3626575"/>
              <a:ext cx="1420843" cy="3323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makePlayerReport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96900" y="989818"/>
              <a:ext cx="1703046" cy="1040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549400" y="989818"/>
              <a:ext cx="1066800" cy="10654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650120" y="989818"/>
              <a:ext cx="1118437" cy="108462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19517" y="1551966"/>
              <a:ext cx="410840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win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2616200" y="980605"/>
              <a:ext cx="889000" cy="1023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2716920" y="980605"/>
              <a:ext cx="938964" cy="104303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826037" y="980605"/>
              <a:ext cx="871237" cy="1049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57717" y="1678967"/>
              <a:ext cx="410840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win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30817" y="1602767"/>
              <a:ext cx="6548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rowBox</a:t>
              </a:r>
            </a:p>
            <a:p>
              <a:r>
                <a:rPr lang="en-US" sz="1200"/>
                <a:t>colBox</a:t>
              </a:r>
            </a:p>
          </p:txBody>
        </p:sp>
        <p:cxnSp>
          <p:nvCxnSpPr>
            <p:cNvPr id="55" name="Straight Arrow Connector 54"/>
            <p:cNvCxnSpPr>
              <a:stCxn id="19" idx="2"/>
            </p:cNvCxnSpPr>
            <p:nvPr/>
          </p:nvCxnSpPr>
          <p:spPr>
            <a:xfrm flipH="1">
              <a:off x="1905000" y="2406842"/>
              <a:ext cx="178" cy="550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005720" y="2351442"/>
              <a:ext cx="0" cy="62470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57617" y="2517168"/>
              <a:ext cx="410840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win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76917" y="1412267"/>
              <a:ext cx="654897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win</a:t>
              </a:r>
            </a:p>
            <a:p>
              <a:r>
                <a:rPr lang="en-US" sz="1200"/>
                <a:t>rowBox</a:t>
              </a:r>
            </a:p>
            <a:p>
              <a:r>
                <a:rPr lang="en-US" sz="1200"/>
                <a:t>colBox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038600" y="980605"/>
              <a:ext cx="127000" cy="985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165600" y="1055752"/>
              <a:ext cx="100720" cy="92979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4266320" y="942505"/>
              <a:ext cx="109117" cy="1049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313517" y="1170968"/>
              <a:ext cx="4263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row</a:t>
              </a:r>
            </a:p>
            <a:p>
              <a:r>
                <a:rPr lang="en-US" sz="1200"/>
                <a:t>col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42117" y="1450367"/>
              <a:ext cx="1043876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   row</a:t>
              </a:r>
            </a:p>
            <a:p>
              <a:r>
                <a:rPr lang="en-US" sz="1200"/>
                <a:t>      col</a:t>
              </a:r>
            </a:p>
            <a:p>
              <a:r>
                <a:rPr lang="en-US" sz="1200"/>
                <a:t>moveListPairs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830532" y="1055752"/>
              <a:ext cx="300268" cy="948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927600" y="942505"/>
              <a:ext cx="303920" cy="108113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130800" y="989818"/>
              <a:ext cx="196249" cy="1049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130800" y="1211634"/>
              <a:ext cx="582019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valid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30001" y="1514033"/>
              <a:ext cx="6548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rowBox</a:t>
              </a:r>
            </a:p>
            <a:p>
              <a:r>
                <a:rPr lang="en-US" sz="1200"/>
                <a:t>colBox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786716" y="1043052"/>
              <a:ext cx="398182" cy="9867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25" idx="0"/>
            </p:cNvCxnSpPr>
            <p:nvPr/>
          </p:nvCxnSpPr>
          <p:spPr>
            <a:xfrm>
              <a:off x="5860736" y="989818"/>
              <a:ext cx="425150" cy="108052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723801" y="1450533"/>
              <a:ext cx="992579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moveListPais</a:t>
              </a:r>
            </a:p>
            <a:p>
              <a:r>
                <a:rPr lang="en-US" sz="1200"/>
                <a:t>playerList</a:t>
              </a:r>
            </a:p>
            <a:p>
              <a:r>
                <a:rPr lang="en-US" sz="1200"/>
                <a:t>win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6980516" y="979552"/>
              <a:ext cx="398182" cy="1090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7054536" y="926318"/>
              <a:ext cx="425150" cy="108052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729021" y="2899946"/>
              <a:ext cx="7797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playerList</a:t>
              </a:r>
            </a:p>
            <a:p>
              <a:r>
                <a:rPr lang="en-US" sz="1200"/>
                <a:t>win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7132916" y="2414652"/>
              <a:ext cx="398182" cy="1090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206936" y="2361418"/>
              <a:ext cx="425150" cy="108052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2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E87-FDCA-B045-8359-A11E03E0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 a window or items from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EFFB-5356-CC4F-8F07-E0E61289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1. remove an item</a:t>
            </a:r>
          </a:p>
          <a:p>
            <a:pPr marL="0" indent="0">
              <a:buNone/>
            </a:pPr>
            <a:r>
              <a:rPr lang="en-US" dirty="0"/>
              <a:t>    		</a:t>
            </a:r>
            <a:r>
              <a:rPr lang="en-US" dirty="0" err="1"/>
              <a:t>circ.undraw</a:t>
            </a:r>
            <a:r>
              <a:rPr lang="en-US" dirty="0"/>
              <a:t>(win)</a:t>
            </a:r>
          </a:p>
          <a:p>
            <a:pPr marL="0" indent="0">
              <a:buNone/>
            </a:pPr>
            <a:r>
              <a:rPr lang="en-US" dirty="0"/>
              <a:t>2. replace old window with a new window – see link </a:t>
            </a:r>
            <a:r>
              <a:rPr lang="en-US"/>
              <a:t>on lecture page.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DA42C-E5D0-9A48-B2AC-095C1F66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class State:</a:t>
            </a:r>
          </a:p>
          <a:p>
            <a:pPr marL="0" indent="0">
              <a:buNone/>
            </a:pPr>
            <a:r>
              <a:rPr lang="en-US"/>
              <a:t>    </a:t>
            </a:r>
          </a:p>
          <a:p>
            <a:pPr marL="0" indent="0">
              <a:buNone/>
            </a:pPr>
            <a:r>
              <a:rPr lang="en-US"/>
              <a:t>    def __init__(self, name, pop):</a:t>
            </a:r>
          </a:p>
          <a:p>
            <a:pPr marL="0" indent="0">
              <a:buNone/>
            </a:pPr>
            <a:r>
              <a:rPr lang="en-US"/>
              <a:t>        self.name = name</a:t>
            </a:r>
          </a:p>
          <a:p>
            <a:pPr marL="0" indent="0">
              <a:buNone/>
            </a:pPr>
            <a:r>
              <a:rPr lang="en-US"/>
              <a:t>        self.population =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6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the </a:t>
            </a:r>
            <a:r>
              <a:rPr lang="en-US" b="1"/>
              <a:t>State class</a:t>
            </a:r>
            <a:r>
              <a:rPr lang="en-US"/>
              <a:t>, write a </a:t>
            </a:r>
            <a:r>
              <a:rPr lang="en-US" b="1"/>
              <a:t>getPopulation </a:t>
            </a:r>
            <a:r>
              <a:rPr lang="en-US"/>
              <a:t>method, that returns the population of a State instance.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25560" y="2651400"/>
              <a:ext cx="3862800" cy="1185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840" y="2645280"/>
                <a:ext cx="3876120" cy="12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8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Now write a function </a:t>
            </a:r>
            <a:r>
              <a:rPr lang="en-US" b="1"/>
              <a:t>usePopulation(aState)</a:t>
            </a:r>
            <a:r>
              <a:rPr lang="en-US"/>
              <a:t>, (</a:t>
            </a:r>
            <a:r>
              <a:rPr lang="en-US" b="1"/>
              <a:t>not </a:t>
            </a:r>
            <a:r>
              <a:rPr lang="en-US"/>
              <a:t>a class method), that has a State as a parameter and </a:t>
            </a:r>
            <a:r>
              <a:rPr lang="en-US" b="1"/>
              <a:t>returns the population</a:t>
            </a:r>
            <a:r>
              <a:rPr lang="en-US"/>
              <a:t> of that State (use </a:t>
            </a:r>
            <a:r>
              <a:rPr lang="en-US" b="1"/>
              <a:t>getPopulation </a:t>
            </a:r>
            <a:r>
              <a:rPr lang="en-US"/>
              <a:t>inside the function).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378160" y="3369600"/>
              <a:ext cx="4892760" cy="847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720" y="3358800"/>
                <a:ext cx="4917240" cy="8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Modify your call to sort to be </a:t>
            </a:r>
          </a:p>
          <a:p>
            <a:pPr marL="0" indent="0">
              <a:buNone/>
            </a:pPr>
            <a:r>
              <a:rPr lang="en-US" b="1"/>
              <a:t>	stateList.sort(key=usePopulation)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31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"happy" &lt; "sad"</a:t>
            </a:r>
          </a:p>
          <a:p>
            <a:r>
              <a:rPr lang="en-US" dirty="0"/>
              <a:t>"happy" &gt; "Sad"</a:t>
            </a:r>
          </a:p>
          <a:p>
            <a:r>
              <a:rPr lang="en-US" dirty="0"/>
              <a:t>"</a:t>
            </a:r>
            <a:r>
              <a:rPr lang="en-US" dirty="0" err="1"/>
              <a:t>happy".upper</a:t>
            </a:r>
            <a:r>
              <a:rPr lang="en-US" dirty="0"/>
              <a:t>() &lt; "</a:t>
            </a:r>
            <a:r>
              <a:rPr lang="en-US" dirty="0" err="1"/>
              <a:t>Sad".upper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37600" y="1194480"/>
              <a:ext cx="5949720" cy="1355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360" y="1185840"/>
                <a:ext cx="5970960" cy="13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7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California	39,776,830</a:t>
            </a:r>
          </a:p>
          <a:p>
            <a:pPr marL="0" indent="0">
              <a:buNone/>
            </a:pPr>
            <a:r>
              <a:rPr lang="en-US"/>
              <a:t>New York	19,862,512</a:t>
            </a:r>
          </a:p>
          <a:p>
            <a:pPr marL="0" indent="0">
              <a:buNone/>
            </a:pPr>
            <a:r>
              <a:rPr lang="en-US"/>
              <a:t>Michigan	9,991,177</a:t>
            </a:r>
          </a:p>
          <a:p>
            <a:pPr marL="0" indent="0">
              <a:buNone/>
            </a:pPr>
            <a:r>
              <a:rPr lang="en-US"/>
              <a:t>Alaska	738,068</a:t>
            </a:r>
          </a:p>
          <a:p>
            <a:pPr marL="0" indent="0">
              <a:buNone/>
            </a:pPr>
            <a:r>
              <a:rPr lang="en-US"/>
              <a:t>Colorado	5,684,203</a:t>
            </a:r>
          </a:p>
          <a:p>
            <a:pPr marL="0" indent="0">
              <a:buNone/>
            </a:pPr>
            <a:r>
              <a:rPr lang="en-US"/>
              <a:t>Hawaii	1,426,393</a:t>
            </a:r>
          </a:p>
          <a:p>
            <a:pPr marL="0" indent="0">
              <a:buNone/>
            </a:pPr>
            <a:r>
              <a:rPr lang="en-US"/>
              <a:t>Arkansas	3,020,327</a:t>
            </a:r>
          </a:p>
          <a:p>
            <a:pPr marL="0" indent="0">
              <a:buNone/>
            </a:pPr>
            <a:r>
              <a:rPr lang="en-US"/>
              <a:t>Maryland	6,079,602</a:t>
            </a:r>
          </a:p>
          <a:p>
            <a:pPr marL="0" indent="0">
              <a:buNone/>
            </a:pPr>
            <a:r>
              <a:rPr lang="en-US"/>
              <a:t>Georgia	10,545,138</a:t>
            </a:r>
          </a:p>
          <a:p>
            <a:pPr marL="0" indent="0">
              <a:buNone/>
            </a:pPr>
            <a:r>
              <a:rPr lang="en-US"/>
              <a:t>Illinois	12,768,320</a:t>
            </a:r>
          </a:p>
          <a:p>
            <a:pPr marL="0" indent="0">
              <a:buNone/>
            </a:pPr>
            <a:r>
              <a:rPr lang="en-US"/>
              <a:t>Oregon	4,199,563</a:t>
            </a:r>
          </a:p>
          <a:p>
            <a:pPr marL="0" indent="0">
              <a:buNone/>
            </a:pPr>
            <a:r>
              <a:rPr lang="en-US"/>
              <a:t>Florida	21,312,211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7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California	39,776,830</a:t>
            </a:r>
          </a:p>
          <a:p>
            <a:pPr marL="0" indent="0">
              <a:buNone/>
            </a:pPr>
            <a:r>
              <a:rPr lang="en-US" dirty="0"/>
              <a:t>New York	19,862,512</a:t>
            </a:r>
          </a:p>
          <a:p>
            <a:pPr marL="0" indent="0">
              <a:buNone/>
            </a:pPr>
            <a:r>
              <a:rPr lang="en-US" dirty="0"/>
              <a:t>Michigan	9,991,177</a:t>
            </a:r>
          </a:p>
          <a:p>
            <a:pPr marL="0" indent="0">
              <a:buNone/>
            </a:pPr>
            <a:r>
              <a:rPr lang="en-US" dirty="0"/>
              <a:t>Alaska	738,068</a:t>
            </a:r>
          </a:p>
          <a:p>
            <a:pPr marL="0" indent="0">
              <a:buNone/>
            </a:pPr>
            <a:r>
              <a:rPr lang="en-US" dirty="0"/>
              <a:t>Colorado	5,684,203</a:t>
            </a:r>
          </a:p>
          <a:p>
            <a:pPr marL="0" indent="0">
              <a:buNone/>
            </a:pPr>
            <a:r>
              <a:rPr lang="en-US" dirty="0"/>
              <a:t>Hawaii	1,426,393</a:t>
            </a:r>
          </a:p>
          <a:p>
            <a:pPr marL="0" indent="0">
              <a:buNone/>
            </a:pPr>
            <a:r>
              <a:rPr lang="en-US" dirty="0"/>
              <a:t>Arkansas	3,020,327</a:t>
            </a:r>
          </a:p>
          <a:p>
            <a:pPr marL="0" indent="0">
              <a:buNone/>
            </a:pPr>
            <a:r>
              <a:rPr lang="en-US" dirty="0"/>
              <a:t>Maryland	6,079,602</a:t>
            </a:r>
          </a:p>
          <a:p>
            <a:pPr marL="0" indent="0">
              <a:buNone/>
            </a:pPr>
            <a:r>
              <a:rPr lang="en-US" dirty="0"/>
              <a:t>Georgia	10,545,138</a:t>
            </a:r>
          </a:p>
          <a:p>
            <a:pPr marL="0" indent="0">
              <a:buNone/>
            </a:pPr>
            <a:r>
              <a:rPr lang="en-US" dirty="0"/>
              <a:t>Illinois	12,768,320</a:t>
            </a:r>
          </a:p>
          <a:p>
            <a:pPr marL="0" indent="0">
              <a:buNone/>
            </a:pPr>
            <a:r>
              <a:rPr lang="en-US" dirty="0"/>
              <a:t>Oregon	4,199,563</a:t>
            </a:r>
          </a:p>
          <a:p>
            <a:pPr marL="0" indent="0">
              <a:buNone/>
            </a:pPr>
            <a:r>
              <a:rPr lang="en-US" dirty="0"/>
              <a:t>Florida	21,312,211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77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1369</TotalTime>
  <Words>201</Words>
  <Application>Microsoft Office PowerPoint</Application>
  <PresentationFormat>On-screen Show (16:10)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</vt:lpstr>
      <vt:lpstr>Widescreen</vt:lpstr>
      <vt:lpstr>class 21</vt:lpstr>
      <vt:lpstr>clear a window or items from a window</vt:lpstr>
      <vt:lpstr>lab 20</vt:lpstr>
      <vt:lpstr>lab 20</vt:lpstr>
      <vt:lpstr>lab 20</vt:lpstr>
      <vt:lpstr>lab 20</vt:lpstr>
      <vt:lpstr>comparing strings</vt:lpstr>
      <vt:lpstr>problem with tabs</vt:lpstr>
      <vt:lpstr>parallel lists</vt:lpstr>
      <vt:lpstr>parallel lists – problem with sorting</vt:lpstr>
      <vt:lpstr>Today's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11</cp:revision>
  <dcterms:created xsi:type="dcterms:W3CDTF">2018-09-09T18:15:19Z</dcterms:created>
  <dcterms:modified xsi:type="dcterms:W3CDTF">2019-04-15T16:37:49Z</dcterms:modified>
</cp:coreProperties>
</file>