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86"/>
  </p:normalViewPr>
  <p:slideViewPr>
    <p:cSldViewPr snapToGrid="0" snapToObjects="1">
      <p:cViewPr varScale="1">
        <p:scale>
          <a:sx n="87" d="100"/>
          <a:sy n="87" d="100"/>
        </p:scale>
        <p:origin x="1086" y="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18T16:12:35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3005 1707 309 0,'0'-2'30'0,"0"-1"-25"16,0 1 5-16,0 0 10 0,0 1-5 16,0 0-8-16,0-1-5 15,-4 1 3-15,2 1 10 16,0-2 1-16,0 2-2 15,1 0-3-15,-3 0-2 16,3 0-4-16,1 2-1 0,-1 5-1 16,1 1 3-1,-2 3 3-15,0 6-3 16,2 0 0-16,-2 7-3 0,0 2 1 0,-2 6 3 16,1 4-2-1,-2 6 0-15,0 3-2 0,-3 4 1 16,0 4 2-1,2 1 6-15,-3 4-6 16,2 4-2-16,2 3 3 16,-2 3 2-16,2 1 5 0,3 5-4 0,1 0-1 15,-1 1-3-15,2-1 5 16,0 1-5-16,0 0 0 0,0 0 3 16,0 4-7-16,0-2-1 31,0 1 0-31,2 1 2 0,0-1-2 15,0 1 0-15,2-2 0 16,-2 1-1-16,2 1 2 16,-3 0-3-16,1 2 1 15,-2-1 0-15,1 3 1 16,-1 0 0-16,0 1 4 0,0-2-4 0,0 2 1 16,-3 0 2-1,0-2-5-15,-1 0 3 0,-2 0-3 16,4 0 3-1,-4-2-2-15,2 0 1 0,-2 1-1 16,1 1 1-16,-3 0-1 16,2 2 0-16,-3 1 1 0,-1 1-1 15,1 2 0-15,-3 0 1 16,2 2-1-16,-1 0 0 16,0 2 1-1,-2 1 0-15,5 1 2 0,-4 1 1 0,0 0-3 16,1 1 2-16,0 0-4 0,0 0 2 31,1 0-1-31,1-3 0 16,-1 0 0-16,3-3 1 0,-2 0-2 15,2-1 1-15,1-2 1 0,-2-3-2 16,0 0 0 0,2-2 3-16,-2-1 2 0,-1-2 0 15,1-2 0-15,1-2 0 16,-2-2-2-16,1-3-2 15,-1-3 7 1,-1-3-12-16,0-2 5 0,-1-4 2 16,1-3-3-16,-1-3 2 15,3-6 1-15,-1-4 4 16,2-5 2-16,2-3-4 16,-1-9-2-16,5-4-2 15,0-6 1-15,1-3-2 0,0-4 1 16,0-3-1-16,4-1 0 15,4-1 2-15,0-2 1 16,1-1 0-16,1 0 0 16,3 0 7-16,1 0-5 0,-1-4-1 0,2-1-1 15,4-1 0-15,3-2-1 16,3-1-2 0,5-1 2-16,3-3-1 15,7-1 0-15,4 0 1 0,4-2-2 16,7 0 2-16,3-3 0 15,5 2-1-15,6-2 0 0,4 0-1 16,0 0 3 0,5-2-3-16,4 2 1 15,3 0 1-15,3 0 0 16,0 0-8-16,4 1 11 16,1 1 1-16,1-2-5 15,0 2 0-15,3 0 0 0,2 0 2 16,0 1 1-16,1 1-4 15,1 1 3-15,-1 1-2 16,4 0 1-16,-1 2-1 0,2-1 0 16,3 3 1-16,-2-2-1 15,6 3 1-15,0-3-1 16,4 3 0-16,-1-1 4 16,1 0-7-16,3 1 5 0,2-1-3 15,0 1 2 1,-1 0-1-16,5 1 2 15,1 1-2-15,-1 0-3 0,1 0 7 16,3 2-3-16,-1-1-2 16,0 0 0-16,1-1 5 0,1 1-2 15,0-2 1-15,2-1-3 0,-2 0 2 16,3-1 2-16,1-1-2 16,-2-1-1-1,3 0 2-15,0-1-3 16,-1 1-2-16,-1 0 2 15,0 0 1-15,-1 0 1 16,1 1-4-16,-2-1 3 16,0 3-1-16,-1-2-2 0,0-1 3 15,1 0 0-15,-1 1-5 16,0 0 7-16,2-3-3 16,0 1 1-16,4 2-1 0,0-3 0 15,1 3 1-15,1 0-1 16,-1-1 0-16,1 3-1 0,-4-2-1 15,2 3 7-15,-1-1-7 16,-4 2 1 0,0 0 0-16,1-1 2 0,-2 3-3 15,-1-1 3-15,0 0-2 16,0 0 1-16,0 0 1 16,-1 0-1-16,-1-1 1 15,0 1-2-15,0 0 1 16,-3-1 1-16,1 0-2 15,-4 3 1-15,2-3-1 16,-1 1 1-16,-3-1 1 16,1 1-2-16,1-1 2 0,-2 1-4 15,0-1 3-15,-1 1 0 16,-1 2-4-16,0-1 6 16,-2-1-3-16,0 1 2 15,-2 2-2-15,0-1 2 16,-1 0-2-16,4 0 1 0,-2 1 1 15,4 0 0-15,-1 1-2 16,0-2 1-16,1 1-1 0,-1 1 0 16,-1-3 2-16,1 2 3 0,1 0-8 15,-4-1 4-15,3 1 0 16,-2 1 0-16,0-2 0 16,-2 1 1-16,0 2-3 15,-2-2 4-15,-2 2-3 0,-1 0 0 31,-1 0 3-31,-3 0-4 16,0 0 0-16,0 0 2 0,-1 0-3 16,-1 2 3-16,-1 0-1 15,-1 1 2-15,-4 0-1 16,-2-2 0-16,0 2-1 0,-6 0 2 16,0 1-2-16,-4 0 2 0,-3-1-1 31,-1 2 0-31,-2-2 0 0,-2 2 0 15,-2-2 0-15,-3 2 0 16,-3-1 0-16,-6-1 0 16,-3 0 0-16,-5 0 0 0,-8-1 0 0,-4 0 1 15,-7-1-2-15,-7 1 2 16,-5-2 0-16,-5 0-2 16,-7 0 4-1,-5 0-3-15,0 0 2 16,-6 0 1-16,0 0 3 0,0-3-1 15,-5-5 1-15,0-1-7 16,-2-4-2-16,-1-1 1 16,0-3 1-16,-1-1-2 15,-1-3 1-15,2-2-1 0,-1-3 1 16,1-5-2-16,-1-1 3 16,-1-5 1-1,2-3 0-15,-1-3 1 0,-1-3-2 0,0-4 1 16,1-2 0-1,-1-3 0-15,2-4 1 16,1-3-3-16,0-3 1 16,1-3-3-16,2-2 0 0,2-2 1 15,0-2 0-15,2-1 2 16,0-2 0-16,0-2-1 16,4-2 3-16,1 0-1 15,3-2-7-15,-2 1 13 0,2-2-6 0,0 2-1 16,-1-2 3-16,0 0-2 15,1-1-4-15,-2 0 3 16,0-1 3-16,1 0-5 16,1 2 5-16,-2-1-2 0,2 1-12 15,-1-1 19-15,1 2-9 32,0 0 2-32,3-1-8 0,-3 2 13 15,1 1-5-15,3 0-2 16,-3 1 5-16,0-1-4 0,2 1 3 0,2 0 2 15,-3 1-4-15,5 2 1 16,-2 0-2-16,0 0 1 16,0 2 1-16,1 0-2 15,-2 1 3-15,3-1-3 0,-3 4 1 16,1 0 0-16,1 2-1 31,-2 1 1-31,1 2 0 0,-1 2 0 16,0-2 0-16,2 3 0 15,1 1 1-15,-1 0-1 16,0 0 1-16,2 2-1 16,-1 2-1-16,1 2 1 15,-3 2 0-15,1 1-1 0,-3 4 3 16,-3 2-2 0,2 2 0-16,-3 3 2 0,-1 3 1 15,2 4-1-15,-5 1 1 16,3 3-1-16,-1 3 0 15,2 0 1-15,1 2-2 16,0-2 0-16,3 3-2 0,0 2 1 16,0-1-1-16,2 1 1 0,-1 3 0 15,-2 3 1-15,-1 1-2 16,-1 1 3-16,-2 1 0 16,1 3 1-16,-3 0 3 15,-1 2-1-15,2 1 0 0,-3 0-3 16,-1 2-2-16,0 0 0 15,0 1 0-15,-1 1-1 16,0-1 0 0,0 2 1-16,0 0 0 0,0 0 1 15,0 1-1-15,0 0 0 0,0 1 0 32,0 1 0-32,0 0 0 0,0 0-1 15,0 0 0-15,-1 0-1 16,-1 0 0-16,2 0-1 15,-4 0 1-15,-2 0 2 0,1 3-2 0,-1-1 2 32,-2 2 0-32,-1 0-1 0,-2-1 1 15,-2-2 0-15,-4 2-1 16,2-1 2-16,-8-2-2 16,0 0 1-16,-4 0 0 15,-3 0 1-15,-3 0-3 0,-4 0 2 16,-2 0-2-16,-4-3 3 15,-3 3-4-15,-4-2 1 0,-2-1-3 16,-1 2-2 0,-5-1 0-16,-1-1 0 0,-4 0 8 15,-2 1-9-15,-2-1 6 16,-2 0-2 0,-2 1 1-16,-3-2 3 0,-1-1-2 15,-3 1 1-15,-2 0 3 16,-2 0-4-16,0-2 2 15,-4-1 0-15,-1 1 1 16,-2 0-1-16,-2-2-1 0,-1 0-1 0,-2-1 4 0,-4 0-3 16,1 1 2-16,-6-4-2 31,0 1 1-31,-3 0-2 0,-2 0 4 16,-1 0-3-16,-2-1 1 15,-2 1-1-15,-1-1 2 0,-3-1 0 16,-1 2-3-16,-1 0 3 15,-4-1-1-15,0 1 0 16,-2-1 0-16,-3 1-1 16,0 2 1-16,-3-2 1 0,0 3-1 15,0 0 0-15,-1-1-1 16,0 3 1-16,1-2 0 16,-2 1 1-1,2 0-1-15,-4 1-1 16,0 1 2-16,-1 0-1 15,0 1-1-15,0 1 1 16,1 1 0-16,-2 1 1 16,0-1-1-16,0 1 0 0,-1 1 1 15,0-1-2-15,1 1 1 0,-1 0 1 16,-1 0-1-16,3 0 0 16,1 0-1-16,-3 2 1 0,4-2 1 15,-2 2-1-15,1-1 0 16,2 0 0-16,2 0 0 15,1-1 1-15,2 1-2 16,2-1 1-16,1 0 0 0,2 0 0 16,-2 0 1-16,1 0-2 15,1 0 2-15,1 0-1 16,0 1 0-16,-1 0 2 0,2 2-4 16,2-2 3-16,1 1-1 31,-1-2 1-31,2 3-1 15,1-3 0-15,-1 2-2 0,3-2 4 16,1 3-2-16,2-1 0 16,2-1 0-16,-1 0 1 0,3 1-2 15,-1-2 3-15,0 2-1 16,-1-1 1-16,-2 2 1 16,1-2 0-16,-1 2-5 0,4 0 3 15,-2 0-1 1,1 0 1-16,2 0-3 0,2-3 2 15,0 1 0-15,3-1 1 16,0 0 0-16,1 0-1 16,-3 0-2-16,1 0 3 15,-2 3-1-15,-1-1 1 16,0 1 6-16,-2 3-8 0,-3-1 0 0,0 4 2 31,0-3-2-31,-3 4 2 16,0-2-1-16,-1 0 0 0,0-2-1 15,-2 3 1-15,1 0 0 16,1 0-13-16,3-1 18 0,-2 0-4 16,4 1 0-16,0-1-1 15,2 1 1-15,-2-1 0 16,2 1-2-16,-1 2 1 16,1 0 1-1,1 1-1-15,3-1 0 0,-1 3-1 0,3 0 0 16,4-1 2-16,-3 1-1 15,4-2 0-15,2 2 0 0,-1 0 0 16,1 1 5-16,1-1-9 16,1 2 3-1,1-1 2-15,2 2 0 0,3-1-2 0,0-2 1 32,3 1-1-32,3 1 2 15,6-5 1-15,1 4 2 16,8-4-2-16,3 2 1 0,5-3 1 15,5 0-3-15,3 0 0 16,7-2 2-16,5 1-6 16,5-2 2-16,2 2 0 0,9-3-9 0,6 2-49 31,6 0-81-31,3-5-80 16</inkml:trace>
  <inkml:trace contextRef="#ctx0" brushRef="#br0" timeOffset="4286.3592">3579 4102 222 0,'0'3'39'0,"0"-1"-25"16,-4 3-2-16,2-2 6 16,1 3-9-16,-1 2-3 15,-3 1-2-15,2 3 5 16,1 1 9-16,-2 2-1 0,1 4 0 15,-1 0-4-15,0 4 4 16,-1 5-1-16,0 1 0 16,-1 7-1-16,1 3-1 0,1 6-1 15,-2 2 0-15,2 5-5 16,-1 2-1 0,3 4 1-16,-5 2-3 0,2 2 1 15,1 2 0-15,-1 4 0 16,1 0-1-16,-3 3-5 0,2 2 2 15,-1 3-2-15,0 1 1 16,-1 1-1-16,3 0 2 16,-4 1-3-16,2-3 5 15,1 1 4-15,-1-4 2 16,0 2 0-16,3-4 0 0,-2-1-3 16,2-2-1-1,0-2 2-15,-1-3-3 0,0-1 3 16,0-2-7-16,0-2 0 15,-2-1 3-15,3-6-5 16,-5-1 2-16,3-5-1 16,-1-6 0-16,0-2 2 15,0-8 0-15,4-4-2 16,0-5 1-16,0-6 0 0,2-2-1 16,0-7 1-16,0 0-1 15,0-2 1-15,0-2 3 16,2 1 0-16,0-2 1 15,0 0-1-15,2 0-2 16,-1 0 1-16,2 0 0 0,-1 0 3 0,3 0 0 16,-4-2 0-16,4 1-1 15,-2-2 0-15,3 0-2 16,2 0 0 0,-1 1-1-16,0-1 0 0,7-1-1 15,-1 2-1-15,3-3 1 16,4 2-1-16,4-3 1 15,4 1 0-15,6-3-1 0,2 1 1 0,5-1 1 16,5-1-2-16,2-1 1 16,6 1 0-16,4-2 0 15,2 2 3-15,5-2-2 0,2 2 1 16,2 0-2-16,1 2 2 16,5 1-3-16,1 3 2 15,-1 0-2-15,4-1 0 31,1 4 0-31,0 0 3 16,2 0-6-16,3 0 6 0,0 2-3 16,2 3-2-16,2-1 7 0,2 3-1 15,1-2 2-15,4 1-2 16,2-1-6-16,1 3 10 16,3-1-5-1,2-1 1-15,2 0 0 0,2 0-2 16,0 1-1-16,3 2 0 15,-2-1-1-15,4-1 1 16,1-1 0-16,3 2 1 16,0-2 1-16,2-1 0 15,0 0 1-15,3-1-2 0,2-2-1 0,-1-1 0 0,3-1 3 16,0 0 0-16,3 0-2 31,3 0 0-31,0 0 0 16,0-3 2-16,2 2 0 15,0-2 0-15,0 0-5 0,0 3 5 16,0-2-4-16,2 1 0 0,0 0-1 16,-2 1 2-16,2 0 1 15,0 0-2-15,1 0 1 16,0-1-2-16,-2 1 1 0,3-2 0 16,-2-1 0-16,2-1 0 15,0-1 1-15,-2 0-1 16,0-1 0-1,-1 0 4-15,-1 1-4 0,-1-1 0 0,-3 1 2 32,2-1-3-32,-4 2 0 15,0-2-1-15,-1 1 6 0,-1-1-4 16,0 1 0-16,-2-2-1 16,1 1 0-16,-3 0 4 15,1-2-4-15,0 1 2 16,-3-2-2-16,-1 1 2 0,-1-3-2 15,-3 0 2-15,0-1 1 16,-2-1-5-16,-2 1 4 16,-2-2 0-16,0 2-1 15,-1-2-1-15,-4 0 3 16,0 1-2-16,-1-1-2 0,-3-1 5 16,-6 1-2-1,0-3-4-15,-3 0 3 0,-2 0 1 0,-4-1 0 16,-2 0 0-16,-1 1 0 15,-4 0-1-15,0 0-2 16,-3-1 6 0,-1 1-6-16,-1 0 2 0,1 1 0 15,-5 0 0-15,-1 1 0 16,-5 1-2-16,-2 1 3 16,-4 1-1-16,-4 1 0 0,-5 0 2 0,-5 2-4 15,-2 1 3-15,-9 0 0 16,-5 2-1-1,-4 1 0-15,-10 1 0 16,-4 1 0-16,-5 2 2 16,-4 0 1-16,-2 0 3 0,0-1 0 0,-1-3-4 15,-1-1 0-15,-4 0-4 16,2-4 2-16,-2-3 0 16,2-1 1-1,2-3 0-15,0-7 0 16,2-1-1-16,0-5-1 0,1-3 0 15,6-6 1-15,1-3 0 0,1-3-3 16,2-4 1-16,3-3 0 0,2-2-4 16,3-5 1-16,1-2 1 15,2-4 2-15,3 0 0 16,2-3 0-16,1-1 1 16,3 2 2-16,-2-1-1 31,4 1 2-31,-1 0-3 0,1 2 1 15,-1 2 0-15,1-1 1 0,-1 4-2 16,-1 0 1-16,-3 4 0 0,-1 2 1 16,-4 4-1-16,-3 4 0 15,-2 3 1-15,-4 7 0 16,-2 4 1-16,-2 5 3 16,-4 4 2-1,0 5-3-15,-2 5-1 16,-2 5-1-16,0 4-2 0,0 1 0 15,-2 1 0-15,0 2 0 0,0 0-3 16,0 0 0-16,0 0-2 16,0 0 1-16,0 0 1 0,0 0 0 31,-4 0 1-31,-3 0 1 16,-7 0 1-16,-5 0 0 0,-8 0 0 15,-7-1 0 1,-8-4-1-16,-12-3-2 0,-8 0-4 15,-10-1 3-15,-11 0 1 16,-12-2-1-16,-12 0 4 16,-10 0-6-16,-12 0 9 0,-5 1-4 0,-11-1 2 15,-5 0-3-15,-5-1 3 16,-7 1-3 0,-3 0 1-16,-2 0-5 0,-4 0 3 15,-3 2 0-15,4-2-6 16,-1 1 10-16,3 0-3 15,-3 0 2-15,4 0 0 16,1 0-1-16,-1 0 2 16,0 0 0-16,3 1-1 15,-3 1 0-15,1-1 1 16,0 1-1-16,1 0 1 16,2 2-1-16,2-2 0 0,3 2 0 0,1-3-1 0,3 2 2 31,-1 0-1-31,1-1-2 15,1 2 3-15,0-1 1 16,3 0-3-16,0 2 1 0,3 1 3 0,0 1-6 16,2 0 5-16,1 1-1 15,-1-1-1-15,0 3 0 16,0-1 1-16,3 0 1 16,-1 1-4-1,1 0 4-15,-1 0-1 0,2 0-1 16,3 0-1-16,0 0 2 15,-2 0-1 1,4 1 0-16,3 0 0 0,4 2 0 0,2 0 3 0,1 0-6 31,3 2 7-31,1 1-5 0,-3 0 1 16,2 2 1-16,-1 0-2 16,3 1 3-16,0 2-3 15,5 0 2-15,0-2-2 16,4 2 1-16,2 1 1 15,1-1-2-15,2 0 2 0,4 0-3 16,1 0 3-16,-1 0-1 16,2 1 0-16,5 0 0 0,0 2-1 15,0 0 2-15,6 0-1 16,0 0-1-16,3 0 0 0,0 0 1 16,4 0 1-16,1 0-1 15,-1 1-2-15,2-2 2 16,4 1 1-1,2 0 0-15,1 0-2 16,2 0 1-16,1-2 0 16,3 1 1-16,1-1-2 15,2-1 1-15,1 0 0 16,3-1 0-16,2 0 1 0,1-2-2 16,2-2 1-16,1 0 1 15,2-3-1-15,3-1 0 0,1-1 0 16,4-1 1-16,1 0-1 15,5 0 2 1,3 0-2-16,1-1 0 0,5-1 0 16,4 1 0-16,2-1 0 15,4-1-1-15,2 3 0 16,2 0-4-16,5 0-5 16,3 0-16-16,1 1-18 0,5 7-31 0,0 1-33 15,0 2-58-15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18T16:17:32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3815 2782 301 0,'0'2'19'0,"0"0"-14"16,0 2 8-16,0 1 13 0,-1 2 2 15,-2 0-9-15,0 1-6 16,-2 0-4-16,0 4 0 16,-1 2-3-1,1 0-1-15,-1 4 1 16,2 3-1-16,-4 2-2 0,0 2-2 16,1 3 2-16,1 3 0 15,0 0 10-15,-1 3-5 16,3 3-1-16,-2 2-3 0,2 4 1 15,1 1-1 1,-1 4-1-16,1 0 0 16,1 3-1-16,-1 2 1 0,-3 1 0 0,4 2-2 15,-4 1 1 1,1 2-2-16,1 0 0 16,-2 2 0-16,2-1 1 0,1 1-1 0,-2-1 0 31,0 3 1-31,3-2 1 15,-2 1 2-15,1 0 2 16,1 0-5-16,1-1 1 0,-1 1-1 0,1-2 1 16,1 2-3-16,0-1 2 15,0-1 3 1,0 1-1-16,0-3-1 16,0 1 0-16,1 0 0 0,1 0-1 15,-2 2 2-15,1-2-2 16,-1 3 0-1,0 0-1-15,0 0 2 0,0 3-1 16,0-3 0-16,0 3-1 0,0-1-7 0,0-1 21 16,0 2-9-16,0-1-2 15,0-1 4-15,0 2-4 16,0-1-2-16,0 0 0 16,0 1 2-1,0-2-2-15,0 1 1 16,0-2-1-16,-1 1-1 15,1 0 0-15,-3 0 0 0,2 0 1 16,0 1-1-16,0 0-2 0,0-1 4 16,0-1-3-16,1 2 2 0,-1-2 3 15,-4 3 1-15,2-1 1 16,1 1-2-16,-2 2 2 16,0 0 0-1,0 1 3-15,1-1-8 0,-1 2 2 16,1-3-2-1,-1 3 1-15,-1-2-2 16,2 1 3-16,-2-1-3 0,0 1 0 16,1-3 0-16,1 0 0 15,-2-1 4-15,4-1-2 16,1-1-2-16,0-1 3 16,0 2-9-16,0 1 19 15,0-2-15-15,1 1 2 16,1-1 2-16,2 0-1 15,-2-1-2-15,-1 1 1 0,2 0 0 0,-1 1 0 16,-2 1 0-16,3-1-1 16,-2 3 3-16,1-1-3 15,1 0 2-15,-2 0-1 16,3-1 1-16,-1 2-1 0,-1-1 0 31,1 2 1-31,2 0 5 0,-2 2-7 16,0 1 3-16,2-2-1 15,-3 2-1-15,2-1 1 16,-1 2-1-16,2-3 0 0,-4 4-1 16,-1-1 1-16,2 1 1 0,-1 0 1 15,1-1 1-15,1 2 0 16,-2-2 0-16,2 1 0 16,1-2-4-1,2 2 1-15,-3-2 1 16,3 1 0-16,0-2 0 0,1-1 0 15,-1-1-2-15,2-1 1 16,2-2 1-16,-3-2 0 16,1-2 1-16,2-1-2 15,-3-4 1-15,1-1 0 16,-1-2 0-16,1-3-1 16,-2-3 0-16,2-2 0 0,-7-2 1 15,4-2-1-15,-2-2 0 16,-2 0 0-16,-1-3 0 15,0 1-2-15,0-2 4 16,0-1-2-16,0-1 0 0,-1-1 0 0,-1-3 0 16,1-1 0-16,-1-1 0 15,1-3 0-15,1 0 0 16,0-2 0-16,0-2 0 16,0-1 0-16,0-1 1 0,0-1-1 31,0-1 0-31,0 0 0 15,0 0 0-15,0 0 1 0,0-1-1 16,0 0 0-16,0-3 0 16,0 0 0-16,3-2 0 15,0-2 1-15,-2 0 0 16,4-3 3-16,-2-1 2 0,0 0 0 16,2 0 2-16,-4-2-2 15,3 0 0-15,-3-1-2 16,1 1 0-16,-2-1-1 15,0 0-1-15,1 0 1 0,-1 0-2 16,0 0 0 0,0 0-1-16,0 1 1 0,1-1-1 15,-1 0-1-15,0 0 2 16,0 0 0-16,0 0 1 16,0 0 1-16,1 0 0 15,-1 0 0-15,0 0-2 0,1 0 1 16,1 0 0-16,-2 1 0 15,2-1 0-15,1 1 0 16,-2 0 1-16,1-1-2 16,1 2 0-16,1 0-1 0,0-2 1 15,-1 2-2-15,4 0 1 16,1 0 0-16,-3 0 0 0,5 1 0 16,-1-1 0-16,1 1 1 15,1 1-1-15,3 0-1 16,-1 0 2-16,2 0-2 15,2 2 2-15,2-1-1 16,1 1 0-16,2 1 2 0,2 0-1 16,1 0 1-16,3 1 0 15,0 0 0-15,2-2-2 16,-1 3 2 0,3-2 0-16,1 0 1 0,1-1-1 15,1 1-1 1,-1-1-1-16,1 0 1 0,3-2-2 0,1 1 2 15,1-2-1 1,0 1 1-16,1-2-2 16,2 2 1-16,0-2 3 15,0 0-6-15,0 0 4 16,2-1-2-16,1 1 2 0,1-2-1 16,0 0-1-16,3 0 2 0,0 0-1 0,2 0 0 15,-1-1 0-15,3-1 0 16,2-2 0-16,-3 0 2 31,2 0-3-31,3 0 0 0,0 0 2 16,-2-2 0-16,3 1-1 0,1-1 0 15,2-1-1 1,1-1 4-16,3-1-5 16,3-1 7-16,-1 0-4 15,3-1 0-15,1 2-1 0,2-2 0 16,-1 0 1-16,-1 2-4 15,5-1 4-15,-2 0-1 16,3 1 0-16,-1 0 3 0,-1 1-5 16,1 0 2-1,1 0 1-15,-3-1 1 0,-1 1-1 16,2 0 6-16,0 0-9 16,-3-2 2-16,2 2 0 0,0-1 0 15,1 0 0-15,-4-1 1 16,3 2-1-16,-2 0 0 15,1-1 0 1,-2 1 1-16,-1-1-2 0,4 2 2 16,-4 0-2-16,1-1 3 0,2 1-2 15,-2-1 0 1,0 1 0-16,0-1 1 16,0 2-2-16,0 0 1 0,2 0 1 15,-2 1-1-15,1 0-1 16,0 1 1-16,1-1 2 15,0 2-2-15,-1 0-2 16,-1-1 3-16,0 1-1 16,-1 1 0-16,1-1-1 0,-3 1 2 15,1-1-1-15,2 1 0 16,0 0 0-16,-1 1 0 16,2 0 1-16,-2-1-2 15,4 1 2-15,-4 0-1 16,3 0-1-16,-1 0 3 15,1 1-2-15,1 0-1 0,0 0 2 0,1 0-2 16,2 0 1 0,0 0-1-16,0 0 1 15,2 0 1-15,0 0-2 16,0 1 1-16,0 2 0 16,-1 1-1-16,1-1 1 0,-1 1 0 15,-3 0-1-15,1-1 1 16,0 1 1-16,-4-1-1 15,1 1-1-15,-2-2 2 16,1 2 0-16,-1-2-3 0,-1 1 5 16,-1-1-4-16,2 0 1 0,0-2 2 15,-1 1-4-15,1 0 3 16,1-1-2-16,-2 0 2 16,0 1-2-16,2-1 2 15,-2 0 1-15,1 0-3 16,2 0 2-16,-2 0-1 0,0 0 0 15,2 0 0 1,-2 0 0-16,1 0 1 0,0 0-3 16,2-1 3-16,1 1-1 0,-1 0 1 15,-2-1-1-15,2 1-2 16,1 0 4-16,-1-1-4 16,0 1 3-1,1 0-1-15,-1 0-1 16,1 0 3-16,-1 0-2 15,0 0-1-15,-1 0 0 16,-1 0 2-16,0 0-1 0,-2 0 0 0,0 0 0 16,-1 0 1-1,1 0-1-15,1 0 0 16,0 0-1-16,1 0 2 0,0 0-1 16,1-2-1-16,1 2 2 15,0-1-1-15,0 0-1 0,0 0 2 16,1-1-1-16,1 1 1 15,-2-2-1 1,-1 1 0-16,1 0 0 0,2 0 1 16,0-1 0-16,0 0-1 0,1 0 0 15,1-1 0-15,-2 1 0 16,0-1 0-16,2 1 0 16,-1-1 2-16,0 1-1 15,1-1 0 1,-2 1 1-16,2-1 0 15,-1 0-2-15,0 2 0 16,1-2 1-16,-1 1-2 0,1 0 2 16,1 0-1-16,-1 1-1 15,1-1 3-15,-2 1-1 16,3-1 1-16,-2 1 2 16,-1-1-2-16,-1 0 0 0,-1 0-1 15,-1 0 1 1,2-1-1-16,-3 1-1 0,0-1 2 15,2-1-2-15,-1 1 0 0,0 0 0 16,0 0 1 0,0 0-3-16,3-1 3 15,-1 2 1-15,1-2-3 16,0 2 1-16,2 0-1 0,2-1 2 0,-1 2-2 16,1-1 3-16,2 1-3 0,-3 1 1 31,1-1 1-31,1 1-3 15,-1 1 3-15,1 0-1 0,1 0-1 16,-1 0 2-16,-2 0 1 16,4 0-2-16,-3 0 1 0,3 0 0 0,-1 0 0 31,1 3 1-31,-2 0-1 0,-2 0-1 16,1 1 1-16,-4 0-2 0,-1-1 6 15,-1 0-5-15,-2-1 0 16,-3 0 1-16,0-1 3 0,1 0 1 15,-3 1-1 1,2-1 1-16,-1 2-3 16,0 0-1-16,4 0 2 15,1 0-4-15,2 1 3 0,0 2-4 16,1-1 4-16,-1 2-3 16,-1 0 1-16,-1 0 1 15,2 2-2-15,-5 1 1 16,1-1-1-16,-1 2 2 15,-1 0-1 1,-3 1 1-16,-3 0-1 0,-6-1 1 16,-3 2-1-16,-6-4-1 15,-2 1 2-15,-6-1-2 0,-6-1 2 0,-5-2-1 16,-2-1 0-16,-10 0 2 16,2-2-2-16,-9-1 1 15,-2 0-1-15,-3-2 1 16,-7 0-2-1,2 0 2-15,-2 0-1 16,0 0 0-16,0 0-1 16,0-3 1-16,0-2 0 0,0-3-1 15,0-2 0-15,0-2 2 16,0-3-1-16,2-4 0 16,1-2 0-16,-1-3 0 15,2-3 0-15,2-6-1 16,1-1 2-16,1-7-3 0,1-3 3 0,2-3-1 15,0-5 1-15,1-3-2 16,1-4 0-16,2-3 1 16,0-4-2-16,-1-5 0 15,0-2 0 1,2-2 0-16,0-4 0 16,-3-3 0-16,3-1 0 0,-2 0 2 0,2-3-1 15,-1-1 1 1,1-1 0-16,-2 0 0 15,-1-2 0-15,0 0-2 0,-1 0 2 16,-3-3 1-16,1 0-1 16,-3-1-1-16,1-3 1 0,0 0 1 15,-3-3-2 1,1 1-1-16,-1-1 0 0,0 1 1 0,-4-1-1 31,4 0 0-31,-2 0 2 16,-2-1 5-16,1 0-13 0,-1-1 10 15,-1-3-2-15,0 1 0 16,0 0 0-16,0-1 0 0,0 1-2 16,0-2 2-16,0 2 2 15,0-1-2 1,0 1 0-16,0 0-2 0,0-1 2 16,0-1 2-16,0-1-4 0,0 2 4 15,0-1-2-15,0 1 0 16,0 1 0-16,0 0 0 15,0 2 2 1,0 1-4-16,0-1 2 16,0 4 1-16,-3-3 2 0,0 3-5 0,-1-1 0 15,1 1 4 1,-4 1-2-16,2 4-2 16,-2-2 3-16,1 4-1 15,-2 1 0-15,-1 3 0 0,2 1 0 0,0 1 1 16,0 3-1-1,1 0-2-15,-2 3 4 16,4 0-3-16,-2 0 2 0,3 4-1 16,0 1 0-1,-2 1 3-15,3 2-6 16,0 2 3-16,-3 1 0 0,1 2-1 16,0 0 3-16,0 3-4 0,-2-1 3 15,2 4-1 1,-2 1 1-16,3 0-2 15,-3 3 0-15,2 3 1 16,-2 1 2-16,3-1-2 0,1 2 0 0,0 3 0 16,1 0 0-16,1 0 0 15,0 3 1-15,0 2-2 16,0 2 2-16,0 2-1 0,0 0 0 31,2 4 0-31,-1 0 1 16,-1 3-2-16,0 1 1 0,0 0 0 15,0 3 0-15,0 0-1 16,0 2 2-16,0 1-2 16,0 0 2-16,0 2-1 15,0 0 0-15,0-1 0 16,0 3-1-16,0-1 2 0,0 2-1 16,0 3 0-16,0-3 0 15,0 4 0-15,0-1 0 0,0-1 0 16,0 2 0-16,0-1 1 15,0 3-1-15,0 0 0 16,0 0 0-16,0 5 1 16,-1 0-2-16,-1 2 2 15,-1-1-1-15,1 2 0 16,-2 2 0-16,1-1 1 16,-4 2-1-16,1 0 0 15,-2-1 1-15,-1 1-1 0,-2 2 0 0,-2-2 0 16,-1 3 0-16,-3-1 0 15,-3-1 1 1,-2 2-1-16,-3 0-1 16,-3 0 2-16,-3 0-2 0,-6 0 1 15,-3 0 1-15,-4 1-1 16,-6 3-1-16,-2 0 1 16,-5 1 1-16,-6 1 3 0,-4 0-9 15,-4 2 5-15,-3 0 0 0,-4 0 1 16,-2 1-2-16,-4-1 1 15,-1 2-1-15,-5-2 2 16,0 3-1 0,-1-1 0-16,-4 0 1 15,1 1-1-15,-3 0-1 16,-3 0 2-16,-1-2-1 0,-4 2-2 16,1-2 4-16,-4-1-2 15,-3 0-1-15,0 1 0 16,1-1 1-16,-4-1 0 15,2 0 0-15,-3 0 0 16,0 0-1-16,-3-1 0 0,0 0 0 0,1-1 2 16,-2-4-1-16,-1 2 0 15,4-1-1-15,-2-2 3 16,3 0-4-16,0 0 3 16,1 0-2-1,0 0 2-15,3 0-1 0,-2-5-2 16,2 2 4-1,0-2-2-15,0 1-1 0,1-1 2 16,0-1-1-16,3 0 0 16,-3-2-1-16,0 2 2 15,0-2-2-15,0 0 3 16,0-1-2-16,2 0-1 16,-1-2 1-16,2 0-1 0,0 0 1 15,4-1-1-15,1 1 2 16,2-3-2-16,1 0 1 15,0 0 1-15,0 0-1 0,2 0 1 16,1-3-3 0,-4 3 2-16,2 0 0 0,-2-3-1 15,1 2 3-15,0 2-4 16,-1-2 3-16,3 1 0 0,1 0-1 16,0 0-2-16,-2 0 4 0,2 1-1 15,-1 0-2-15,0 0 1 16,-3 2-1-16,2-1 2 15,-2 1-1 1,1 1 0-16,0 1 0 16,-1 0-2-16,0 1 3 0,-2 2-2 0,2-2 2 15,-2 2-1-15,-3 0 0 0,0 1 0 32,-2 2-1-32,-2 0 2 15,0 0-2-15,-4 3 2 16,-1-1-1-16,0 1-2 0,-4 0 3 0,0 0-1 31,-2 0 0-31,-1 2 0 0,-2 2 1 0,-2-1-1 0,1 2 0 31,1-1 1-31,-1-1-1 16,2 2 0-16,0-2 1 0,0 0-1 16,2 2 0-16,-1-2 0 15,-3 3 0-15,-1-3-1 16,-1 1 2-16,-1 2-2 15,-2-1 2-15,1 2-2 0,-2-1 1 16,0 2 1 0,0-1-2-16,0 2 2 0,0-2-2 15,2 2 2-15,-1-4-2 16,4 1 1-16,0 0 0 16,3-1-1-16,2 1 0 0,-2-2 2 15,2 0-1 1,3 0 2-16,0 0-5 15,0-1 5-15,2 0-3 16,3 1 2-16,-1-2-1 0,5 0 0 0,3-1 0 16,3-1 0-16,2 0 1 15,5 0-2 1,2 0 3-16,0 0-4 0,3-4 3 16,-1-1-1-16,2 0 0 0,1-1 1 31,2-1-2-31,2 0 2 0,-1 1-2 15,3-2 1-15,0 2 0 16,3 1 1-16,0-1-1 16,3-1 0-16,-1 1-1 15,1-1 7-15,3 2-10 0,-4 0 3 0,4-1 1 0,-2 2 1 16,4-1 0-16,-1 2-2 16,0-2 0-16,0 1 2 31,0 1-2-31,1-1 1 15,0 0 0-15,-1 1 0 0,1 1 0 16,1-1 0-16,0 0 0 16,-4-2 0-16,4 2-1 0,-3 0 1 0,2-1 0 15,-4 1 0-15,3 1-1 32,-1-1 2-32,2 3-2 0,-2 0 1 15,1 0 2-15,-1 0-3 16,1 1 1-16,3 5-2 15,1 1 3-15,2 0-1 16,8 1 0-16,8 0 0 0,3-2-1 16,11-1 0-16,6 1-9 0,9-3-31 15,6-1-28 1,7-2-56-16,5 0-74 16</inkml:trace>
  <inkml:trace contextRef="#ctx0" brushRef="#br0" timeOffset="4283.7337">5934 7902 42 0,'0'-11'175'16,"0"0"-137"-16,0 0-5 15,0 2-5 1,-3-1-1-16,-1 2-5 16,-1 1 3-16,1 1 4 0,-1 0-4 15,-2 3-2-15,2 2-7 16,3-1 0-16,-3 2-8 16,0 0-5-16,1 2-2 0,1 6 0 15,1 5-1 1,-2 2 0-16,3 5 2 0,1 3 2 15,0 4 3 1,0 2-1-16,0 5-2 0,0 5 3 16,0 3-3-16,0 7 0 15,0 6-1-15,0 4 5 16,-1 6 7-16,-3 5 1 16,-2 4-3-16,3 2 2 0,-3 4-8 0,2 1 6 15,-2 2 0-15,3 3-6 16,1 1-6-16,1 1 7 15,0-1-2-15,1 2 2 0,0-1 2 32,0-2-3-32,0 0-4 15,0 1 1-15,0-2-2 0,0-1-1 16,1-2-1-16,0-1 1 16,1-1-1-16,0-2 4 15,-1-1-6-15,3-1 0 0,-2 0 3 0,0-1 1 16,0-2-3-16,1 0 1 15,0-2-1-15,-1 0 2 16,-1-1-1 0,-1-3 0-16,1 1 2 0,-1-5-1 15,0-2 1-15,0-4 0 16,0-4 2 0,0-3-1-16,0-4-3 15,0-3 0-15,0-2 2 0,0-3-1 16,-1-5 1-16,0-1-2 15,-4-3 1-15,2-5-1 16,-1-3-1-16,0-3 3 16,2-4-3-16,-1-4 1 15,2-2 0-15,1-4 1 0,-1-1-1 16,1-2 0-16,0-1 1 16,0 0 6-16,0 0-1 0,0 0 1 15,0 0 0 1,0 0-1-16,0 0-5 0,0 0 0 15,2-2-1-15,1-2 1 16,3 2-1-16,0-2-1 16,2 0 1-16,3 0-1 15,3 0 1-15,3 1-1 0,2-2 1 0,4 2 0 16,0-1 0-16,5 0 0 31,0 1-1-31,4-1 2 0,4 0-1 16,4 1 0-16,-1 0 0 15,7 0 0-15,0-1 0 16,5 1 0-16,1 1 1 16,1-1-2-16,5 1 1 0,1 0 1 0,2 0-1 15,2 1 0-15,1 1 0 16,5-1 0-16,0 0-2 16,1 0 5-1,2 0-5-15,1 0 3 16,3-1-1-16,1 0 0 0,-1-1 0 15,2 2-1 1,0-1 2-16,2 0-2 0,1 1 1 0,-4-1-3 0,5 2 8 16,0 0-6-16,0-1 3 31,1-1-4-31,3 1 2 16,-1-2 1-16,2-1-2 0,1 1 2 15,1 0-2-15,1-1 3 16,-1 0-3-16,3 0 1 0,-1 0 0 15,1 0 1-15,2-1-2 0,0 1 1 16,0 0 0-16,3 0 0 16,-2-1-1-16,2 2 2 15,0-1-2-15,1 0 3 16,2 0-4 0,-3 1 3-16,1-1-1 15,-1 1 0-15,0 1 0 16,-1-2 0-16,1 2 0 15,0 1 0-15,0-1 0 0,0-1-1 16,0 0 2-16,0 0-2 16,0 0 2-16,-1 0 0 15,-1-1-2-15,0 0 1 0,0 0 1 0,-2 0 0 32,0-1 0-32,-1 0-2 0,-2 1 1 15,2 0 1-15,-2 0 0 16,2 0-1-16,0 1-1 15,0 0 2-15,-2-1-1 16,1 0-1-16,2 0 2 16,-1 1-1-16,-1-1 1 0,2 1-3 0,1 0 5 15,0-1-4-15,0 2 2 16,0-1-1-16,-1 1-2 16,-3 0 2-16,0 0 1 15,-3 0-1-15,0 0-1 0,-2 1 3 16,-1-1-1-16,2 1-1 0,-4-2 2 31,3 1 0-31,-3 0 0 16,2-1-2-16,-1 0 0 0,1 0 1 15,-1 0 1-15,0-1 0 0,-2 1 2 16,1 0-1-16,1-1 2 0,-3 0-2 31,1 1 0-31,1 0 1 16,-2 1-2-16,2-1 0 15,1 0 1-15,-1 1-1 16,1-1-4-16,1 0 3 0,-1 1-1 16,-1 0 0-16,0 0 1 0,-2 0-2 15,1-1 3-15,-2 2-3 16,-3-1 1-16,-1 1 0 16,-2-1 1-1,-3 1 1-15,-4 0 2 0,-4 1 0 16,-6 0-1-16,-4-1 1 15,-5 1-1-15,-6 0-1 16,-4 0 0-16,-5 0-1 0,-7 0 0 0,-6-1-1 16,-5 0 1-16,-5 0-1 15,-5 1 1 1,-2-2 1-16,-2 1 0 16,0-3 1-16,0 0 0 0,0-4-2 15,0 0-1 1,0-4 0-16,0-2-1 15,0-1 1-15,4-3 0 16,-4-3-3-16,4-4 2 0,-1-2-1 16,3-3 0-16,-1-4-2 15,2-5 1-15,0-3-3 16,1-4 1-16,1-2 0 16,1-2 3-16,-1-4 0 0,0-1 0 0,1-1 0 15,0-3 3-15,-2-2-2 0,2-2 1 16,1-2 1-16,-1-3-2 15,-1-1 3-15,1 0-4 16,-1-2 2 0,1-1 0-16,-2-1 0 15,0 0 0 1,0 0 0-16,1-2 1 0,1 0 2 16,-2 2-3-16,3-1 0 15,-2 1 2-15,2 0-1 16,1 1 0-16,-1 1 0 15,3 0 0-15,-1 1 0 0,0 1 1 16,1 2-1-16,0 1 0 16,1 2 0-16,0 2 3 0,0 2-2 15,3 1 0 1,-3 3 1-16,1 3-1 0,-3 2 0 16,3 3 0-1,-2 1-1-15,1 4-1 0,-1 2 1 16,0 4-1-16,-3 3 2 15,-1 2-2-15,0 2 0 0,-1 3 2 16,-2 3-2 0,-1 0 3-16,0 4-1 0,-2-2-1 15,-2 4-1-15,2-2 1 16,-3 2-1-16,0 1 0 16,1-1 1-16,0 1-2 0,-2 3 2 15,1 1 0-15,-1 0-1 16,0 2 1-16,0 1-1 0,2 2 1 15,-2 1-1-15,0 1 0 16,0 2 0 0,0-1 0-16,0 1 1 0,0 0 0 15,0 1 2-15,0 0 0 16,0 1 0-16,0 1-1 16,0-1-1-16,0 1 0 15,0 1-2-15,0 0 0 16,0 0 0-16,0 0-1 15,0 0-1-15,-5 0 1 16,-3 0 0-16,-3 0 0 0,-4 0 2 16,-3 0-1-16,-3 1 1 15,-6 2-1-15,-3-1 1 0,-6 1-1 16,-3 0 0 0,-6-1 2-16,-5 1-2 15,-3-1 0-15,-7 0 2 0,-3 2-3 16,-5-1 4-1,-5 0-2-15,-3-1-1 0,-4 2 1 16,-4 0-1-16,-4 0 2 16,-4 0-2-16,-4 0 0 15,1 1 1-15,-5-1 1 0,0 0-1 16,-2 1 1-16,1 0-3 0,-3 0 2 16,2-1-2-1,-3 0 2-15,0-1 1 16,-3 0-2-16,-2 0 2 15,-1 0-1-15,-1-2 3 0,-2 1-6 0,1-2 2 16,-4 0 3-16,1 0-3 16,-1 0 1-16,-2 0 0 0,0 0 1 15,-1-2-3-15,-1-2 2 16,0 1-2-16,-4 0-2 31,4 0 3-31,-2 0 0 0,0-1-1 0,1 1 1 0,0 0-1 16,0 0 2-16,0 0 0 15,0 0 0-15,0 1 1 32,-1-1-2-32,1 0 1 15,1-1 0-15,2 0 1 0,0 1-1 16,3-2-2-16,0-1 4 16,2 0-3-16,0 0 1 0,2 0-1 15,-1 0 2-15,2-1 0 16,0 1-1-16,-1-1 0 0,2 0 0 31,3 1 2-31,-3-2-4 0,2 2 3 16,-2-2-1-16,1 1 1 0,-1 0-1 15,-1 0-1 1,0 1 2-16,-2-1-2 16,2 1 3-16,0 1-3 15,-2 0 1-15,2 1 0 16,-2-1 1-16,0 2-5 0,-2 0 7 15,0 0-2-15,2 0-3 16,-3 0 3-16,4 2-1 16,0 0 1-16,3 1-1 0,3 0-1 0,2 0 2 15,2 0-2-15,2 0 1 16,3 0 1-16,2 1-1 0,1 2-1 31,2 1-1-31,1-1 4 16,3 0-2-16,2 0 1 15,2 2 1-15,2-2-2 16,1 3 2-16,3-2 0 0,0 1-4 16,2 0 4-16,4 0 0 15,-1 0 0-15,4-1-2 16,1 0 0-16,4 0 3 16,0 0-3-16,5 0-1 15,4 0 3-15,0 0-2 0,5 0-1 16,1-1 1-16,4 1 0 15,1-1 0-15,3 0 1 0,2-1-2 16,2 1 1-16,4 1 0 16,0 0 0-16,5-2 0 15,-2 1 0-15,6 0 0 16,3 1-1-16,0 0 0 0,4-1-2 16,1 0-6-1,3 3-10-15,1-1-29 0,1 3-29 16,4-1-54-16,-4-2-72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18T16:20:07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3940 12127 21 0,'0'0'54'15,"0"0"-24"-15,0 0 0 0,0 0-3 16,0 0-7-16,0-1-7 16,-1 1-10-16,0-1-8 15,-1-1 8-15,2 1-1 0,-2 1-2 16,2-2 2 0,-2 2-4-16,2-1-1 15,0 1-10-15,-2 0-7 16,0 0-24-16,-1 0-63 15</inkml:trace>
  <inkml:trace contextRef="#ctx0" brushRef="#br0" timeOffset="1659.7764">3891 12139 96 0,'-2'0'6'16,"1"0"7"-16,-3 0-5 16,1-3-13-16,0 0-4 15,0 0-7-15,-1 1 9 0,0 0 8 16,0-1 6-16,0 1 11 15,1 0 9-15,-2 1 13 32,3 0-1-32,-2 1-10 0,1-1-6 15,-1 0-2-15,2 0-3 16,0 1 1-16,-2 0-2 16,2 0-2-16,-1 0 0 15,1 0 1-15,1 0 1 0,-1 0-1 16,1 0-1-16,1 0 8 15,0 0 2-15,-2 0-4 16,2-1-3-16,0 1-1 16,0-1 1-16,0 1 1 0,0 0 3 15,0-2-9-15,0 1-5 16,0-2-3-16,0 1 0 16,0-2 0-16,0 0-4 0,5-2 0 15,-1-1-1-15,4-1-1 16,-3 1 1-16,5 0 0 15,-2 0 0-15,0 2-1 16,2-2 2 0,-1 1-2-16,1 2 2 0,-1 0-1 15,2 0 1-15,0 0-1 16,0 1 0-16,-2 1 1 0,3-1-2 0,-3 1 2 16,0 0 1-16,4 1-2 15,-4 1 0-15,0-2 1 16,3 2-1-1,-3 0 0-15,1 0 0 16,2 0-1-16,-5 0 1 0,3 0 0 16,-2 1 1-16,1 0-1 0,-3 3-1 15,1-2 1-15,-1 1 0 16,2 0 0-16,-2 1 1 16,-2 0-2-16,4 1-1 15,-5 0 1 1,3 4 0-16,-2-1 1 15,0 0 0-15,1 2 0 16,-1 0 0-16,-2 0 0 16,0 0-1-16,0-1 2 0,0 0 0 15,-2 0-1-15,0-1 0 16,0 1 1-16,0 0 1 16,-2 0-1-16,-2 1 0 0,0 0 0 0,-1-2 1 15,1 0-2-15,-2-1 2 16,2-1-1-16,-1-1 0 15,-2-2 1 1,4 0 1-16,-7 0 0 16,1-1-1-16,-3 1 0 15,0-1-1-15,-3 1 0 0,-2-2-1 16,-1 1 1 0,2 0-1-16,1 0 1 0,1-2-1 15,0 0 1-15,5 0 0 0,-1 0 2 0,4 0 3 31,3 0 4-31,1-2 2 0,0-1-2 16,2 2-3-16,0-1 1 16,0 1-10-16,0 0 4 15,0 0-5-15,0 0 3 16,0 1-1-16,0 0-1 0,0-1-1 16,2 0 0-1,1 1 0-15,3-1 2 0,2 1 0 16,2-1 1-16,-1 1 0 0,1-1-1 15,2 1 1-15,0 0-1 16,-2 0 1 0,1 0 1-16,1 0-1 0,-2 0 0 15,-3 0 0-15,3 0 0 0,-2 0-1 16,-1 2 1-16,1 1 0 16,2 0 0-16,-3 0-1 15,-1 2 0-15,2-1 1 0,2 1 0 16,-3 0 0-16,1 1 1 31,1-1-2-31,-1 1 1 0,-1 0-1 16,3 0 2-16,-3 0-2 15,0-1 1-15,0 1 1 16,-2 0-2-16,0 0 1 16,0 0 0-16,1 1 1 15,-3 0-1-15,0 1-1 0,2 0 2 16,-1 0-1-16,-4 1 0 15,2-1 0-15,-1 1 0 0,-1 0 0 0,0 1 1 32,0-1-1-32,0 2 1 0,0-3 0 15,-3 2 0-15,1-1 0 16,-2-2-1-16,-1 1 1 0,1 0 0 16,-2 0 1-1,1-2-1-15,-3 2 0 0,0-1 0 16,0 0-1-16,1-1 1 15,-3 0 0 1,1-1-1-16,1-1 1 0,0 0 0 16,-1-3 0-16,-1 2 0 0,3-2 0 0,-1 1 1 15,-3-2-2-15,1 0 0 32,1 0 1-32,-2 0-1 0,3 0 0 15,-3 0 0-15,2 0 1 16,-2-1 0-16,0-2-1 15,3 0 0-15,-2-1 1 0,1 0 0 0,-1 0 0 16,2 0-2-16,-2 0 2 16,3 0-1-16,-1 1 0 15,1 0 1-15,1 1-1 0,2-1 0 16,-2 1 1-16,3 0-2 16,0 0 1-16,0 2 0 15,2-1-2-15,0 1 0 16,0 0-12-16,1 0-26 0,0 0-38 15,0 0-27-15,2 0-37 16,4 0-99-16</inkml:trace>
  <inkml:trace contextRef="#ctx0" brushRef="#br0" timeOffset="5676.6048">5095 4367 436 0,'0'0'-5'0,"-1"0"7"0,1 0 6 15,0 0-4-15,0 2-4 16,0 4-1-16,0 5-2 16,5 6 4-16,2 7 0 15,5 5 0-15,-1 5-1 0,0 7 0 16,3 3 0-16,-1 3 0 15,1 2 0-15,3-3 0 16,0-5 1 0,0-6 0-16,0-9 3 0,5-8 17 15,-3-8 8 1,0-7 2-16,2-3 4 0,-2-8-3 16,-2-10-11-1,-1-7-15-15,-5-3-4 0,0-5-1 16,-4-2 0-16,-2-1-1 15,-3 1-1-15,0 3-2 0,-2 5 1 16,0 5 0-16,0 6 3 16,0 4-1-16,0 5 2 0,-2 3 2 15,0 2 0-15,1 1-1 16,1 1-5 0,0 0-2-16,0 0-3 15,0 4 4-15,0 5 0 16,0 4 2-16,5 2 1 15,-1 4-1-15,0 3 2 0,3 4-2 16,-2 3 2-16,3 2-2 0,-1 4 2 16,2-3-2-1,3 1 1-15,-1-5 0 0,1-2 1 16,1-9-1-16,-1-4 3 16,1-5 4-16,-1-7 7 15,-1-1 7-15,0 0-1 16,-3-6-7-16,0-8-1 15,-3-2-6-15,-2-4-2 0,-2-2-2 16,-1-4 0-16,0-2-2 0,-2-2 0 16,-3-2 0-16,-1 0 0 15,0-2 0-15,2 3 1 16,-1 0-1-16,2 1 0 16,2 1 1-1,-1 2-1-15,2 4-1 16,0 3 2-16,0 6-1 0,0 3-1 15,0 2 0-15,0 3-2 16,0 4-10-16,0 2-38 16,2 0-34-16,2 0-30 15,3 2-79-15</inkml:trace>
  <inkml:trace contextRef="#ctx0" brushRef="#br0" timeOffset="7142.0429">6190 4340 405 0,'-21'-5'3'16,"-8"3"-1"-16,-5 2-1 31,-4 0 0-31,-8 8 0 0,0 6-2 15,1 2 2-15,3 4 2 16,6 3 0-16,3 2-4 16,7 2 1-16,3 3 1 15,8 1 1-15,5 2 0 0,6-2 0 16,4 2-1 0,3-5 0-16,11-3 1 0,5-6-1 15,6-5 3-15,2-8 3 16,0-6 0-16,4 0 7 0,-1-9-3 15,-4-6-3 1,0-4 8-16,-3-3 6 0,-5-2 4 16,-5-3-9-16,-6-2-8 0,-3 0-5 15,-4 2-3-15,0 0 0 0,-8 4-1 32,-1 6 1-32,-3 2-1 15,1 8 3-15,1 3 0 0,0 4-4 0,3 3-1 0,-1 11-2 31,6 6-1-31,2 3 3 16,0 7-1-16,10-1 1 16,3 1 0-16,6-1 0 15,3-4 3-15,3-3 0 16,1-2 1-16,1-6-1 0,0-3 1 16,0-3 2-16,-4-5 6 15,0-3 2-15,0 0-1 0,-4-10 5 16,2-2-1-1,-2-8-1-15,1 0-8 16,-1-5-2-16,0-2-4 0,-4-3 2 0,0 0-1 16,-1 0 0-16,-3 3 0 15,-3 3-2-15,-1 4 3 0,-4 6-1 32,-1 3 1-32,-2 5 1 15,0 3-1-15,0 1-1 0,0 2-3 16,0 0-3-16,0 5-3 15,0 6 2-15,1 5 2 16,5 5 3-16,0 3 1 16,3 2-1-16,1 2 2 0,2 3-2 15,1 0 1-15,0 0 0 16,1 3 0-16,2-1 0 16,0 0 0-16,-1 0 0 15,3-2-1-15,-3-2 2 0,2-2 0 16,2-5-2-16,0-2 1 15,-1-6 0-15,5-5 0 0,-4-3 1 16,1-4 1 0,0-2-1-16,0-5 4 0,-4-7-1 15,-2-4 3-15,-3-5 3 16,-3-3-2-16,-4-8-1 16,-2-2-7-1,-2-4 0-15,0-1 0 0,-1 1-3 16,-4 1 1-16,-1 4 0 15,0 5 2-15,1 5 1 16,0 3-2-16,2 4 2 16,-1 3 0-16,3 0 0 15,1 2-1-15,0 1 0 0,0 1 0 16,1 0 1-16,5 1-1 16,0 3 0-16,2 1 0 15,-1 1 0-15,5 3-1 16,-1 0-1-16,3 3 0 0,3 5 1 15,2 1 0-15,6 0 0 0,3 1 1 16,6-4 0 0,1-3 0-16,4-3 1 0,0 0 1 15,1-4-1-15,0-7 2 16,-4-3 5-16,-2-2-3 16,-5-1-1-16,-5-2-1 15,-4 1-1-15,-7 1-1 0,-5-1 2 16,-7 1-3-1,-1 2-1-15,-3 1-3 16,-6 2-4-16,-7 2 6 0,1 6-3 0,-1 1 3 16,-2 3-2-1,0 3 1-15,1 5 1 16,0 5 1-16,2 3 0 0,3 1-1 16,0 1 2-1,5 1-2-15,1 3 1 16,3 1 1-16,2 2-2 15,1 1 3-15,0 2 1 0,7 2 1 16,3-2 1-16,6 1-1 16,2-1 2-16,5-3-2 0,7-1 5 0,3-3 3 15,6-4 3-15,5-5 1 16,5-2-3-16,4-5-1 16,1-1-2-16,3-4-7 15,-1 0-1-15,-3 0-1 0,-1 0 0 16,-5 0-18-16,-8 0-53 15,-6-3-70-15,-10-5-148 16</inkml:trace>
  <inkml:trace contextRef="#ctx0" brushRef="#br0" timeOffset="99039.1457">7108 8043 151 0,'3'1'10'16,"-1"-1"6"-16,-1 0 9 16,1 0-10-16,-1 0-11 0,-1 0-2 15,0 0 1-15,0 0-3 16,0 0 5-16,0 0-1 16,0 0-3-16,-1 0 1 0,-1 0 5 15,1 0 10 1,-1-2 18-16,2-2-1 15,0-3-11-15,0-2 0 16,0-2 1-16,0 0 0 0,-1-1-10 16,-5 1-8-16,-1 1 4 0,-2 2-6 15,-5 0 3-15,0 4-4 16,-3 3-2-16,-3 1-1 16,-1 1 1-16,0 8-1 15,1 6 0-15,-2 3 1 16,0 6-2-16,4 5 8 15,2 2 2-15,3 7 0 0,6-1-3 16,3 3 3-16,4 0-4 16,4 0-2-16,8-4 0 0,8-4 1 15,4-5-2 1,7-8 1-16,2-3 4 16,3-9 3-16,1-7-5 15,3 0 1-15,0-6-3 16,-1-6-1-16,-3-5-1 15,-3-2-1-15,-4-3-6 0,-5-3-25 16,-3 1-25-16,-4-4-34 16,-5-2-42-16</inkml:trace>
  <inkml:trace contextRef="#ctx0" brushRef="#br0" timeOffset="99293.427">7353 7894 341 0,'-6'0'32'16,"2"5"-9"-16,1 5-8 16,0 6-2-16,1 4 8 15,2 8-2-15,0 7-5 0,0 7-8 16,4 6-4-16,-2 6-1 0,3 3-1 31,0 0-1-31,0-3-17 16,3-6 0-16,2-6 13 0,3-8-2 15,3-10-1-15,1-8-11 16,2-8-12-16,1-8-19 16,2-4-54-16</inkml:trace>
  <inkml:trace contextRef="#ctx0" brushRef="#br0" timeOffset="100278.705">7722 8124 448 0,'-9'-2'23'0,"-5"1"-9"0,-1 1-4 15,-2 0-8 1,-3 10-2-16,0 4 2 16,1 7-5-16,-2 6 2 15,3 4-2-15,5 4-6 0,3 0-4 16,4-3-2-16,6-4 6 15,1-8 9-15,10-6-1 16,5-7 4-16,4-7 5 16,1 0 2-16,3-13 21 0,-1-3-16 0,-1-7-1 15,-3 0 4-15,-3-3 1 16,-4-1-1-16,-3 2 3 16,-4 1-3-1,-4 2-4-15,-1 4-1 0,0 3-4 0,-2 4-1 16,-4 5 2-16,-2 5-7 31,0 1-2-31,1 1-2 0,-1 10-1 16,4 5-2-16,2 2 1 15,1 5 0-15,1 0 1 16,1-1 2-16,8-1 0 16,6-3-1-16,0-3 2 0,2-3 0 0,4-2 4 15,1-3 1 1,2-3-1-16,2-4 0 15,-1 0 1-15,1-3-1 0,0-7 3 16,2-3-1-16,-2-2-3 16,-1-2 0-16,-2-4 0 15,-2-1 2-15,-1-2 0 16,-4-2 2-16,0-1-1 0,-7-1-1 16,1 0-3-1,-4 2-2-15,-4 2 0 16,-2 4-1-16,0 2-1 15,-2 7 2-15,-3 3-1 0,0 4 0 0,-1 3-2 16,0 1 0-16,-1 3-2 16,3 10-1-1,-1 6 1-15,2 7 0 16,3 7 2-16,0 7-1 16,0 4 3-16,9 1-2 0,1 2 0 0,2-1-3 15,0-2 2-15,3-2 3 16,-3-4-1-16,1-4 1 15,-2-6 0 1,-3-5 0-16,-2-6 0 16,-2-5 0-16,-2-5 1 0,-2-3-1 15,0-4 3-15,0-6-3 16,-6-10 0-16,-3-6 1 16,-1-7-2-16,0-8-5 15,-1-5-1-15,3-4 2 16,1-2 4-16,4-4 0 0,3 3 1 15,0 2-2-15,3 4 2 16,7 4-2-16,4 6 3 16,3 5-1-16,3 5 1 0,3 4-3 15,3 4 3-15,1 4-2 16,4 4 2-16,-2 5-2 16,3 2-1-16,-3 9 2 0,-3 8-2 15,-3 9-1 1,-11 9-5-16,-7 6-38 0,-5 11-15 0,-17 4-35 31,-8 6-89-31</inkml:trace>
  <inkml:trace contextRef="#ctx0" brushRef="#br0" timeOffset="101379.7533">6344 11833 380 0,'-4'0'43'0,"-1"0"-7"0,2 0 0 16,0-2-15-16,0-3-5 0,-3 0-10 15,-2 1-5 1,-1 0-1-16,-3 0 0 0,-5 3-6 16,-4 1-6-1,-3 0 1-15,-4 0 7 0,0 1 3 16,-3 5 0-16,4-1 1 15,3-1 1-15,2 0 2 16,5-2 4-16,8 0 4 16,2-2-1-16,4 0 0 15,3 0 10-15,0 0-7 16,0 1-7-16,4 0-7 0,0 2 1 16,0 1-1-16,-1 4 0 0,-2 3 0 15,-1 2 1-15,0 5-2 16,-8 1-2-16,0 1 2 0,-3 0 2 31,0-1 0-31,1-3 1 0,2-3-1 16,2-2 0-16,2-4 1 0,2-3-1 0,2-3 0 15,0 1 0-15,0-2 4 16,8 0 2-16,3 0 3 16,3-3-4-16,5-1-2 15,-2-1 0-15,4 1-3 16,2 0 1-16,-1 2-2 15,-2 2 1 1,2 0 0-16,-1 0 0 16,-4 1 0-16,0 5 0 15,-1 1 0-15,-3 1-1 16,-1 1 1-16,-1-1 0 0,-2 4 0 16,-1-1 0-16,0 3 1 15,-2 1 0-15,-4 1-1 16,-1 2 1-16,-1 1-1 0,0 3 4 15,-5-1 1-15,-4 0 0 16,-3 1 1-16,-4-1-4 0,-3-3 5 16,2-1 1-16,-4-4 8 15,3-2-7-15,-3-6-2 16,6-2 2-16,-2-3-7 16,2 0-5-16,3-8-11 15,1-5-23-15,0-2-20 16,3-2-17-16,1 0-79 0</inkml:trace>
  <inkml:trace contextRef="#ctx0" brushRef="#br0" timeOffset="169474.6096">16965 11747 137 0,'0'-5'40'15,"0"0"-4"-15,0 1 4 16,0-2-16-1,1 1 3-15,1 0-5 16,2 0-5-16,-2 0-1 16,2 1 0-16,-3 0-5 15,-1 1-7-15,0 1-2 0,0 1-1 16,0 0 4-16,0 1 8 16,0 0 6-16,0 0-6 15,0 0 1-15,-1 0 3 16,-1 0 5-16,-2 0-1 15,2 0 0-15,-2 0-1 16,-1 0-2-16,1 1-4 0,-1 2-1 16,0 1-2-16,-1 1-3 15,-1 1-2-15,-1 2-1 16,-2 1-2-16,1 2 2 16,-4 4-2-16,1 1 0 15,-3 1-1-15,-1 4 2 0,-1 0 4 0,-1 2 2 16,1 1-3-16,2 0-3 0,-2 2-2 31,4-1 0-31,3-1-3 16,1-1 2-16,3-2-1 15,4-2 0-15,2-2 0 16,2-2 1-16,7 0 2 0,5-3 0 16,3-2-2-16,0-1 1 0,3-2-2 15,3-1 1 1,-2-3-1-16,2-1 1 0,-2-2-2 15,1 0 0-15,2 0 0 16,-4-3-1-16,-1-6 2 16,1 0 0-16,-5-2 0 0,-1-2 1 15,-2 0 0-15,-4 0 0 0,-3 0 1 16,-2 0-1 0,-3 3 0-16,0 1 0 15,-5 1-2-15,-5 3 1 0,-3 4-2 16,-3 1 0-16,-1 3-1 15,-4 9 1 1,-1 4 0-16,2 6 0 16,-2 2-1-16,4 3-11 0,5 1-21 15,5-4-24-15,4-2-17 16,4-3-33-16,7-5 27 16,5-6-23-16,4-4-72 15</inkml:trace>
  <inkml:trace contextRef="#ctx0" brushRef="#br0" timeOffset="170918.1293">5382 8986 353 0,'0'-10'39'0,"0"-2"-2"16,-6 0 1-16,2-1-9 0,-2 1-6 0,-1-1-7 15,-3 1-9-15,-2 2-2 16,-1 0 6 0,-2 3-3-16,-4 2-4 15,-2 3-3-15,-2 2-2 0,-4 4 1 16,0 7-1-16,-1 3 1 0,1 6 0 15,0 3 1-15,4 2 4 32,2 5 0-32,4 2 4 0,-1 4-2 15,9-1-4-15,5 1-3 16,2-2 0-16,2-3-2 16,6-3 2-16,7-6-1 15,4-2 0-15,5-8 1 16,0-4 1-16,3-3 2 0,4-5 0 0,-2 0 0 15,2-3-1-15,-1-5 0 0,-1-3 1 16,-2-2-3-16,-4 1 2 16,1-1-2-16,-5 0 0 15,-3 0 1-15,-3 0 0 16,-3 1-1-16,-2 2-1 16,-5-1 0-1,-1 2 1-15,0 0-2 0,-4 1 1 16,-10 2-1-16,-2-1-2 15,-2 3 2-15,-4 1 1 16,0 0 0-16,0 3 0 16,2-1 2-16,5 1-2 15,5 0 2-15,3 0 2 0,4 0 8 16,3-1 8-16,3-1-6 16,7-1-14-16,6 0 2 0,0 0 1 15,4 0 0-15,1 1-2 16,3-1 3-16,-3 1 3 15,-2 1-3 1,0 0 0-16,-2-1-2 16,-1 2 0-16,-3 0-1 0,-4 0 1 0,0 0-1 31,-2 0 1-31,-1-1 1 0,-3 1 7 16,1-1 1-16,-2 0-2 15,2-2-3-15,-3 1-2 16,2 0-2-16,-1 0-1 15,-2-2 0-15,1 3-8 16,2-2-26-16,0-1-38 0,2-1-34 16,2-3-72-16</inkml:trace>
  <inkml:trace contextRef="#ctx0" brushRef="#br0" timeOffset="171364.0686">5726 8821 432 0,'0'4'39'0,"0"1"-25"16,-7 4 10-16,-4 3-14 16,-5 5 0-16,-6 5-4 15,2 7-3-15,-2 4 0 16,2 5-2-16,2 1-1 0,4 1 1 0,5-4-1 15,6-1 3-15,3-5 12 0,0-5-3 32,11-6-1-32,4-4 1 15,6-5-2-15,1-6-1 0,5-4-1 16,3 0-2-16,-1-7-2 16,-1-7 0-1,1-4-2-15,-2-4 2 0,-5-3 5 16,-5-1 1-16,-2-2-4 15,-8 1-3-15,-3-2 0 0,-4 1-1 16,-3 2 0-16,-9 2-2 0,-5 6 2 16,-6 0-3-16,-2 6-1 15,-4 5-4 1,-4 6-1-16,1 1-9 0,-2 2-24 16,3 11-24-16,2 3-37 0,6 3-75 15</inkml:trace>
  <inkml:trace contextRef="#ctx0" brushRef="#br0" timeOffset="171990.4049">6654 8914 109 0,'-15'-7'238'0,"-3"1"-232"15,-3 2 17-15,-3 1 10 0,0 3-15 16,-3 0-7-16,-2 0-8 15,-2 6-2 1,1 5 5-16,4 1 4 16,1 2 0-16,2 0 5 0,9-1-1 15,4 0-1 1,7 0-4-16,3-4-2 16,3 0 0-16,11-1 9 0,5-2-6 15,4-2-5-15,4 0-1 16,0-1 1-16,7 0-2 15,-5-1-1-15,3 2 1 16,-1 0 2-16,-2 0 6 0,0 1 0 16,-4 3-1-16,-3 0-1 0,-2 2-4 15,-4 0 0 1,-4 2-3-16,0 2 0 0,-5 0-2 16,-3 1 2-16,-2 1-1 0,-2-1 0 31,0 0 1-31,-6-1-1 0,-3 0 1 15,-4-2-1-15,-2-1 1 16,-4-1 3-16,-3-2-1 0,-2-1 1 0,-2-3-3 31,-5-2 0-31,1-2-2 16,-3 0-2-16,2-4-9 0,4-5-18 16,3 0-19-16,5-2-1 15,9-3 1-15,3 0-20 0,7-3-16 0,4 1-59 31</inkml:trace>
  <inkml:trace contextRef="#ctx0" brushRef="#br0" timeOffset="172751.5734">6910 8836 273 0,'0'0'54'0,"0"1"-30"15,0 5-5 1,0 2 18-16,0 4 1 16,-2 3-17-16,-1 2-3 15,0 2-2-15,2 2-9 16,0 3-3-16,1 1 0 15,0-1 0-15,5 2-3 0,1-2 7 16,3 0 1-16,2-4 0 16,2 0 0-16,1-6-3 0,2-2-5 15,-3-5 1-15,4-3-1 0,0-4 1 16,-1 0-1-16,1-5 1 16,-2-6 0-1,1-3-1-15,-2-1 0 16,0-3 1-16,-3-1 0 15,-1-1 4-15,-2 0-1 16,-1-2 3-16,0 2 3 16,-2-1-6-16,-1 3 0 15,-2 1 1-15,0 3-2 0,0 3 2 16,-2 1 5-16,0 4-2 16,0 3-1-16,0 0 0 15,0 2-1-15,0 0-3 16,0 1-2-16,0 0-1 0,0 0-2 15,-3 4 0-15,1 3-1 16,-1 3 3-16,1 0-1 0,0 2 0 0,0 1 0 16,2 1 1-16,0 2 0 15,0 1 0-15,0 1 0 16,1 1 0-16,4 1-1 0,-1-1 2 16,2 0-1-16,1-1-1 31,-1-1 1-31,2-3-1 15,0-1 0-15,-1-3 0 16,1-3 1-16,-2-1-1 0,-1-2 0 16,1-3 0-16,0 0 0 15,-3-1-1-15,2 0-2 0,-1 0-9 16,1 0-15 0,1-2-22-16,1-3-8 15,1-2-13-15,1 0-36 16,1-1-28-16</inkml:trace>
  <inkml:trace contextRef="#ctx0" brushRef="#br0" timeOffset="173235.3239">7487 8651 282 0,'0'-1'32'0,"0"1"11"15,0-1-1-15,0 1-12 16,0 0-15-16,0 0-7 16,0 0 2-16,0 1-2 0,0 5-2 0,0 1 22 15,0 3-6-15,0 1-14 16,0 0 2-16,0 1 5 16,0 1-3-16,2-1-1 0,-1 0 1 15,1-1-1-15,1 0-6 16,-2-1-3-16,1-1-1 31,0 1-1-31,-2-1 1 16,2 0-1-16,-2-1 0 0,0 5-1 15,0-4-2-15,0 2-19 16,0 1-9-16,0-1-7 16,0 1-13-16,0 0-30 0,0 1-6 15,-2 0-59-15</inkml:trace>
  <inkml:trace contextRef="#ctx0" brushRef="#br0" timeOffset="173585.8519">7506 9122 182 0,'0'0'71'0,"2"1"-13"16,-2-1-6-16,0 0 1 16,0 0-10-16,0 0-13 0,0 1-5 15,0-1-7-15,0 2-3 0,0 0-4 31,0 2-4-31,0 0 3 0,0 1-4 16,-4 0 2-16,2 0-2 0,0 0-3 16,0 0-3-16,-1-2 0 15,0-2-1-15,2 1-25 16,0-2-42-16,0 0-84 16</inkml:trace>
  <inkml:trace contextRef="#ctx0" brushRef="#br0" timeOffset="219539.0169">8257 8717 36 0,'2'0'155'0,"-1"0"-109"15,-1 0 7-15,0 0-13 16,0 0-23-16,0 0 18 16,0 0-4-16,0 0-5 15,0 0-10-15,1 0 0 0,-1 0-4 16,2-1-3-16,-2 1-1 15,2-1-4-15,-2 1-1 16,1 0-2-16,1 0 0 16,1 4 3-16,2 3 4 0,-1 1 4 15,1 3 2-15,1 2 0 32,0 2-3-32,-2 0 1 15,1 4-7-15,-2-1 0 0,-1 2-5 16,0 1 1-16,-2 0 0 15,1 0 0-15,-1 0-1 16,0-2 0-16,0-2 0 16,2 0 1-16,0 0-1 0,-2-1 1 15,3 1-1-15,-2-1 1 16,-1 1 1-16,1 2-2 16,0-3 1-16,-1 3-1 0,0-2 0 0,0-3 0 15,0-2 0-15,0-4 0 16,0-1 0-16,0-5 1 15,0 0 0-15,0-1 1 16,0-1 3 0,0 0 2-16,0 0 18 15,0 0-8-15,-1 0-3 16,0-1-7-16,-1-3-4 16,0 1-1-16,0 0-1 0,-1-1 0 0,0 1-1 15,-1 0-1 1,-1 1 0-16,-1-2 1 15,-2 1-1-15,0-1 2 16,-3 0-1-16,0-1 0 16,-3 0 1-16,-1-1 5 0,-3 0-3 0,0 0 3 15,-3 1-3-15,-2-1-3 16,-2 1 1-16,0 2 0 16,0 0 0-16,1 1 1 15,2 1-2-15,0 0 0 0,4 1 0 31,2 0 0-31,1 0 0 0,3 0 1 16,1 0-1-16,2 0 0 16,3 0 1-16,-1 0-1 15,2 0 1-15,3 0-1 0,0 0 1 0,0 0 1 16,2 0-2 0,0 0 0-16,0 0-2 15,0 0 0-15,0 0-3 16,0 0-7-16,0 0-12 15,0 0-18-15,0-1-14 16,0-2-3-16,0-1-11 0,4-3-16 16,3-2-6-16,0-3-22 15</inkml:trace>
  <inkml:trace contextRef="#ctx0" brushRef="#br0" timeOffset="220173.8535">8002 8892 76 0,'0'-3'72'15,"0"1"-38"-15,0 0-3 16,0 1 0-16,0 1 4 16,0-1 1-16,0 1-8 15,0-1 2-15,0 1 8 16,0-1-1-16,-2 1-9 15,2-1-8-15,-1 1-2 16,0 0-1-16,0 0-2 0,-1 0-2 0,1 0-1 16,-2 0-1-16,-1 0-4 15,-2 0 0 1,0 0-3-16,-1 2 0 0,-1 3 0 16,-2 2 0-16,-3 0-1 15,1 3 1-15,-2-1-2 16,0 1 2-16,-2 1-2 0,2 0 1 15,2 0 0 1,1 0 1-16,1-3-1 16,3 0 1-16,4-2 1 15,-1 0-3-15,3-1-2 0,1-2 1 0,0 2 0 16,0-1 2-16,0 1-1 16,3 2 4-1,-1 0-1-15,1-1-2 16,2 2 0-16,-1-2 0 15,1 3-1-15,3-1 0 0,1-1 1 16,0 0 2-16,2-1 2 0,3-1-2 16,0 0 0-16,0-3-1 15,1 0 0 1,0 1 0-16,-3-3-1 16,0 1-1-16,-3-1 0 15,-3 0-2-15,0 2 0 0,-1-1 0 0,-3 0 0 16,1 2-3-16,2 1-3 0,-3 0-12 15,2 2-17-15,1-1-24 32,1 0-28-32,-2-1-58 15,0-4-199-15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"/>
                <a:cs typeface="Times"/>
              </a:rPr>
              <a:t>Nested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7315200" cy="1460500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Looping through characters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Independent loops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Nested loops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Placing code at various points of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chr(ord('A')) is just 'A'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14400" y="1388533"/>
            <a:ext cx="778800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ucida Console"/>
                <a:cs typeface="Lucida Console"/>
              </a:rPr>
              <a:t>for letter in range(</a:t>
            </a:r>
            <a:r>
              <a:rPr lang="tr-TR" sz="2400">
                <a:latin typeface="Lucida Console"/>
                <a:cs typeface="Lucida Console"/>
              </a:rPr>
              <a:t>ord('A'), ord('D'))</a:t>
            </a:r>
            <a:r>
              <a:rPr lang="en-US" sz="2400">
                <a:latin typeface="Lucida Console"/>
                <a:cs typeface="Lucida Console"/>
              </a:rPr>
              <a:t>):</a:t>
            </a:r>
          </a:p>
          <a:p>
            <a:r>
              <a:rPr lang="en-US" sz="2400">
                <a:latin typeface="Lucida Console"/>
                <a:cs typeface="Lucida Console"/>
              </a:rPr>
              <a:t>    Yell(chr(letter))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085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9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Lucida Console"/>
                <a:cs typeface="Lucida Console"/>
              </a:rPr>
              <a:t>for letter in range(</a:t>
            </a:r>
            <a:r>
              <a:rPr lang="tr-TR" sz="2400">
                <a:latin typeface="Lucida Console"/>
                <a:cs typeface="Lucida Console"/>
              </a:rPr>
              <a:t>ord('A'), ord('D'))</a:t>
            </a:r>
            <a:r>
              <a:rPr lang="en-US" sz="2400">
                <a:latin typeface="Lucida Console"/>
                <a:cs typeface="Lucida Console"/>
              </a:rPr>
              <a:t>):</a:t>
            </a:r>
          </a:p>
          <a:p>
            <a:pPr marL="0" indent="0">
              <a:buNone/>
            </a:pPr>
            <a:r>
              <a:rPr lang="en-US" sz="2400">
                <a:latin typeface="Lucida Console"/>
                <a:cs typeface="Lucida Console"/>
              </a:rPr>
              <a:t>    Yell(chr(letter))</a:t>
            </a:r>
          </a:p>
          <a:p>
            <a:pPr marL="0" indent="0">
              <a:buNone/>
            </a:pPr>
            <a:endParaRPr lang="en-US" sz="240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>
                <a:latin typeface="Lucida Console"/>
                <a:cs typeface="Lucida Console"/>
              </a:rPr>
              <a:t>for number in range(1,6):</a:t>
            </a:r>
          </a:p>
          <a:p>
            <a:pPr marL="0" indent="0">
              <a:buNone/>
            </a:pPr>
            <a:r>
              <a:rPr lang="en-US" sz="2400">
                <a:latin typeface="Lucida Console"/>
                <a:cs typeface="Lucida Console"/>
              </a:rPr>
              <a:t>    Yell(number)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39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9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Lucida Console"/>
                <a:cs typeface="Lucida Console"/>
              </a:rPr>
              <a:t>for letter in range(</a:t>
            </a:r>
            <a:r>
              <a:rPr lang="tr-TR" sz="2400">
                <a:latin typeface="Lucida Console"/>
                <a:cs typeface="Lucida Console"/>
              </a:rPr>
              <a:t>ord('A'), ord('D'))</a:t>
            </a:r>
            <a:r>
              <a:rPr lang="en-US" sz="2400">
                <a:latin typeface="Lucida Console"/>
                <a:cs typeface="Lucida Console"/>
              </a:rPr>
              <a:t>):</a:t>
            </a:r>
          </a:p>
          <a:p>
            <a:pPr marL="0" indent="0">
              <a:buNone/>
            </a:pPr>
            <a:r>
              <a:rPr lang="en-US" sz="2400">
                <a:latin typeface="Lucida Console"/>
                <a:cs typeface="Lucida Console"/>
              </a:rPr>
              <a:t>    Yell(chr(letter))</a:t>
            </a:r>
          </a:p>
          <a:p>
            <a:pPr marL="0" indent="0">
              <a:buNone/>
            </a:pPr>
            <a:endParaRPr lang="en-US" sz="240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>
                <a:latin typeface="Lucida Console"/>
                <a:cs typeface="Lucida Console"/>
              </a:rPr>
              <a:t>    for number in range(1,6):</a:t>
            </a:r>
          </a:p>
          <a:p>
            <a:pPr marL="0" indent="0">
              <a:buNone/>
            </a:pPr>
            <a:r>
              <a:rPr lang="en-US" sz="2400">
                <a:latin typeface="Lucida Console"/>
                <a:cs typeface="Lucida Console"/>
              </a:rPr>
              <a:t>        Yell(number)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97480" y="470160"/>
              <a:ext cx="6367680" cy="2574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880" y="457200"/>
                <a:ext cx="6393960" cy="26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9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9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1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for letter in range(</a:t>
            </a:r>
            <a:r>
              <a:rPr lang="tr-TR" sz="2400" dirty="0" err="1">
                <a:latin typeface="Lucida Console"/>
                <a:cs typeface="Lucida Console"/>
              </a:rPr>
              <a:t>ord</a:t>
            </a:r>
            <a:r>
              <a:rPr lang="tr-TR" sz="2400" dirty="0">
                <a:latin typeface="Lucida Console"/>
                <a:cs typeface="Lucida Console"/>
              </a:rPr>
              <a:t>('A'), </a:t>
            </a:r>
            <a:r>
              <a:rPr lang="tr-TR" sz="2400" dirty="0" err="1">
                <a:latin typeface="Lucida Console"/>
                <a:cs typeface="Lucida Console"/>
              </a:rPr>
              <a:t>ord</a:t>
            </a:r>
            <a:r>
              <a:rPr lang="tr-TR" sz="2400" dirty="0">
                <a:latin typeface="Lucida Console"/>
                <a:cs typeface="Lucida Console"/>
              </a:rPr>
              <a:t>('D'))</a:t>
            </a:r>
            <a:r>
              <a:rPr lang="en-US" sz="2400" dirty="0">
                <a:latin typeface="Lucida Console"/>
                <a:cs typeface="Lucida Console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    2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Yell(</a:t>
            </a:r>
            <a:r>
              <a:rPr lang="en-US" sz="2400" dirty="0" err="1">
                <a:latin typeface="Lucida Console"/>
                <a:cs typeface="Lucida Console"/>
              </a:rPr>
              <a:t>chr</a:t>
            </a:r>
            <a:r>
              <a:rPr lang="en-US" sz="2400" dirty="0">
                <a:latin typeface="Lucida Console"/>
                <a:cs typeface="Lucida Console"/>
              </a:rPr>
              <a:t>(letter))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    3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for number in range(1,6):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        4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    Yell(number)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  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5</a:t>
            </a: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6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5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85920" y="986400"/>
              <a:ext cx="7100640" cy="3533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040" y="971640"/>
                <a:ext cx="7127640" cy="35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2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3742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1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for letter in range(</a:t>
            </a:r>
            <a:r>
              <a:rPr lang="tr-TR" sz="2400" dirty="0" err="1">
                <a:latin typeface="Lucida Console"/>
                <a:cs typeface="Lucida Console"/>
              </a:rPr>
              <a:t>ord</a:t>
            </a:r>
            <a:r>
              <a:rPr lang="tr-TR" sz="2400" dirty="0">
                <a:latin typeface="Lucida Console"/>
                <a:cs typeface="Lucida Console"/>
              </a:rPr>
              <a:t>('A'), </a:t>
            </a:r>
            <a:r>
              <a:rPr lang="tr-TR" sz="2400" dirty="0" err="1">
                <a:latin typeface="Lucida Console"/>
                <a:cs typeface="Lucida Console"/>
              </a:rPr>
              <a:t>ord</a:t>
            </a:r>
            <a:r>
              <a:rPr lang="tr-TR" sz="2400" dirty="0">
                <a:latin typeface="Lucida Console"/>
                <a:cs typeface="Lucida Console"/>
              </a:rPr>
              <a:t>('D'))</a:t>
            </a:r>
            <a:r>
              <a:rPr lang="en-US" sz="2400" dirty="0">
                <a:latin typeface="Lucida Console"/>
                <a:cs typeface="Lucida Console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    2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Yell(</a:t>
            </a:r>
            <a:r>
              <a:rPr lang="en-US" sz="2400" dirty="0" err="1">
                <a:latin typeface="Lucida Console"/>
                <a:cs typeface="Lucida Console"/>
              </a:rPr>
              <a:t>chr</a:t>
            </a:r>
            <a:r>
              <a:rPr lang="en-US" sz="2400" dirty="0">
                <a:latin typeface="Lucida Console"/>
                <a:cs typeface="Lucida Console"/>
              </a:rPr>
              <a:t>(letter))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    3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for number in range(1,6):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        4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    Yell(number)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  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5</a:t>
            </a: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6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6</a:t>
            </a:fld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745067" y="3978100"/>
            <a:ext cx="73660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final goal:</a:t>
            </a:r>
            <a:br>
              <a:rPr lang="en-US" sz="2400"/>
            </a:br>
            <a:r>
              <a:rPr lang="en-US" sz="2400"/>
              <a:t>A wave 1 clap 2 clap 3 clap 4 clap 5 clap Go SU!</a:t>
            </a:r>
            <a:br>
              <a:rPr lang="en-US" sz="2400"/>
            </a:br>
            <a:r>
              <a:rPr lang="en-US" sz="2400"/>
              <a:t>B wave 1 clap 2 clap 3 clap 4 clap 5 clap Go SU!</a:t>
            </a:r>
            <a:br>
              <a:rPr lang="en-US" sz="2400"/>
            </a:br>
            <a:r>
              <a:rPr lang="en-US" sz="2400"/>
              <a:t>C wave 1 clap 2 clap 3 clap 4 clap 5 clap Go SU!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74120" y="1528920"/>
              <a:ext cx="4766400" cy="2986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960" y="1517040"/>
                <a:ext cx="4789800" cy="30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6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138</TotalTime>
  <Words>178</Words>
  <Application>Microsoft Office PowerPoint</Application>
  <PresentationFormat>On-screen Show (16:10)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Lucida Console</vt:lpstr>
      <vt:lpstr>Times</vt:lpstr>
      <vt:lpstr>Widescreen</vt:lpstr>
      <vt:lpstr>Nested Loops</vt:lpstr>
      <vt:lpstr>chr(ord('A')) is just 'A'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16</cp:revision>
  <dcterms:created xsi:type="dcterms:W3CDTF">2018-09-09T18:15:19Z</dcterms:created>
  <dcterms:modified xsi:type="dcterms:W3CDTF">2019-03-18T16:36:28Z</dcterms:modified>
</cp:coreProperties>
</file>