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4" r:id="rId3"/>
    <p:sldId id="285" r:id="rId4"/>
    <p:sldId id="286" r:id="rId5"/>
    <p:sldId id="287" r:id="rId6"/>
    <p:sldId id="295" r:id="rId7"/>
    <p:sldId id="298" r:id="rId8"/>
    <p:sldId id="299" r:id="rId9"/>
    <p:sldId id="300" r:id="rId10"/>
    <p:sldId id="301" r:id="rId11"/>
    <p:sldId id="289" r:id="rId12"/>
    <p:sldId id="288" r:id="rId13"/>
    <p:sldId id="290" r:id="rId14"/>
    <p:sldId id="291" r:id="rId15"/>
    <p:sldId id="292" r:id="rId16"/>
    <p:sldId id="293" r:id="rId17"/>
    <p:sldId id="294" r:id="rId18"/>
    <p:sldId id="302" r:id="rId19"/>
    <p:sldId id="310" r:id="rId20"/>
    <p:sldId id="26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274" r:id="rId29"/>
    <p:sldId id="264" r:id="rId30"/>
    <p:sldId id="266" r:id="rId31"/>
    <p:sldId id="267" r:id="rId32"/>
    <p:sldId id="269" r:id="rId33"/>
    <p:sldId id="270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8"/>
    <p:restoredTop sz="93072"/>
  </p:normalViewPr>
  <p:slideViewPr>
    <p:cSldViewPr snapToGrid="0" snapToObjects="1">
      <p:cViewPr varScale="1">
        <p:scale>
          <a:sx n="107" d="100"/>
          <a:sy n="107" d="100"/>
        </p:scale>
        <p:origin x="17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2-20T16:55:30.97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1865 879 306 0,'0'2'24'16,"0"0"-23"-16,0-2-1 15,0 4-1-15,0-1 1 0,0 4 0 16,-2 2 0-16,-1 2 0 16,0 3 0-16,-1 6 1 15,-2 7-1-15,1 4 1 16,-5 9-1-16,-2 3 1 16,-1 7 5-16,1-1 1 0,-1 1-3 15,0-6-4-15,1-3 1 16,4-8-2-16,3-9 0 15,5-8-9-15,0-7-30 0,0-7-46 16,0-2-48-16</inkml:trace>
  <inkml:trace contextRef="#ctx0" brushRef="#br0" timeOffset="404.5797">1951 981 163 0,'4'18'114'16,"-2"2"-133"-16,2 3 22 16,0 0 13-1,-3 6 4-15,1 3 0 16,-1-1-6-16,2 3 0 16,-1 1-1-16,0 2-3 0,-2-1-4 15,2 1-2-15,-2-3-3 0,0-1 0 16,2-3-1-16,2-5 0 15,-2-5 0 1,4-3-1-16,-1-6-7 0,5-8-16 16,2-3-21-16,-1-7-48 15,2-10-66 1</inkml:trace>
  <inkml:trace contextRef="#ctx0" brushRef="#br0" timeOffset="1576.1686">2603 1012 265 0,'-5'-4'8'15,"2"0"-4"-15,1 2 28 16,2 2 1-16,-3 0-9 16,2 0-18-16,1 10-5 0,0 9 0 15,0 6 5-15,0 9 4 16,4 9-4-16,1 8-1 15,1 2-1-15,1 1 1 16,-4-3-4-16,-1-1 0 0,1-8-1 0,0-5 1 16,-3-7-2-16,0-6 2 15,0-10-3-15,0-1-6 32,0-7-18-32,0-5-13 0,-7-1-16 15,-3-3-62-15</inkml:trace>
  <inkml:trace contextRef="#ctx0" brushRef="#br0" timeOffset="2680.0636">2300 1268 351 0,'-3'-3'13'15,"3"3"-11"-15,0 0 5 16,12 0 8-16,5 0 1 0,8-2 7 15,8 1-12-15,6-5-8 16,4 2-2 0,6 0-1-16,-3-5 0 15,4-2 0-15,-5-7-1 16,4-5-2-16,-7-6 3 0,-1-3 1 0,-7-5 0 16,-1-1 1-1,-10 2 2-15,-6 3 2 16,-4 5 4-16,-6 5-4 0,-7 7-3 15,0 8-2-15,0 4-1 16,-8 4-1-16,-2 5-1 16,-1 13 2-16,-3 7 0 15,2 8-1-15,3 5 0 0,1 9 1 16,2 7-1-16,4 1 1 16,2 1 0-16,0-5 0 0,6-6 0 15,5-9-1-15,1-10 2 16,3-9 0-1,1-10 0-15,4-7 1 0,-3-3 7 16,4-13 5-16,-1-4-4 16,-2-5-2-16,2-1-5 15,-6 1-1-15,-1 2-1 16,-2 3 0-16,-6 7-1 16,0 3 0-16,-1 5 0 0,-2 5 1 15,-2 0-2 1,0 5-1-16,0 8 1 0,0 7 0 15,0 3 1-15,0 5 0 16,0-2 1-16,0 2-2 16,4-4 1-16,5-4 0 15,5-3 0-15,-1-7 0 16,2-6 1-16,0-4 0 16,0 0 2-16,2-7 8 0,2-7-1 15,-4-1-3-15,1-5-2 16,-3 1 1-16,0-2-3 15,-3 2 0-15,-1-1 0 16,-1 3 1-16,-4 4-1 0,0 3 0 16,-2 2 0-16,-2 5 3 15,0 0 0-15,0 3-4 16,0 0-2-16,0 4-5 16,-3 7 3-16,-1 4 0 15,1 4 1-15,3 3 0 0,0 1 1 16,0 4 0-16,0-4 1 0,4 1-2 15,6-5 1-15,-1-1 1 16,2-5-1 0,3-5 0-16,-1-2 3 15,5-5-1-15,-3-1 3 16,3 0-1-16,-2-8 4 16,4-5-3-16,0-3-3 0,-2-2-1 15,2-3 0-15,-1-1-1 16,-2 1 0-16,1-3 1 15,-3 5-1-15,1 1 0 16,-3 4 0-16,-1 1 0 16,-2 4-1-16,1 4 2 0,0 1-1 0,-1 4 0 15,1 0-1-15,1 0 0 0,-2 6 0 32,0 6 1-32,1 2-1 15,-6 2 0-15,-2 2 0 0,-2 0 3 16,-1 2-3-16,-2-1 1 0,-9-1 0 15,-5-2 0 1,-3-2 3-16,-4-1 1 0,-4-1-2 16,-2-6-2-1,-2-4-16-15,1-2-44 16,0-2-36-16,4-12-82 0</inkml:trace>
  <inkml:trace contextRef="#ctx0" brushRef="#br0" timeOffset="2807.0993">3275 1110 414 0,'0'-3'-15'16,"0"-1"-46"-16,9 0 15 16,1 1-158-16</inkml:trace>
  <inkml:trace contextRef="#ctx0" brushRef="#br0" timeOffset="3564.3808">4687 1042 235 0,'-2'0'26'0,"2"0"-16"16,0 3 17-16,-3 7 2 15,2 4-8-15,0 7-3 16,1 5-6-16,0 5-4 0,0 6 0 15,1 0-1-15,6 1 1 16,2-2-2-16,2-1-6 16,0-12 1-16,5-3 1 15,0-7 3-15,3-7 17 0,1-6 6 16,1 0 4-16,5-12-9 16,-4-4-9-1,4-6-10-15,0 0-2 0,-2-3-2 0,-2 3 1 16,0 0-2-1,-2 1 1-15,0 3 0 16,0 1-1-16,-1 3 1 16,-1 3 0-16,1 4 0 0,0 3 0 15,-1 4-1-15,-2 0 1 16,1 5 0-16,-1 8-2 16,-1 4 3-16,-3 3-2 15,-1 5 1-15,-3 0 0 16,-4-1 0-16,-2-4 0 15,-2 0 0-15,0-6 0 0,-9 0 0 16,-5-6 3-16,-4-2 9 16,-3-3-3-16,-3-3-7 15,-2 0-2-15,-3-6-5 0,1-8-21 16,-3-3-22-16,1-4-65 16,-2-6-151-16</inkml:trace>
  <inkml:trace contextRef="#ctx0" brushRef="#br0" timeOffset="3721.1812">4797 889 33 0,'2'-6'439'0,"1"0"-438"16,-1 1-5-1,4 0 3-15,-3 2-8 0,4 2-47 0,-1 1-35 31,2 0-112-31</inkml:trace>
  <inkml:trace contextRef="#ctx0" brushRef="#br0" timeOffset="5252.9144">5389 747 153 0,'-6'-5'3'0,"3"2"15"0,0-1 14 15,1 3 9-15,1-2-5 16,1 0-12-16,0 3 22 16,0-1-24-16,0-2-1 15,0 3-1-15,0 0-4 0,0 0-2 16,0 0-7-16,0 0-1 15,0 0-2-15,1 8 4 16,3 4 3-16,2 2 3 16,1 1-3-16,4 7-4 0,2 2 1 15,0 2 2-15,4 2-2 0,1 2-2 16,1 0-1-16,1-1-1 16,3 3 2-16,-5-2-1 15,4 1 3-15,-1-1-3 16,-3-2 0-1,0-1-3-15,-2-3 1 0,0-3 2 16,-4-4-5-16,0-2 2 16,-4-6 1-16,0-1 5 15,-3-5-4-15,-1-1 2 16,-1 0 4-16,-2-2-1 0,1 0-2 16,-2 0-5-1,0 0 1-15,0 0-2 0,0 0 0 16,0 0-2-16,0 0-1 0,0 0-13 0,0 0-17 31,0 1-16-31,0-1-15 16,0 0-47-16,0 0-90 15</inkml:trace>
  <inkml:trace contextRef="#ctx0" brushRef="#br0" timeOffset="6082.369">5797 879 191 0,'0'-3'17'15,"0"0"-1"-15,0 0 30 16,0 2-5-16,0-1-17 16,0 2-3-16,0 0 1 0,0 0-6 15,0 0-11-15,3 6 4 16,3 5 2-16,0 2-1 0,1 5 0 15,-1 4-1 1,3 1-1-16,-2 2-4 16,0 2-1-16,1 1-1 15,-3-2-1-15,1 2 1 16,0-2-2-16,-2-2 1 0,2-2 0 16,-3-3-1-16,-1-3 0 15,0-5 1-15,-1-3-1 16,-1-4 0-16,0-4 0 0,0 0 1 15,0 0 3 1,0-4 17-16,-4-8-11 16,-3-2-7-16,2-3-2 0,0-3 0 15,-3-1-1-15,3-1 0 16,1 2 1-16,2 0-1 0,1 2 1 16,1 1 2-16,0-1 0 15,0 2-1-15,3 2-2 16,4 0 1-1,3-1 1-15,-1 1-2 0,2 3 0 0,1 0 0 16,1 1 3 0,-1 1-3-16,0 2 2 0,-2 1 2 0,1 3 1 15,-3 2-2-15,1 1-1 16,-2 0 0-16,3 2-1 16,-2 9-1-16,1 3 0 0,2 4 0 31,0 4 1-31,0 1-1 15,2 2 2-15,-2 1 0 16,2-1 2-16,-2-1-2 0,-1-2 2 16,0-1-2-16,-1-7-1 15,-2-2-1-15,-1-4 1 16,-1-2-1-16,1-3 1 0,-5-2-2 16,1 0-4-1,0-1-17-15,-2 0-11 0,0-6-49 16,0-5-81-16</inkml:trace>
  <inkml:trace contextRef="#ctx0" brushRef="#br0" timeOffset="7361.4497">6549 1113 112 0,'3'-4'-20'0,"6"-2"-2"15,0 2 23-15,2-3 0 0,0 4 0 16,-2-3 10-16,0 0 10 16,-2 1 7-16,-1-1 9 0,-3 2 3 15,-1-1 6-15,0 0-5 16,-2 1-4-16,0-2-11 0,0-1-6 31,-4 0 4-31,-3-2-1 16,0 2-2-16,-2-1-6 15,-2-1 0-15,1 1 3 0,-4 1-15 16,0-1 4-16,0 4 1 16,0 1-7-16,0 2-1 15,-4 1 0-15,2 0 0 16,0 7 0-16,-1 4-1 0,1 4 1 15,0 3 1-15,5 2 0 16,1 2-1-16,1 3 1 16,4 0-1-16,2 1 1 15,3-1-1-15,0 0 0 0,0-5 1 16,0-4-2-16,5-4 2 16,1-4 0-1,4-5 0-15,1-3 3 0,3 0-1 16,1-7 1-16,2-6-1 15,0-1-2-15,2-2 1 0,-4 1-2 16,0-2 1-16,-3 3-1 16,-3 1 1-16,0 0-1 15,-4 0 1-15,0 2-1 16,-2 1 0-16,-3 2 0 16,0 2 0-16,0-1 0 15,0 4 0-15,0 3 0 16,0 0 0-16,0 0-1 0,0 0 0 15,0 1-1-15,0 8 1 16,0 1 1-16,5 2 0 16,4 1 1-16,2 0 2 0,3 0 0 15,2-4-1 1,1 2 1-16,1-2-3 16,-1-1 1-16,-2-4 1 0,1 2-2 0,-3-5 0 15,3 2 1-15,-1-3-7 16,3 0-26-16,0 0-38 15,2 0-38-15,3-4-175 16</inkml:trace>
  <inkml:trace contextRef="#ctx0" brushRef="#br0" timeOffset="8446.2006">7443 1019 203 0,'-5'-1'19'0,"2"0"24"16,1-1 17-16,2 2-26 15,0 0-4-15,0 0-9 16,2 7-18-16,3 6-1 0,1 3 3 16,1 3-1-16,-1 3-1 15,3 2 0-15,-2 1 3 16,0-2-1 0,-1 0-2-16,2-3-2 15,-3-5 0-15,-2-2-1 16,-1-6 1-16,-1-4 0 15,-1-3 2-15,0 0 36 16,0-6-3-16,0-6-26 0,0-5-5 16,0-3-3-16,0-3 2 15,0 0-3-15,0-1 1 0,0 0-1 16,0 2-1-16,0 3 0 16,1 2 0-16,4 3 0 15,-1 2-1-15,3 2 2 16,2 3-1-16,-2 3 0 15,2 2 0-15,0-2 0 16,0 4 0-16,0 0 0 0,2 2 0 16,1 6 0-16,-1 2-1 0,2 2 1 15,-2 3 0-15,1-1 0 0,0 2 0 16,0 2 1-16,1-4-1 31,-3 2 4-31,0 1-3 16,1 0 2-16,-2-1-1 15,0 0-2-15,-1-1 1 0,0-1-1 16,-2 0 0-16,-1-5 1 16,-3-2-1-16,-1-1 0 15,0-5 0-15,-1 1-1 16,0-2 0-16,0 0-5 0,0 0-1 16,0 0 0-16,-4-3-1 15,0 0-2-15,1-1 1 16,-1 0 3-16,1 0 3 0,-1 2 3 15,2 0 0-15,2 1 1 16,-2 0 3 0,1 1 3-16,-1-1-2 0,2 0 2 15,-1 0-3-15,-2-1-1 16,3 1 2-16,-2-1 0 0,2-2 1 16,-2 1 1-1,1 0-2-15,1-2-1 16,-2 2 1-16,1 0 1 0,0-1-1 15,1 1-3-15,0 3 0 16,-2-1-1-16,2 1-1 16,0-2-1-16,0 2 0 15,0 0-3-15,0 0 1 16,0 0-8-16,0 3-18 0,0 1-5 16,0 2-16-16,0-3-37 15,0 1-73-15</inkml:trace>
  <inkml:trace contextRef="#ctx0" brushRef="#br0" timeOffset="9513.848">7838 1092 242 0,'-1'0'104'0,"1"0"-93"0,0 0 21 16,2 2-6-16,7-1-20 16,1 0 6-16,5-1 2 15,3 0-8-15,-1 0-1 16,2 0-3-16,-3-4 0 15,1-2 0-15,-3 0 4 0,-2-5 1 0,-1 1-2 16,-2 0-1-16,-2 2-1 16,-3-2-2-16,-3 1 0 15,-1 2 0-15,0 0-1 16,-6 3 0 0,-5 2-2-16,-3 2-1 15,-3 0 2-15,-2 0 1 0,-3 7-1 16,0 5 1-16,-2 2 0 15,1 2 0-15,3 1 1 16,2 0-1-16,5 3 0 16,2 1 1-16,8-3 0 0,3 2-1 15,0-1 1 1,10-5-1-16,7-3 2 0,6-2 0 16,2-8 2-16,2-1 1 15,0 0-2-15,0-4 0 16,-1-6 0-16,-4 0-1 15,-1-1 0-15,-5-2-1 16,-3 0 1-16,-1 0-1 16,-3 2 0-16,-3 0 0 0,-1-1 0 15,-3 5-1-15,-1 3 0 16,-1 1 0-16,0 2 0 16,0 1-1-16,-2 0-3 15,-4 8 2-15,1 5 2 0,-1 4-2 16,2 3 1-16,3 1 1 15,1-1 0-15,0 0 0 16,0-6 0-16,7-1 0 16,1-3-2-16,4-5 1 0,-1-5 1 15,3 0 0-15,0-1 1 0,0-7 0 16,1-4-1-16,-2-2 1 16,1 1-1-16,-3-1 1 0,-5 0 1 31,1-2 2-31,-4 5-1 15,-1 2 3-15,-1 2-5 16,-1 1 0-16,0 5 2 0,0 1-1 16,0 0-1-16,0 0-2 15,0 0 1-15,-1 7-1 0,-1 2-1 16,0 3 2-16,1 3 0 16,1-1 0-1,0 1-1-15,0 0 2 0,0-2-2 16,7-2 1-16,2-1 1 0,2-5 0 15,3-2-1-15,1 0 1 16,3-3 2-16,0 0 2 16,0-10 2-16,2 0 2 15,0-1-4-15,-1-2-1 16,-2-1 0-16,-2 1 0 0,-4-4 4 16,0 1 7-16,-6 0 0 15,-2 0-4 1,-3-1-8-16,0 0-2 0,-5 2-1 15,-7 0-1-15,-2 4-8 0,-2 0-24 16,-3 3-13-16,-1 2-16 16,1 2-73-16</inkml:trace>
  <inkml:trace contextRef="#ctx0" brushRef="#br0" timeOffset="10127.6856">8905 734 313 0,'-8'-3'20'0,"0"0"-17"16,2 3 7 0,-1 0 2-16,1 0-6 0,1 11 3 15,0 2 6-15,1 4-1 16,0 6-1-16,1 5 3 16,1 4 5-16,2 0-5 0,0 1-4 15,0 0-6-15,7-2 0 0,1 0 1 16,3-5 1-1,2-4-5-15,0 0 0 16,2-5 0-16,1-4 4 16,2-2 4-16,0-3-2 15,2-2-1-15,1-1 0 0,-2-1-5 0,1-1-2 32,-3-1 0-32,-2 0-1 0,-2-2 0 15,-1 1 1-15,-5-1-1 16,0 0 0-16,-2 0 0 15,1 0-2-15,-2-1-5 16,0-3-15-16,-2-1-17 16,-2 1-43-16,0-2-55 0</inkml:trace>
  <inkml:trace contextRef="#ctx0" brushRef="#br0" timeOffset="10587.3869">9116 914 246 0,'0'12'27'0,"1"3"14"15,0 1 11 1,0 1-28-16,1 3-15 15,0 0 3-15,1 0-3 16,1 2-7-16,-2 2-2 16,0-1 1-16,0 4-1 0,0-4 0 15,0 1 1 1,-1-6-2-16,1-1 1 0,-1-5-1 0,0-4-3 16,1-1-17-1,0-7-13-15,1 0-15 16,1 0-37-16,3-12-61 15</inkml:trace>
  <inkml:trace contextRef="#ctx0" brushRef="#br0" timeOffset="10749.5924">9166 846 356 0,'-6'-10'5'0,"0"0"-1"16,4 4-1-16,1 2 2 0,1 0-4 15,0 1-4-15,0 2-20 16,3 1-37-16,2 0-76 16</inkml:trace>
  <inkml:trace contextRef="#ctx0" brushRef="#br0" timeOffset="11236.7869">9295 965 272 0,'-5'16'3'0,"1"2"-2"16,2 2 34-16,-2 2-4 16,2-1-20-16,1 2-7 0,1-1 3 15,0-2-1-15,0-3-4 16,0-3-1-1,0-2-1-15,0-8 1 16,1-1 1-16,3-3 3 0,-4 0 23 16,2-9-5-16,-1-2-12 15,2-6-2-15,-1-1 3 0,2-4 1 16,1 2-3-16,-1-2-2 16,3 2-7-16,1 1-1 15,0 2 0-15,0 4 5 16,2 2-1-16,-1 4 0 15,0 1 0-15,-1 4 0 0,2 2 0 16,-4 0-3 0,2 2-1-16,-2 7 0 0,2 4 0 15,-3 2 0 1,0 5 0-16,-1 0 0 0,-2 4 0 0,2 0 0 16,-2-1-1-1,2-2-8-15,1-2-16 16,0-8-14-16,1-1-28 15,0-7-4-15,2-3-41 16,0 0-76-16</inkml:trace>
  <inkml:trace contextRef="#ctx0" brushRef="#br0" timeOffset="11738.3784">9554 1019 320 0,'0'5'19'0,"0"-1"-13"0,0 3 31 16,4 0-11-16,5 0-10 16,2 0 2-16,5-1 0 15,2-3-2 1,1-2-6-16,3-1-3 0,-1 0-1 16,1 0 0-16,-1-4-2 15,-1-3-2-15,-2-2-2 0,-3 2 2 16,0-2-2-16,-4-2 0 0,-3 4 0 15,-1-3 0-15,-3 0 0 32,-3 2 0-32,-1-2 0 15,0 1-1-15,-6 2-1 0,-7 2-7 16,-4 0-4-16,-5 4 10 0,-1 1 2 16,-3 0 1-16,1 4-1 0,0 3 1 31,2 4 0-31,4 1 0 15,4 4 0-15,5 2 0 0,5 2-3 16,5 1 4-16,0 3 0 16,7-2 0-16,7-1 2 15,4-4-1-15,0-3 0 16,3-2 1-16,2-2-1 0,-1-3-1 16,1-3 2-16,0-4-2 15,-1 0-2-15,-1 0-13 0,0 0-20 16,-3-9-41-16,-2 1-41 15,3-6-121 1</inkml:trace>
  <inkml:trace contextRef="#ctx0" brushRef="#br0" timeOffset="12148.4007">10059 674 259 0,'0'0'31'0,"0"0"-10"16,-1 0 13-16,0 2-15 15,-1 6 3-15,0 3 4 16,-2 4-5-16,2-1-5 0,0 7-7 16,0-1-5-16,0-1-3 15,1 2 0-15,1-4-1 16,0 0 0-16,0-3 0 15,0-4-8 1,0 0-19-16,1-4-20 16,4-2-2-16,1-3-38 15,0-1-66-15</inkml:trace>
  <inkml:trace contextRef="#ctx0" brushRef="#br0" timeOffset="12408.7076">10190 646 254 0,'-5'3'37'15,"0"6"13"-15,-2 6 16 16,0 2-22-16,0 5-19 0,1 1-4 15,0 4-4-15,0 2-11 16,3-1-5-16,1-1 1 16,2-3-2-16,0-3-3 0,0-3-31 15,7-7-78 1,2-1-149-16</inkml:trace>
  <inkml:trace contextRef="#ctx0" brushRef="#br1" timeOffset="20795.7666">5470 1522 84 0,'4'-3'20'0,"0"2"3"0,-1-2 8 16,2 1-4-16,-2 1-6 0,0 1-5 15,-1-3 8-15,1 3-6 0,-1 0 5 31,-1 0-1-31,0 0-7 16,0 0 9-16,1 0-8 16,-2-1-4-16,1 1 5 0,1-2 1 15,-1 1-7-15,3 1-3 16,-3-1-2-16,2-1-3 16,0 2 0-16,4-1-2 15,-1-2 0-15,1 3 1 0,2-1-2 16,1 0 2-16,1 0-2 15,1 1 1-15,0-3 0 16,1 2-1-16,1 1 1 16,1-3-1-16,-1 3 0 15,-1-3 1-15,0 2-1 16,1 1 0-16,-2-3 1 16,0 3-1-16,0-1 0 0,-1 1 0 15,1-2 0-15,-2 2 0 16,0 0 0-16,1 0 0 15,-1 0 0-15,1 0 2 16,-1 0-4-16,0-1 4 0,-1 0-2 0,1 0 1 16,-1 1 0-16,0-1 1 15,0-1 1-15,0 1-3 0,0 1 3 16,0-2 0-16,0 1 0 31,0 0-1-31,0-2 2 0,1 1-1 16,0 0 1-16,-2 0-1 0,3-1-1 15,-2 2-2-15,2-2 1 16,-3 0 0-16,1 2 0 0,-2-2-1 16,1 3 1-16,-1-2-1 15,0 1 0-15,-1 1 2 16,1-1-4-16,-1-1 4 0,2 2-2 31,2-1 0-31,-1-2 0 16,3 3 0-16,1-3 0 0,1 2 0 15,-2-1 0-15,-1 1 0 16,1-1 0 0,-5 2 0-16,-1-1 0 0,-3 0 0 15,-1 1 0-15,-2-2 0 0,1 2 0 0,-1 0 0 32,0 0 0-32,0 0 0 15,1 0 0-15,-1 0 1 16,0 0-1-16,0 0-1 0,0 0 1 15,0 0 0-15,0 0 0 0,0 0 0 16,0 0 0-16,0 0 0 16,0 0 0-16,0 0 0 15,-1 0 1 1,-3 0 2-16,-1 0-1 0,-1 0-1 16,-2 0 0-16,-1 0-1 15,-1 0 0-15,-2 0 1 16,-2 0-1-16,0 0 0 15,-3 2 0-15,1 0 0 16,-4 0 0-16,1 1 0 0,2-2 0 0,-5 3 0 16,3-1 0-16,-2 0 0 15,1 0 1-15,-1 0-2 16,1 0 1-16,0 0 0 16,0 1 0-16,4-3 0 15,-4 3 0-15,5-3 0 0,0 0 0 16,3 0 1-16,-1 1-1 0,3-1 0 31,1-1 0-31,-1 2 0 16,1-1 0-16,1 0 0 0,0 2 0 15,0-1 0-15,-2-1 0 16,1 2 0-16,0 0 0 16,-2 0 0-16,-1-2 0 15,-1 2 0-15,0 1 0 16,-2-3 0-16,2 1 0 15,-1 2 1-15,0-4 0 0,3 3 1 16,0-3 0-16,2 0 0 16,1 1 0-16,2-1 1 0,-1 2 0 15,3-2 4 1,2 0-1-16,-1 0 0 0,1 0-1 16,0 0-1-16,0 0 2 15,0 0-2-15,0 0-1 0,1 0 0 0,-1 0 0 16,0 0-1-16,0 0-1 15,1 0 2-15,0 0-1 32,1 0 0-32,-3 0 0 15,3 0 0-15,0 0-1 0,-2 0-1 16,2 0 1-16,0 0-2 16,-1 0 2-16,1 0-1 15,-1 0 0-15,1 0 0 16,0 0 0-16,0 0-1 0,0 0 1 15,0 0 0-15,0 0 0 16,0 0-1-16,0 0 0 0,0 0-1 16,0 0-7-16,0 0-11 15,0 0-11 1,0 0-14-16,0 1-40 0,0 2-44 16</inkml:trace>
  <inkml:trace contextRef="#ctx0" brushRef="#br1" timeOffset="34486.7338">398 1042 247 0,'0'-1'1'0,"0"-1"1"15,0 2 35-15,0-4 3 16,0 4-10-16,0 0-3 16,0-1-2-16,0 0-3 15,0 0-4-15,0 1-4 0,0 0-3 16,0 0-2 0,0 0-5-16,0 0-4 15,3 2 2-15,5 6 0 0,0 2 2 16,2 4 0-16,1 5 0 15,1 3 0-15,-1 2-1 16,-1 3-1-16,2 3-1 16,0 1 0-16,-1-2-1 15,0 1 0-15,-1-6 0 0,1 0 1 16,-1-8-1-16,1 1-1 16,-3-6 1-16,0-1 0 15,-1-6 0-15,-1-1 0 0,-1-3 0 16,2 0-9-16,-5-3-20 15,2-8-21-15,-3-2-32 0,0-7-94 32</inkml:trace>
  <inkml:trace contextRef="#ctx0" brushRef="#br1" timeOffset="34908.4282">660 984 124 0,'0'0'78'0,"0"0"-69"16,0 0 16-16,-3 0 14 16,-1 5-13-16,0 4-4 15,1 1-6-15,-3 1-1 16,-1 2 4-16,0 1 2 15,0 2 0 1,-3 4-3-16,1 1-2 16,-5 6-3-16,1 1-6 0,-6 4 0 15,2 2 0-15,-3 4-3 16,-3-1-2-16,4 2 1 16,-2-4-5-16,1-5 5 15,4-3-4-15,3-6 1 16,2-8 1-16,3-2 1 0,5-8-2 0,-2 0 0 15,3-2 1-15,2-1 0 16,0 0-2-16,0-1-10 16,0-5-21-16,4-5-29 15,4 1-27 1,2-4-89-16</inkml:trace>
  <inkml:trace contextRef="#ctx0" brushRef="#br1" timeOffset="35287.1039">1087 1127 264 0,'-3'3'95'0,"3"-3"-85"15,0 0 36-15,0 0 19 0,0 0-38 0,0 0-14 16,10 0-5-16,1 0-5 16,7 0 1-16,3-3-2 0,5-1-1 15,2 1 2-15,2-3 0 31,-1 2-1-31,-2 3-1 16,-2-2-1-16,-2 0 0 16,-7 2-1-16,-3-1-6 0,-5 1-19 0,-4 1-22 15,-2 0-53-15,-2 0-76 16</inkml:trace>
  <inkml:trace contextRef="#ctx0" brushRef="#br1" timeOffset="35489.3656">1111 1251 398 0,'0'4'16'0,"0"-3"-19"16,7 1 19-16,7-2 16 31,8 0-10-31,0 0-11 0,7 0-6 16,3 0-2-1,3-7-3-15,-1 0 0 0,-2 0-27 16,-8 1-149-16</inkml:trace>
  <inkml:trace contextRef="#ctx0" brushRef="#br1" timeOffset="38476.2978">262 2414 215 0,'1'24'2'0,"5"2"-1"16,1 2 29-16,3 5-3 15,4 1-11-15,-3 3 8 0,3 1-6 16,-1 3-10-16,1-4-5 31,-5 0 1-31,-1-5 1 16,-2-4 3-16,2-6-3 0,-6-4 0 16,-2-7-1-1,0-5 6-15,0-6 23 0,0 0 11 0,-10-9-19 16,2-9-16-1,-1-7 1-15,-2-6-4 0,2-3-7 16,0-7 0-16,-2 0 0 16,4-2-5-16,-2 2-4 15,0 1-1-15,2 6 3 16,3 2 6-16,0 3 2 16,4 6 0-16,0-1 0 15,2 1 1-15,9 1 0 0,4 2 1 16,6 0-2-16,-1 2 0 15,5 3 0-15,1 7 0 16,-3 4 1 0,0 4-2-16,-2 2 2 0,-3 12-2 15,0 8 1-15,0 5 1 16,-7 4-1-16,-1 3 2 16,0 3 1-16,-5 1 0 0,-3-2-1 15,-2-4 0-15,0-3 0 0,-4-3 0 16,-5-5 2-16,-3-6 7 15,-1-2 2 1,-3-8 1-16,-4-3-7 16,0-2 8-16,1 0-5 0,2-7-6 15,-1-6-3-15,3 2-1 16,-1-3-1-16,5 2-3 16,2 1-2-16,3 2-2 0,1 4 5 0,3 1 2 15,2 2 0-15,0 2-3 31,1 0 0-31,9 0 2 0,-1 0 2 0,4 3 0 16,5 4 0 0,1-1 0-16,2 2 0 15,4-3 0-15,4-1-2 16,2-4 2-16,2 0 0 16,1-4 0-16,1-9 1 0,2-1-1 15,-3-6-1-15,-1 2 4 16,-6-1-3-16,-3-1 1 15,-4 1 0-15,-3 1-1 16,-6-2-1-16,1 5 2 16,-5 0-3-16,-2 4-1 0,-3 1 3 15,1 6-1-15,-2 1 2 16,-1 1-1-16,1 2 0 16,3 0 0-16,-2 0 0 15,0 5 0-15,2 5-1 16,4 1 2-16,-4 2-1 15,3 0 0-15,-1-2 1 16,1-1-2-16,0 0 2 0,2-2-1 16,-2-2 0-16,3 0 0 0,2-2 0 15,1-1 0-15,-1-2 1 16,3-1-3-16,1 0 4 16,-1 0-1-16,-1-8-1 0,-1 1 1 15,0-4-1 1,-3-1 1-16,-4-5 0 0,-1 2 1 15,-1-3-1-15,-4 0 0 16,0 2 1-16,0 1-1 0,0 5-1 16,-2 1 1-16,-2 5-1 15,1 1 1-15,-1 3-1 0,2 0-1 16,-2 4-1-16,2 6 1 16,1 3-1-16,1 4 0 31,0 3 1-31,0-1 1 15,3 0 0-15,5 0 0 16,1-3 0-16,1-3-1 0,1-4 1 16,3-3 0-16,2-5-1 15,2-1 3-15,2-1 1 16,1-9 1-16,-2-4 0 16,2-2-1-16,-1 0-2 15,-3 1 0-15,1 1-1 0,-4 2 1 0,-2 2-2 0,-2 6 2 31,-1 0-2-31,-4 4-1 16,0 0 1-16,1 2-1 16,-3 6 2-16,1 4 0 0,0 0 2 15,1 2-2-15,-1-1 0 16,1 1 0-16,-1-4 0 16,-2-2 0-16,-1-3 1 15,1-1-1-15,-1-2 0 16,2-2 2-16,-1 0 3 0,0-4 6 15,2-5-3-15,4-3-4 16,-3-2-2-16,5-3 2 16,-3-1-2-16,3-1-2 15,0 2-2-15,-1 0 0 0,-2 4 1 16,2 3 1 0,-4 3-1-16,-2 3 0 0,0 4-1 15,-1 0 0-15,2 0 0 16,-1 10 1-16,4 1 1 15,-2 5 1-15,5 4 1 16,-1 0-2-16,3 0 1 0,1-2 0 16,3-1-1-16,1-3 0 15,-1-5 0-15,-1-2 1 16,1-4 0-16,-3-3-1 16,2 0 5-16,0-3 2 0,1-6 5 15,-1-3-4 1,1-4 0-16,-1-1-2 0,-1-4-2 15,-1-2 2-15,-5-4-1 16,2 0-3-16,-5-4-3 16,-1-1 3-16,-4 0-3 15,0 3 0-15,0 4-1 0,0 3 1 16,-4 7 0-16,2 5 1 0,-1 4 2 16,3 3 1-1,-2 3 0-15,2 0-4 0,0 0-2 16,0 9-3-1,0 5 2-15,3 5 2 16,5 5 1-16,-3-1 0 0,3 5 1 0,0 0 0 16,2-1 0-16,-5-1 0 0,3-4 1 31,-2-3-1-31,0 1 0 16,-4-6-1-16,0-1-6 15,-2-3-15-15,0-4-3 16,0-2-11-16,0-4-7 0,-2 0-22 0,-6 0-32 15,-4-7-74 1</inkml:trace>
  <inkml:trace contextRef="#ctx0" brushRef="#br1" timeOffset="38674.1762">1672 2241 295 0,'16'-7'22'0,"3"0"-3"15,4-2 41-15,4 1-27 0,0 1-9 16,2-1-10-16,0 4-3 16,-2-2-1-16,-4 2-8 15,-6 0-1-15,-1 2-5 0,-9-2-40 16,-3 3-60-16,-4-2-144 31</inkml:trace>
  <inkml:trace contextRef="#ctx0" brushRef="#br1" timeOffset="38861.7683">1295 2035 177 0,'0'0'92'15,"0"-5"-181"-15,3-2-53 16</inkml:trace>
  <inkml:trace contextRef="#ctx0" brushRef="#br1" timeOffset="39452.5762">2251 1957 314 0,'0'-2'10'0,"0"2"2"16,0 0 28-16,0 0-8 15,0 3-27-15,-8 10-2 0,1 5 3 16,-3 7 2-16,-1 6-2 15,0 6-4-15,-1 6 1 0,4 3-2 16,-2 2 0-16,7-1 1 16,1 0 1-16,2-7 4 15,0-5-3 1,7-6-1-16,4-5-5 16,2-5 4-16,0-7-2 0,0-3-5 15,1-5-32-15,0-4-22 16,2 0-74-16</inkml:trace>
  <inkml:trace contextRef="#ctx0" brushRef="#br1" timeOffset="39831.2874">2385 2221 175 0,'-1'-3'178'0,"1"-1"-177"15,0-2 8-15,0 1 20 16,4 0-13-16,1-1-8 16,3 1 1-16,-1-1-3 0,4 2-1 15,-7 2-2-15,1 0 2 16,-1 0 1-16,-1 2 4 16,1 0-5-16,3 0 2 15,-2 0 5-15,3 7-5 0,3 5 10 16,3 1-5-16,1 3-2 15,2 1 2 1,0 2-4-16,3 2-5 0,-4-1 0 16,1 3-2-16,0-5-1 15,-4 2 0-15,1-3 0 16,-4-2 0-16,1-4-2 16,-6-4-13-16,4 0-10 0,-5-5-23 15,0-2-34-15,-1 0-8 16,-1-2-79-16</inkml:trace>
  <inkml:trace contextRef="#ctx0" brushRef="#br1" timeOffset="40127.991">2644 2142 306 0,'-3'-2'9'0,"0"0"-7"31,1 2 28-31,-4 0-11 0,-2 2-7 16,0 9 0-16,-1 5-1 15,-3 5-6-15,-3 6-4 16,-1 6-1-16,1 4-1 0,-3 4 1 16,4 0 1-16,-2-1 0 15,5-5-4 1,1-6-9-16,6-9-13 0,2-9 10 15,2-7-4-15,4-4-38 16,8-3-11-16,2-12-56 0</inkml:trace>
  <inkml:trace contextRef="#ctx0" brushRef="#br1" timeOffset="40411.0663">2694 1948 271 0,'11'-4'0'16,"4"4"1"-16,5 0 18 16,6 0 7-1,2 13 1-15,2 5-5 0,1 5 8 16,-2 7 15-16,-5 4-37 0,-4 7 1 15,-5 7-3-15,-9 2-1 0,-2 4-3 32,-4 0 0-32,-2-3-2 0,-7-3 0 15,-7-5-9-15,-1-5-40 16,-4-5-48-16</inkml:trace>
  <inkml:trace contextRef="#ctx0" brushRef="#br1" timeOffset="42218.9683">2115 3134 91 0,'2'-7'156'16,"-1"1"-152"-16,-1 1 14 0,2 2 37 15,-2 1-11-15,2 1-8 0,-2 0-3 16,0-1-7-16,0 2-7 0,0 0-12 31,0 3-6-31,0 7 0 16,1 4 0-16,2 7 3 0,-1 5 2 15,1 5-1-15,1 3 1 16,3 4-4-16,-2 1-1 0,1-1-1 16,-2-3 0-1,1-3 0-15,2-5 1 16,-3-7-2-16,-2-6 1 0,1-4-3 16,-2-4-13-16,-1-5-13 15,0-1-25-15,0 0-13 0,-8-1-71 16</inkml:trace>
  <inkml:trace contextRef="#ctx0" brushRef="#br1" timeOffset="42538.1156">1861 3334 334 0,'0'0'6'0,"2"0"1"16,8 0 19 0,4 0-3-16,8 0-7 0,5-2 1 15,2 1-6-15,3 0-3 16,3-2 1-16,-1 2 0 0,3-5 2 16,2 2 0-1,-4-3-2-15,-1 0-1 0,-3 0-5 16,-1 1-1-16,-5 1-1 15,-4 1-2-15,-3 4 2 16,-3 0-2-16,-5 0-5 0,-3 0-20 16,-1 4-28-16,-4 1-17 0,-2 1-8 31,0-2-41-31</inkml:trace>
  <inkml:trace contextRef="#ctx0" brushRef="#br1" timeOffset="43206.0708">2384 2941 153 0,'-4'7'125'16,"2"3"-126"-16,2 7 1 15,0 6 15-15,0 7 9 16,1 8-10-16,6 6-1 15,0 5 0-15,3 4-8 0,-2-2-3 16,4-1-1 0,-1-7-1-16,1-5 1 0,1-8 0 15,-4-9-1-15,1-5 7 16,0-9 12-16,-1-4 7 16,-2-3 7-16,4-5-11 15,-4-10-8-15,3-2-2 16,2-3-5-16,-3-2-3 0,0 1-3 15,2 0-1-15,-2 5 0 16,-2 1 0-16,1 2 0 16,-3 6 0-16,0 1 0 15,-1 2-2-15,0 3 3 0,1 1-1 16,1 0 0-16,1 1-1 0,2 6 1 16,2 6 0-1,1 1 0-15,3 2 2 16,-1 2-1-16,-1 2 2 15,0-1-1-15,1 2 0 0,-3-4-2 16,3-3 1 0,-5 0-1-16,1-4 1 0,0-4-1 0,-2-2 1 0,0-4 0 31,-1 0 1-31,3 0-2 16,-1-10-8-16,0-1-14 15,1-5-20-15,0-2-35 16,-3-2-45-16</inkml:trace>
  <inkml:trace contextRef="#ctx0" brushRef="#br1" timeOffset="43448.752">2924 3232 6 0,'2'0'325'16,"-2"2"-308"-16,2 3-7 15,1 5 40-15,4 7-19 0,-3-1-15 16,0 5-2-16,3 3 7 0,-3 2-9 16,1 1-10-16,2 0-2 15,-4-3 0 1,2-7-7-16,0-1-24 16,0-8-27-16,1-5-10 0,-2-3-19 15,2-4-16-15</inkml:trace>
  <inkml:trace contextRef="#ctx0" brushRef="#br1" timeOffset="43598.4342">2972 3204 302 0,'-3'-6'26'16,"0"3"-16"-16,0 1 16 15,3 1-11-15,0 1-15 16,3 0-28-16,2 2-25 15,2 4-74-15</inkml:trace>
  <inkml:trace contextRef="#ctx0" brushRef="#br1" timeOffset="44098.789">3343 3157 330 0,'-2'-4'26'16,"-9"1"-10"-16,-2 3 0 16,-4 0-5-16,1 0 2 0,-4 4-6 15,2 4-3-15,0 1 4 16,-1 2 3-16,3-2 0 0,2 1 2 16,3-2 2-1,4 1-7-15,-2-3-5 0,6 0-2 16,2 0-2-16,1 0 2 0,0-2-1 31,2 2 2-31,7-2-1 0,1 2 3 16,3-2 2-16,4 2 3 15,1-3-1-15,0 2-3 16,4-1-1-16,-1 1 3 16,0 0-3-16,-1 0-2 0,1 2 0 0,-5 3 0 15,0-1-1-15,-4 0-1 16,-1 3 1-16,-3 5 0 15,-2-3-1-15,-3 3 0 0,-3 0 0 16,0-1 1-16,-2-1-1 31,-10-1 3-31,-2-2-2 16,-1-2 3-16,-7-3-3 0,-1-1 0 16,-2-4 0-16,-1-2-2 15,0 0 2-15,-3-1-4 16,1-6-12-16,0-2-18 15,3-1-53-15,0-1-72 0</inkml:trace>
  <inkml:trace contextRef="#ctx0" brushRef="#br1" timeOffset="44654.8089">4196 3063 177 0,'1'-1'112'16,"-1"0"-86"-16,0 1 6 16,0 0 10-16,0 0-15 15,0 2-14-15,0 8-9 16,1 4 15-16,2 2-2 16,1 8-7-16,-2-1-4 0,1 5-1 15,1 1 0-15,0-1-4 16,-2-1-1-16,0-4 0 15,0-3 0-15,0-6 0 16,-1-3-5-16,1-7-14 16,1-4-16-16,-3 0-18 0,0-4-11 15,2-10-108-15</inkml:trace>
  <inkml:trace contextRef="#ctx0" brushRef="#br1" timeOffset="44834.7345">4186 2982 201 0,'-1'-1'145'15,"0"-2"-144"-15,0 3 5 0,1-2 14 32,0 2-17-32,0 0-6 15,0 2-17-15,0 5-3 16,3 1-43-16,4 2-59 0</inkml:trace>
  <inkml:trace contextRef="#ctx0" brushRef="#br1" timeOffset="45519.6755">4603 3010 234 0,'-10'-1'22'0,"1"-2"-1"15,-2 3 36-15,-2 0-27 16,-1 0-10-16,-1 0-6 0,-2 2-5 16,2 3-3-16,1 2 1 15,1 1 0 1,2 0-2-16,3-1 7 0,2 0-6 16,1-1-4-16,2 1-1 15,3-3 1-15,0 2 0 16,0-3-1-16,0 1 1 0,8-1 3 15,-1 0 3-15,2-2 6 16,1 1-1-16,4-1-6 0,-1-1-3 16,3 0 1-1,0 1 0-15,2-1-1 0,-3 0-1 16,1 0-3-16,-2 0 0 16,1 2 0-1,-3-2 0-15,1 3 0 16,-3-1 0-16,1 3 1 0,-1-1-2 15,1 0 1-15,-1 2 0 0,-1 1 0 16,1-1 0 0,-2 1 0-16,-3 1 0 0,2 0 0 15,-3 0 0-15,-3 1 0 16,-1-1 0-16,0 1 1 16,-1-1-1-16,-10 2 1 15,-2-3 0-15,-3 2 1 0,0-4-2 16,-4 1 2-1,2-3-2-15,1 0 0 0,1-3-1 0,2 0-5 16,3 0-17-16,-2 0-23 16,6-8-50-16,2-1-78 0</inkml:trace>
  <inkml:trace contextRef="#ctx0" brushRef="#br1" timeOffset="52028.8069">2236 3999 138 0,'0'3'8'16,"0"-3"17"-16,0 0 35 15,0 0-5-15,0 0-13 0,0 0-27 16,0 0 8-16,2-6-16 15,0 1-2-15,-1-1 3 16,-1 0 2-16,1 0 0 16,-1 1 3-16,0-1-1 15,0-1 0-15,-2 0-2 0,-4 0 0 16,-2 0-2 0,-3 1-2-16,-1-1-4 0,-2 4-2 15,-1 2 1-15,-1 1-1 16,0 0 0-16,-2 1-1 0,2 9 2 15,-1 0-2-15,3 4 1 16,-1-2 1-16,3 4-2 16,1 0 2-16,4 4 0 15,1-1-1-15,4 2 1 16,2 0-1-16,0 0 1 16,8-2-1-16,3 1 0 15,5-5 0-15,3-3 1 0,2-2 0 16,0-6-1-16,3-1 2 0,-4-3-2 15,2 0 0 1,-3-2 1-16,-2-6-1 0,-1-2-1 16,-3 1 0-1,-3-2 0-15,-2 0-1 0,-3-2 0 0,-1 2 2 32,-2-2 1-32,-2 4-1 0,0-6 0 15,0 6 1-15,-6-2-1 16,1 4 3-16,-2 1-1 15,1 2-2-15,3 2 1 16,-3 2-1-16,4 0 0 0,0 0-1 0,2 6 0 16,0 1 1-16,0 6 0 15,8-2-1 1,2 4 1-16,3-1 1 16,5 1 0-16,-3-2 0 0,3-3 1 15,0-1 0-15,0-2 0 16,-1-3-2-16,-3-3 0 0,0 1 1 15,2-2-1 1,-3 0-5-16,3 0-15 16,-1-5-36-16,3 1-31 15,-1-3-86-15</inkml:trace>
  <inkml:trace contextRef="#ctx0" brushRef="#br1" timeOffset="52966.4502">3058 3916 187 0,'-3'5'2'0,"1"1"12"16,1 4 29-16,1 1-6 15,0 4-10-15,0 3-3 16,5 1-7-16,3 1-5 0,-4 3-3 15,3-3-3-15,-2-1-4 16,-1-3 0-16,0-3 2 16,1-1 3-1,-4-5-2-15,0-3 1 0,0-1 4 0,-1-3 5 16,0 0-5-16,0 0-1 16,0-5-4-16,0-4-1 0,0-4 1 15,1-4-1-15,1-2-1 31,3-3-2-31,-2-1 0 16,3-1-1-16,0 1 1 16,2 3-1-16,-1 3 0 15,1 4 0-15,-1 2 1 0,2 4 0 0,-4 4 2 16,3-1-1-16,-3 2 0 16,1 2 1-16,2 0-1 15,0 2-1-15,-1 5 0 0,4 7-1 16,-2 0 1-16,1 3 1 15,1 3 2-15,0 0 1 16,-1 4-2-16,0-1-1 16,-1 0 0-16,1-2-1 15,-4 0 0 1,2-2-1-16,-3-1 0 16,-1-4 0-16,2-1 0 0,-4-1-5 15,1-3-22-15,0-3-41 16,0-2-31-16,2-4-71 0</inkml:trace>
  <inkml:trace contextRef="#ctx0" brushRef="#br1" timeOffset="53951.6343">3452 4046 336 0,'0'3'25'0,"2"-3"-21"16,7 0 10-16,-2 0-3 15,4 0 11-15,4 0-7 16,1 0-3-16,4 0-1 0,-2-3-1 16,4-4-4-16,-1-2-1 0,0-2 2 31,0-1-1-31,-1 0 0 15,-5 1-3-15,-1-2 0 16,-6 3 0-16,-2 1-2 0,-4-2 1 0,-2 2 0 16,0 1 0-1,-2 0 3-15,-8 3-2 16,-4-1-3-16,0 2 0 16,-3 3-1-16,-4 1 0 0,1 0 0 15,-2 7 1-15,3 0 0 16,1 6-1-16,1-1 1 15,2 1 1-15,7 3-1 16,2 1 0-16,4 1 0 0,2 2 0 16,0 0 0-16,10-2 1 15,4 1-1-15,2-5 1 0,1-1 1 16,3-6 1-16,-1-1-1 16,4-5 0-1,-4-1 1-15,3 0 0 16,-4-9-2-16,2-1 0 0,-2-5 0 15,-4 2 0-15,1-1 0 16,-4 0 0-16,-6 2 0 16,0 1 0-16,-2 4 1 15,-1 1-1-15,-2 2-1 0,0 3 1 16,0 1 0-16,-4 0-1 16,-1 0-1-1,1 7-1-15,0 3 2 0,1 2-2 16,2 0 2-16,1 3-1 0,0-2 1 15,6-1 0 1,2-5 0-16,5-1 0 16,1-5 0-16,1-1 2 15,2 0 1-15,1-9-1 0,-4 0 1 16,2-4-1-16,-2 1-1 16,-1 1 1-16,-3 2 0 15,-5 1 1-15,0-1 0 16,0 5-2-16,-5 2 1 0,0 1-2 15,0 0 0-15,0 1-2 16,0 0-1-16,0 4-2 16,0 3 4-16,2 2 0 15,3 5 0-15,2-3 1 0,2 2-1 16,1 1 1-16,2-5-1 16,0-2-1-1,2-2 1-15,-1-3 1 0,2-2 0 16,-1 0 0-16,0-7 1 15,1-2 0-15,0-5 0 16,-1 0 0-16,-2-3 1 16,1 1 5-16,-3-2 0 0,-5-2 0 15,-3 2 1-15,-2-1-6 16,0-1-2-16,-4-1-5 16,-8 0-23-16,-6 2-11 15,1 2-31-15,-7 3-54 16</inkml:trace>
  <inkml:trace contextRef="#ctx0" brushRef="#br1" timeOffset="54576.3609">4681 3691 70 0,'-4'-3'168'0,"2"3"-164"16,2-3 29-16,-1 3 18 0,1 0-21 31,0 0-14-31,0 0-4 16,0 6-5-16,0 4 3 0,0 5 3 15,0 4 3-15,1 5 4 16,4 6-2-16,2 4-10 15,-2 3-4-15,4-1 0 0,-4 2-1 0,3-4-2 16,-3-3 0-16,4-5-1 16,-4-5 0-16,-1-4 1 31,2-6-1-31,-3-1 0 0,1-7-1 16,1-3-15-16,-1 0-33 15,1 0-15-15,2-10-52 16</inkml:trace>
  <inkml:trace contextRef="#ctx0" brushRef="#br1" timeOffset="54815.4389">4920 3893 311 0,'0'11'12'15,"0"-1"-7"-15,0 7 30 0,0 1 0 16,2 1-23-16,1 2-8 16,0 2-3-16,2-3 0 15,-3 1-1-15,1-1-6 16,2-6-44-16,-1-3-15 0,-1-6-29 31,1-5-56-31</inkml:trace>
  <inkml:trace contextRef="#ctx0" brushRef="#br1" timeOffset="54991.3986">4923 3745 330 0,'-3'-4'11'0,"0"-1"-16"16,2 3 3-16,1 0 2 15,0 2-17-15,0 0-66 16,2 0 3-16</inkml:trace>
  <inkml:trace contextRef="#ctx0" brushRef="#br1" timeOffset="55479.7624">5066 3836 210 0,'0'13'54'16,"0"1"-45"-16,0 3 33 15,0 1 6-15,0 2-22 0,0 1-10 16,0-1-12-16,0 2 0 16,0-4-2-16,0-1-2 15,0-4 0-15,1-5 0 0,0-2 1 16,0-3-1-16,2-3 3 31,-2 0 0-31,1 0 9 16,2-7-3-16,2-3-3 0,-1-7 1 15,4 0 0-15,0-5 0 16,0 1-1-16,3-3-2 16,0 0 0-16,-2 4-1 0,2-2 2 0,-2 4-2 15,0 4 3-15,-1 3-2 16,-2 5 0-16,-1 2 0 15,0 2-1 1,0 2-2-16,1 2-1 16,-2 8-1-16,3 5 2 15,-1 4-2-15,3 2 1 0,-2 4 0 16,0 0 0-16,1-1 0 16,-1-1-11-16,-1-5-13 15,0-4-13-15,2-4-8 16,-2-4-3-16,1-6-15 15,0 0-24-15,2-1-67 16</inkml:trace>
  <inkml:trace contextRef="#ctx0" brushRef="#br1" timeOffset="55987.0382">5422 3874 260 0,'0'0'91'15,"0"0"-84"-15,0 0 17 0,4 0 1 16,5 3-8-16,2 1 10 16,4-1-12-16,3 0-5 0,3-3-1 15,0 0-2-15,2 0-3 16,1 0 2-16,-3-8-1 16,-2 0-2-16,-2 1 0 15,-2-4 0-15,-2 2 0 16,-4-1-2-16,-2-1 0 15,-3 1 0-15,0 0 0 0,-4 0 1 16,0-1-2-16,0 4 0 16,-9-2-4-16,-3 5 0 15,-5 1 1-15,0 2 0 16,-7 1 1-16,2 0-1 0,-1 8 2 16,2-1 0-1,2 6 1-15,5 1-1 0,1 3 1 16,4 3 0-16,5 0-1 15,2 4 1-15,2-2 0 16,2-1 1-16,8-1-1 16,4-5 0-16,2-2 4 0,4-3 3 15,1-3 0-15,2-4 2 16,1-2-2-16,0-1 0 16,1 0 0-16,-1-4-3 15,-1-3-4-15,1-1 0 16,-4-2-4-16,0 2-17 0,-3 0-24 15,-3-2-58-15,0 1-123 0</inkml:trace>
  <inkml:trace contextRef="#ctx0" brushRef="#br2" timeOffset="76581.9428">5176 2823 122 0,'5'0'32'0,"-2"0"-14"16,-1 0 12-16,0 0-5 15,-1 0 5-15,-1 1-6 0,1 2 2 16,0 2 0-16,1 0-1 16,0 2 1-16,0 0-5 15,1 2-4-15,2 1-3 16,1 3-5-16,3 2-1 16,-1 0 2-16,2 5 0 0,3-1-1 15,-3 4-4 1,2 1 1-16,2-2 0 0,-1 0-3 0,0-1-1 15,-1 1 1-15,-1-5 0 16,0 3 0-16,0-3 0 16,-2 0-2-1,3 0 1-15,-2-3-1 16,-2 2 1-16,1-3-1 16,1-2-1-16,-5 0 2 0,3-1-2 15,-3-3 0-15,0 0 0 16,-1-1 1-16,-2-2-1 15,1 1 0-15,-2-1 2 16,0-2-2-16,-1 0 0 16,0-2 1-16,0 1 0 0,0-1 5 15,0 0 8-15,0 0 0 16,1 0 1-16,-1 0-2 16,0 0-2-16,0 0-3 15,0 0-4-15,0 0-1 16,0 0 0-16,0 0 1 0,0 0 0 15,0 0-1-15,-2 0-2 16,-3 0-1-16,-3 1-1 16,-3 0 1-16,-1 3 0 0,-3-1 0 15,0 0 1-15,-5 1-2 0,2 2 2 32,-2-2 0-32,1-1 0 0,-2 0 0 15,3 1-1-15,2-1 2 16,-2-2-2-16,2 0 2 15,0-1 1-15,2 0 1 16,1 0 3-16,1 0-1 16,0 0-1-16,3 0 1 0,-2 0-1 15,-1 0-1-15,0 0-3 16,0 0 1-16,-2-1-1 16,1 0 1-16,-2 0 0 15,2 0 0-15,-1 1-2 16,5 0 0-16,-1 0 0 15,0 0 0-15,3 0 0 0,1 0-1 0,2 0 1 16,2 0 0-16,1 0 0 16,-1 0 0-16,1 0-1 15,0 0 1-15,1 0-7 0,0 0-11 16,0 0-13-16,0 0-9 16,0-3-12-1,0 1-5-15,0-1-19 16,0-2-13-16,0-1-46 15</inkml:trace>
  <inkml:trace contextRef="#ctx0" brushRef="#br2" timeOffset="77361.9243">5048 3133 154 0,'0'0'65'0,"0"0"-52"16,0 0 6-16,0 0 0 15,0 0-3-15,0 0 0 16,0 7 12-16,0-2-2 0,0 0-1 15,-3 2-3-15,-3 0 2 16,-1 0 1 0,-2 0-5-16,2 0-6 15,-1 3-3-15,-2-3 0 16,2 3-5-16,-1 0-2 16,2 0-1-16,-2 1-2 15,3 1 0-15,0 2-1 0,0-1 0 16,2 1 0-16,-1-1 0 0,2 1 2 15,-1-1 1-15,1-3-1 16,0 4 2-16,0-5 3 16,1-1-1-16,-1-1 4 0,2 0-3 15,-1-4-1-15,2-1-2 16,0 0 0-16,0 0-2 0,0-1-1 16,0 1 1-16,0 0-1 31,0 0 0-31,0 0 1 15,1 1 0-15,4-1 1 16,-2 1 1-16,0 0 2 16,1-2 2-16,1 2-1 0,-2 0-2 15,2-2-2-15,1 3 0 16,-1-2 0-16,0 1 1 0,3-2 1 16,1 2 2-16,0-2-1 15,1 1 1-15,2-1-4 0,0-1 0 16,2 0 1-1,0 0 2-15,0-2-1 0,1-3 1 16,-1 1 0-16,-1-2-2 16,-1 2-1-1,-1 1-2-15,-3 1 0 0,-1 0-1 16,-2 1 0-16,-1-1 0 16,0 2 0-16,-2 0 0 15,0 0 0-15,0-1 1 16,0 0-1-16,0 0-1 0,3-1-2 0,0 1-23 31,2 0-31-31,-1-3-34 0,-2-1-86 16</inkml:trace>
  <inkml:trace contextRef="#ctx0" brushRef="#br2" timeOffset="85699.1218">4759 2889 49 0,'0'2'65'0,"1"-2"-59"0,0 0 20 16,0 0 5-16,0 0-5 0,0 0-3 15,-1 0-5-15,0 0-11 16,0 0-3-16,0 0-4 15,0 0 1-15,0-1 0 16,0 1-1-16,0 0-1 0,0 0 0 31,0 0 0-31,0 0 3 0,2 0 3 16,0 0 3-16,0 0 2 16,-2 0 6-16,0 1 0 15,1-1-2-15,-1 0 1 16,0 2-8-16,0-1 20 0,1-1-7 15,-1 0-5-15,0 0 1 16,0 0 3-16,0 0 0 0,0 0-8 16,0-3-2-16,-1-1 1 15,-2-2 1-15,-3 2-2 16,-1-3-1-16,-3 0-1 0,0 1-3 16,-3-1-1-16,-1 0-1 0,-4-3-2 31,0 0 2-31,-4 0-1 0,-2 0 0 15,1-3-1-15,-4 0 0 16,-3 0 1-16,-2-2-1 0,0 0 1 16,-8-1-2-16,1 2 2 0,-3-2-1 31,-3 3 0-31,-3-2-1 16,-2 3 2-16,-3 1-1 15,0 1 0-15,-4 3 0 16,-1 0 0-16,0 0 0 15,-1 3 0-15,-1-2 0 0,0 3 1 16,0-1-2-16,-1 2 1 16,-4-2 0-16,-1 2 0 15,-1 1 1-15,-3-2-2 16,-2 3 2-16,1 0 2 16,-5 0-3-16,2 3 1 0,-2 4-1 15,0 2 0-15,-4 2 0 16,-2 2 0-16,-1 0 0 15,0 4-1-15,1 0 1 0,-1 3 1 16,1 1-2 0,-2 2 1-16,3 2 1 0,-2 0-2 15,-1 1 2-15,1 3-1 16,0-2 0-16,3 4 0 16,0-1 2-16,1 5-1 15,3 2 3-15,0 3 2 0,2 1-2 0,5 2 1 31,2-1 3-31,3 1 1 0,4-2-2 16,8 2-4-16,7-2-1 0,4-1 0 0,6 1-3 31,8 0 2-31,8 0-1 16,4 1-2-16,5-1 2 0,7 2-1 16,3 0 1-16,0-1 0 15,7-1-1-15,6 0 2 16,5-4-2-16,0 0 2 15,4-6-1-15,0-4 0 0,3-4 1 16,1-5 0-16,3-1 0 16,-2-4 0-16,2 0 0 15,3-6 0-15,-5 1 0 16,2-2-1-16,2 0 1 16,-4-1-1-16,2 0 0 0,-1 2 1 15,0-1-2-15,-3 2 2 16,0-1-2-16,-3 2 1 15,0-1 1-15,-4-2-2 16,-1 0 2-16,0 0-1 0,-6-2 0 16,0-2 0-16,0 1 1 15,0-3-1-15,0 0 1 16,1 0 0-16,3 0 0 0,-3 0 0 16,3 0-1-1,-1-4 0-15,1 1 0 16,-1 1 0-16,1 0-1 0,-4-2-1 15,-1 4-2-15,-2-1 0 0,-4 0-1 16,1 0 1 0,-5 1-3-16,0 0 3 15,0 0 1-15,0-2 0 16,0-2-1-16,-4 1-16 16,0-4 0-16,1-3 4 0,-3 0 0 15,2-1-3-15,0-3-3 16,2-2 1-16,0 0 6 15,2-2 8-15,0 0 5 16,0 0 1-16,0 1 2 0,0 2-1 16,0-1 0-16,0 5 1 15,0-1 4-15,-2 4 1 0,-2 2 6 16,-1 1-4-16,0 2-2 16,1-1 2-1,0 1 2-15,4 3-5 0,-4 0-1 16,4 0-1-1,0 0-4-15,0 2 1 16,8 5 0-16,1 2 2 0,1 4 2 16,4 1 2-16,2 2 1 15,0-1-2-15,-1 2-3 16,1-1 0-16,-2 0 0 0,-1-2 0 16,-2 0 0-16,-3-1 3 15,0-2 1-15,-3-2-1 16,1-2-1-16,-4 0 0 0,-2-3 0 15,0 0 4-15,0-1 5 16,-4 0-1-16,-3 0-4 16,-6 0-5-16,1 0 0 15,-3 1 0-15,0-1-1 16,-2 3 1-16,0 2 0 0,-2 2-2 0,3 2-1 16,-1 3 1-16,-2 2 1 15,3 0 1-15,0 3 3 16,2-3 0-16,1 1 0 15,1-3 0 1,4-1-1-16,1-3-3 16,3-4-2-16,4-1 0 15,0-1-1-15,0-2 0 16,0 2-1-16,5-1 2 0,3 0-5 16,-1 2-34-16,1 4-39 15,2 0-104-15</inkml:trace>
  <inkml:trace contextRef="#ctx0" brushRef="#br2" timeOffset="110655.9065">17407 5665 133 0,'0'-4'38'16,"0"1"-7"-16,0-1 15 16,0 2-9-16,0-1-9 15,0 2-6-15,0-1-3 16,0 1 1-16,0 0-2 15,0-1-3-15,0 2 0 0,0 0-5 16,0 0-4-16,3 0-4 0,4 0 0 16,1 0 4-1,3-1 4-15,3 1 0 0,1 0 2 16,4 0 0-16,2 0-4 16,0 0-1-16,1 0 0 15,3 0-3-15,1 0-1 16,-1 0-1-16,2 0 0 15,1 0-1-15,0 0-1 16,0 4 2-16,2-1-2 0,-1 1 0 0,1 1 0 16,0 0 0-16,0 1 0 15,-1-1 0-15,1 0 0 0,0-1 0 16,1 2 0-16,2-2 0 16,0 0 0-1,2-1 0-15,0 0 0 16,1 0 0-16,-2 1 1 15,3-2-1-15,-3 0 1 16,-1 1-1-16,1 1 2 16,-1-2-1-16,-1 1 0 15,0 0 1-15,2-1 0 0,0 0 0 16,-2 1-2-16,2-2 3 16,-1-1-1-16,2 2-1 15,-1-2 1-15,0 1 0 16,0-1 0-16,1 0 1 15,2 0-2-15,-1 0 1 0,1 0 1 0,1 0-3 32,0 0 1-32,-1-3 1 0,2 1 0 15,-1 0 0-15,0-1 0 16,0 1 1-16,2 0-1 16,-1 0 1-16,1 1-2 15,-1-1 0-15,2-1-1 0,-1 1 1 16,2-1 0-16,-1 0-1 0,1 2 2 15,3-4-3-15,-1 4 0 16,0-4 4-16,2 3-1 16,-2-4-1-16,1 2 0 15,-3 1 0-15,2 0 1 16,-2 0 0-16,-1 0-2 16,1 1 1-16,-2-1 1 15,-2 0 0-15,2-1-1 0,-2 2 1 0,1 1-1 16,-4-3 1-16,1 4-2 15,0-4 2-15,-1 3-1 16,-3 0 1 0,0-2-1-16,-2 2 2 15,1-2 2-15,-2 1 0 16,1 1-1-16,1-5-1 0,-3 3-1 16,1-1 1-16,1 0 0 15,0 0 1-15,1-1-1 16,-1 1 1-16,1 0 1 15,1 0 0-15,-1-2-1 16,-1 2-1-16,0 0 0 16,-2-1 0-16,-1 1-1 15,-1 0 2-15,0-1 1 0,-2 0 1 0,1 0-2 16,-3 0 0 0,-2 2-1-16,-3-3-1 15,-1 3-2-15,-5 1 2 0,-3-1-3 16,-1 3 1-16,-4 0 0 15,0-2 0-15,-2 2-1 16,-1 0-2-16,0 0-1 16,0 0-10-16,0 4-28 15,0 2-36-15,-1 3-42 0,-8-4-108 0</inkml:trace>
  <inkml:trace contextRef="#ctx0" brushRef="#br2" timeOffset="246121.435">18199 695 142 0,'0'0'2'0,"2"0"-1"16,1 0 26-1,0 0-1-15,0-1-8 0,4-2 7 0,-3-1-2 16,1 1-2-16,1 0-5 16,-2-1-5-16,2 1-4 0,0 0 4 31,-1-1 6-31,-1-3-9 15,0 0 3-15,-1 0 4 0,-1-3 3 0,-2-2 1 16,0 1-3-16,0 0-5 16,0-2-3-16,-8 0 1 0,-2 3-4 15,-4-1-1-15,-2 1-3 32,-3 4 0-32,-2 1-1 0,-2 3 0 15,-2 2 1-15,0 0-1 16,1 0 0-16,-1 4 2 15,3 5 0-15,0 2-1 16,2 1 1-16,1-1 0 0,1 6 0 16,3 0 0-16,2-1 1 15,1 6-2-15,3 1 3 16,0 0 0-16,4 4-1 16,2 1 0-16,1 2-1 0,2 0 1 15,0 3 0 1,0-1 1-16,3 1 2 0,3 1 1 15,1 0-1-15,3 0-1 16,-2-1 0-16,1 2-1 16,0 0-2-16,-1 0 1 15,-1 0-2-15,0-1 0 0,-1-1-1 0,-3-4 1 16,-1-2 0-16,-1-2-1 16,-1-3 2-1,0-3-2-15,0-3 0 16,0-5-17-16,0-2-16 0,0-5-15 15,-2-4-40 1,-6 0-22-16,-2-2-118 0</inkml:trace>
  <inkml:trace contextRef="#ctx0" brushRef="#br2" timeOffset="246723.8583">17783 1299 355 0,'0'-4'5'15,"7"-2"-4"-15,6-1 16 16,7-3 16 0,5-3-6-16,5-1-7 15,5-3-6-15,4-1-1 16,2 0-3-16,0 2-3 0,-1-1-3 0,-1 2-2 16,-4 1-2-16,-3 1 2 0,-4 3-2 15,-3 0 0-15,-4 3 1 16,-6 2 0-16,-2 0-1 31,-6 3 0-31,-3 2 0 0,-2 0 0 16,-2 0-3-16,0 8-1 15,0 5 3-15,-7 4 4 16,-2 4 1-16,-2 2-1 16,2 4 0-16,0-4 0 15,0 1 0-15,6-4 2 0,3-3-1 16,0-2 1-16,3-2 0 15,9-2 0-15,1-2 0 16,5-4 1-16,-2 1 1 16,5-6-1-16,2 0-1 0,-1 0-1 15,0 0 1-15,1-8-1 0,0-4-1 16,-2 0 2-16,-3-1-2 16,-3-3 1-16,-1 2-1 15,-6-2 0-15,-3 5 2 16,-4-3 0-16,-1 1 2 0,-1 0-2 31,-9 2-1-31,-4-2-4 0,-3 3-3 16,-2 2 2-16,0 2-1 15,-5 2 1-15,2 1-1 16,1 3-4-16,0 0-2 16,1 0-3-16,4 7-9 15,2 0-13-15,5 3-11 0,4-1-20 16,5-1-37-16,0-2-44 15</inkml:trace>
  <inkml:trace contextRef="#ctx0" brushRef="#br2" timeOffset="247278.3447">18505 1130 138 0,'0'0'223'0,"0"1"-221"15,1 4-2-15,2 1 1 16,2 2 7-16,3 2 6 16,1 4 6-16,3 3-1 15,0 0-7-15,1-1-5 0,-1 4-3 16,2-2 3-16,-3-2-2 16,0-2-2-16,-3 0 3 0,0-1 1 15,-1 0 2-15,-3-3-7 16,0-3 0-16,-1-1-2 15,0-1 0 1,-2-3 1-16,0-1 5 16,-1-1 24-16,0 0 6 15,0-1 8-15,0-8-15 0,-2-2-14 16,-5-3-7-16,-2-2 5 16,-1-4-3-16,-1 4-3 0,-3-4-2 15,2 3-3-15,-2-1 0 16,4 1 0-16,1 2 1 15,1 0 1-15,4 1 4 0,2 1 2 16,2 2-1 0,0-2-2-16,0-1-3 0,9 0-1 15,4-1-2-15,2 0 0 16,6 2 1-16,0 1 1 16,2 2-1-16,0 1 1 15,0 3-1-15,-1 3-2 0,-3 3 0 16,2 0 0-1,-2 0-1-15,-3 0 0 0,-1 5 1 16,0 2-2-16,-1 0 0 16,-1 1-4-16,-2-2-23 0,2 2-31 15,-2-2-52-15,1-3-54 16</inkml:trace>
  <inkml:trace contextRef="#ctx0" brushRef="#br2" timeOffset="249558.7574">19456 565 182 0,'-1'-2'12'0,"-2"2"-12"16,-1 0 0-1,-1 2 0-15,0 4 4 0,0 2 1 16,0 5 2-16,-1 1 5 0,2 0 1 31,-1 5 1-31,0 1 1 16,2 2 0-16,-1 4-2 0,2-1-3 15,-2 5 1-15,3 3 2 16,-1-1-3-16,2 4-1 16,0-2-3-16,0 3-1 0,0-3-2 15,2 3-1 1,5-3 0-16,0-4-2 0,4 0 0 16,-1-3 1-16,1-7 0 15,1-3-1-15,0-6 1 16,1-1 2-16,0-7 1 15,0-3 2-15,5 0 8 0,-1-3 6 16,-1-10-8-16,1 0-8 0,-2-3-3 16,2 0 1-1,-6-1-1-15,-1 0 2 16,0 1-3-16,-4 0 1 0,-1 4-4 16,-2 2 2-16,0 0 2 15,-2 3 1-15,-1 3-2 16,0 1 2-16,0 1-1 15,0 2-1-15,0 0-1 0,0 0-1 16,-1 0-1 0,-3 3 2-16,-2 6 1 0,2 2-1 15,0 3-1-15,1-1 2 16,0 3 0-16,2-2-2 16,1 4 2-16,0-4 0 15,0 1-1-15,1-3 0 0,7 0 0 0,-2-1 1 31,2-5 0-31,0-1 2 16,3-3-1-16,1-1 3 0,2-1 1 0,0 0-2 16,2-7-2-16,1-3 2 15,1-2-1-15,-1-1-2 16,0-3 1-16,0 2 0 16,1 1-1-16,-3 2 0 15,1 1 0-15,-3 2 0 0,-2 3 0 0,-2 1-1 16,-2 4 2-16,-1 0-5 15,-1 0 0-15,-1 4-2 16,0 5 3-16,0 0 2 31,-2 1-1-31,1 2 1 0,0-1 1 16,0-1 0-16,-1-1 1 16,1-2-2-16,-1-2 2 15,-1-2-1-15,0 0 0 16,-1-3 2-16,1 0-2 15,-1 0 2-15,1 0 0 0,-1 0 11 16,1 0 11-16,1-7-8 16,0-3-13-16,0-3 0 15,1-4-2-15,1 1 1 16,2-2-2-16,1 0 0 0,0 0 0 16,0 2 0-16,1 4 0 15,-3-2 0-15,2 7 0 16,-2 0 1-16,-1 1-1 0,-2 5 0 15,1-2 0 1,-1 3-1-16,1 0-1 0,2 0-2 16,1 7 0-16,0 3 3 15,3 1 0-15,-1 2 1 16,2 3 1-16,0-2-2 16,-1 3 1-16,1 1 0 15,1 1 1-15,-1 2 0 16,0-1 0-16,-1 2 1 0,1 0-2 15,2-1 2-15,-3 1-2 16,0-4 0-16,1-1 0 16,-1-3 0-16,-3-2 1 0,-2-2-1 0,0-2-1 31,-2-2-15-31,-2-3-52 16,0-3-21-16,-6 0-106 0</inkml:trace>
  <inkml:trace contextRef="#ctx0" brushRef="#br2" timeOffset="249773.0235">19608 863 96 0,'-7'-3'69'32,"3"3"-78"-32,4 0 2 0,0 0-12 15,0 0-84-15</inkml:trace>
  <inkml:trace contextRef="#ctx0" brushRef="#br2" timeOffset="250495.4278">20460 1055 171 0,'-6'1'70'0,"4"0"-68"16,2-1 13-16,0 0 29 0,2 0-26 16,10 0-2-16,5-4-4 31,3-1 3-31,3-1-2 16,-1-1-2-16,3-2-6 15,-3 2 1-15,-3 0 4 0,-2 0-4 16,1 0-5-16,-5 0 0 15,-4 0 1-15,-1 0-1 0,-3-1 0 0,-3 1-2 32,-2 0 0-32,0-1 1 0,-7 2-3 0,-7-1 2 15,-4 3-1-15,-1 1-1 0,-5 2 1 32,0 1 0-32,1 0 2 15,0 8-1-15,1 4 0 16,4 2 1-16,2 3-1 15,4 1-2-15,4 4 1 0,6 3 1 16,2-2 1-16,0 4 0 16,4-2 0-16,7 2 0 15,2-5 0-15,4-3 0 0,-1-3 2 16,4-4 5-16,0-4 1 16,0-5-1-16,2-3-1 0,1 0-3 15,-4 0-2 1,4 0-1-16,-1 0-6 15,-2 0-67-15,1 0-102 16</inkml:trace>
  <inkml:trace contextRef="#ctx0" brushRef="#br2" timeOffset="250923.1634">21541 985 159 0,'0'0'13'0,"-3"6"-10"15,2 2 33-15,-1 5 14 16,1 6-26-16,1 1-8 0,0 3-1 15,0 3-1-15,2 4-5 16,3-3-7-16,2 0 0 0,-1-6-2 16,1 0 0-16,-1-6 0 15,2-5-7-15,-2-6-26 16,0-4-29-16,-3-3-26 16</inkml:trace>
  <inkml:trace contextRef="#ctx0" brushRef="#br2" timeOffset="251096.8203">21545 904 272 0,'-4'0'51'0,"1"-1"-49"15,1 1-3-15,1 0 1 0,1 0-3 16,0 0-28-16,0 4-43 0,8-1-19 15</inkml:trace>
  <inkml:trace contextRef="#ctx0" brushRef="#br2" timeOffset="251532.5254">21676 982 84 0,'0'19'137'15,"0"1"-134"-15,0 4 4 16,-1 0 26-16,0 6-11 0,-1 1-13 0,2-1 0 0,0 0-3 16,0-2-3-16,0-5-2 15,0-6-1-15,0-4 1 32,0-8 0-32,1-3 2 15,1-2 24-15,0-2 40 0,0-12-29 16,2-3-24-16,0-1-7 15,-1-5-2-15,4 0-2 0,-3 0-1 16,3 2 0 0,-1 0-3-16,2 2 1 0,0 5 1 15,1 3 3-15,-2 1 4 16,3 4-1-16,-2 3-3 16,1 3-2-16,2 0-4 15,2 3 1-15,0 6-1 0,1 6 1 16,1 0-1-1,0 2 1-15,2 1 0 16,0-1-6-16,-1 0-30 0,0 2-28 0,-3-5-27 16,0-3-118-16</inkml:trace>
  <inkml:trace contextRef="#ctx0" brushRef="#br2" timeOffset="252571.4527">22504 972 195 0,'-4'12'3'0,"0"-1"-3"16,0 6 22-16,4 2 4 15,0 1-15-15,0 2 0 0,0-3-4 0,7 2-7 16,2-3 0-16,-2-3 0 16,4-4-2-1,-1-5 4-15,0-5 4 0,2-1 4 16,1 0 11-1,3-10-3-15,-1-2-9 16,1-3-6-16,-1-2 0 0,1 3 6 16,-2-2-4-16,-2 4-1 15,0 1-4-15,-5 3 0 16,1 4 2-16,-3 1 3 16,2 3-4-16,-2 3-4 0,-1 7-2 15,4 3 2-15,-1 2 3 16,2 4 0-1,-2-4 0-15,0 2 1 0,0-4-1 16,0-4 2-16,-1-5-2 0,-2-4 1 16,1 0 5-16,-1 0 6 15,1-10 5-15,0-3 6 16,1-1-11 0,-1-2-5-16,1-1-5 0,0 3-1 0,0-3-1 15,2 5 0 1,-1 0 0-16,0 5 0 15,2 0 1-15,-3 1-2 16,2 5 2-16,-1 1-1 0,1 0-1 16,1 0 1-16,0 3-2 15,-1 6-1-15,2 4-2 16,-2 0 3-16,-1 0 1 16,1 5 3-16,1-1 3 0,-3 0-1 15,0 2 1 1,0-4 7-16,-3 0-7 0,4-1 0 15,-4-4 2-15,0-2-4 16,-2 1 1-16,1-2-2 0,0 0-1 16,1 0-1-16,-2-1 0 15,1-1 0-15,0 1 1 16,-1 0-3-16,-1-2-20 16,2-4-30-16,-2 0-31 15,0 0-69-15</inkml:trace>
  <inkml:trace contextRef="#ctx0" brushRef="#br2" timeOffset="252771.1653">22538 860 345 0,'-2'-3'-43'0,"2"1"-11"15,0 0-9-15,3 1-35 16</inkml:trace>
  <inkml:trace contextRef="#ctx0" brushRef="#br2" timeOffset="254067.8735">23460 718 287 0,'-2'-14'2'16,"-10"1"6"-16,-1 3 18 16,-1 3-11-16,-7 2-6 15,0 3-1-15,-4 2-4 0,-3 0-2 16,1 6-2-16,-4 5 4 15,2 5 2-15,2-1-1 16,2 4-3-16,3-1 2 16,7 2 1-16,1 0-1 0,9 4-1 0,3-1-1 31,2 1 1-31,0 2 0 16,7 1-2-16,5 1 0 0,0-1-1 15,2 3 1-15,-1 0 0 16,-1-2 0-16,1 3-2 15,-4-1 1-15,-1-3 0 16,-3-3-1-16,2-4 1 16,-3-7-1-16,-3-3 1 0,-1-4 0 15,0-5 2-15,0-1 2 0,0 0 9 16,0-8 5-16,0-3-15 16,0-2-2-16,0-2 1 15,4 1-1 1,2 0 0-16,1 1-1 0,5 0 1 15,1 2-2-15,1 1 2 0,5 1-1 0,2 2 1 16,1 1 0-16,-4 2 3 16,4 3-1-16,-3 1 1 15,-2 0-3-15,-3 0-1 16,-1 5 0-16,-3 4 1 0,-1 1-1 16,-3 1-1-16,0 4 2 31,-4-1 1-31,0 0 0 15,-2 3 0-15,0 0 1 0,0-1-3 16,-1-2 4 0,-4 0-3-16,1-3 0 0,0-2 0 15,2-5-1-15,-1 0 0 16,3-4 1-16,0 0-15 16,0-5-23-16,0-7-52 15,6-7-64-15</inkml:trace>
  <inkml:trace contextRef="#ctx0" brushRef="#br2" timeOffset="254972.551">23720 629 265 0,'0'-2'37'0,"0"2"-25"15,0 0 6-15,-5 3-4 16,1 9-1-16,-1 3-1 16,-3 5-2-16,2 4 2 0,0 2-6 15,1 5 1 1,1 0-1-16,0 2-3 16,4-2 1-16,0 2 2 0,0-5 0 15,0 0 1-15,5-1 4 0,1-2-2 16,2-4-7-1,5-1 0-15,0-3-1 16,4-6 3-16,3-2 0 16,2-5 1-16,-1-4-1 15,2 0 4-15,1-3-1 16,-4-7-3-16,2-1-2 0,-4-2-2 16,2-2 1-16,-6 3 0 15,-3-2-1-15,-2 3 1 16,-1-2 0-16,-5 4 0 0,0-1 1 15,-3 2 4-15,0 2 1 16,0-1 0-16,-3 3-7 16,-4-2 0-16,0 5-2 0,-3-1 1 15,0 2-2-15,1 0 1 16,-1 3 1-16,0 6-1 0,1 2 1 16,1 0 0-16,3 5 0 15,-2 1 0-15,5 0 0 16,0 0 2-16,2 0-1 0,0 0 2 15,9-1 0 1,2-2 1-16,4-3 0 0,3-1 3 16,1-1 2-16,4-3 2 15,0-2-1 1,0-4-2-16,1 0-1 16,-2 0-5-16,-3 0-1 15,-3 0-1-15,-1-2-6 16,-4 1-39-16,-2-5-71 0,-4 2-180 15</inkml:trace>
  <inkml:trace contextRef="#ctx0" brushRef="#br2" timeOffset="255620.49">24351 765 321 0,'-3'-1'21'0,"1"-1"22"16,2 2 22-16,0 0-42 0,0 0-14 0,0 0-8 16,0 0 0-16,0 6-2 15,0-1 2-15,0 0-1 0,0 0 1 31,2 1-2-31,4 0-15 16,-1-2-29-16,-1-1-23 0,0 2-44 16</inkml:trace>
  <inkml:trace contextRef="#ctx0" brushRef="#br2" timeOffset="256162.4118">24368 1070 227 0,'0'0'48'0,"0"3"-44"16,0-2 20-16,0 3-1 16,0 1-9-16,0 1-7 15,0 0-1-15,0 1-3 16,0-2-2-16,0 0 0 0,0-2 0 15,0-1 3-15,0 1 2 16,1-3-2-16,0 0 5 31,4 0 13-31,-1 0 10 0,1 0-16 16,-1-4-6-16,1-2-2 0,-1 3 7 16,-2-2 1-1,-2 2 0-15,0 0 3 16,0 3-6-16,0 0-5 0,-5 0-7 15,-1 0-2-15,-1 7 1 0,-1 0-1 16,4 0 0 0,4 3-2-16,0-1-8 0,0-3-43 15,9-1-69 1,-1-1-111-16</inkml:trace>
  <inkml:trace contextRef="#ctx0" brushRef="#br2" timeOffset="259455.4376">20318 1944 172 0,'-2'0'51'16,"1"1"-48"-16,-1-1 8 15,2 3 17-15,0 0-11 16,-1 3-2-16,1 1 0 0,0 4 3 16,0 5 0-16,0 2-7 15,0 5-5-15,3 4 0 16,2 4-2-16,-1 4-2 16,0 2 0-16,0 2 9 15,-1-2-7-15,-1 1-2 0,1-8-1 31,-3-3-1-31,0-7 0 16,0-6 1-16,0-7-1 0,0-4 1 16,0-3 38-16,0-6 3 15,-6-8-35-15,0-4-5 16,-2-6-1-16,1-4-1 0,-1-3-1 16,2 0 2-16,2-3-2 15,0 3 0 1,0 1-3-16,4 2 0 0,0 6 4 15,0 1 0-15,4 7 0 16,4 1 0-16,4 2 1 16,-1 3 0-16,3 1-1 15,3 3 3-15,0 3-3 16,0 1 1-16,0 0-1 0,-1 7 0 16,-1 4-2-16,-2 5 1 0,-3 1-1 15,-2 3-1-15,-2-2 2 0,-4 2 0 16,-2-3-1-16,0 0 1 15,-2-4 0-15,-7 0 2 16,-2-5 0-16,-2-2 4 0,-1-5-3 31,0-1 0-31,-2 0 1 16,1 0-2-16,0-7 1 16,1 0-1-16,3 0-1 15,2 0 1-15,2 3-1 16,2 1 0-16,2 1 0 0,2 2 1 0,1 0-4 0,0 0-3 15,0 3-3-15,6 3 9 32,2 4 0-32,3 1 0 15,1-1 2-15,2 1-2 0,2-2 0 16,0-2 1-16,2-1-1 16,2-6 1-16,-2 0-1 15,2 0 4-15,-1-11-4 0,-1-1 3 16,-1-2-1-1,-2-2 0-15,-2-1 1 0,-3-1 4 0,-2 2 2 16,-2-1-6 0,-3 0-3-16,-1 3 1 0,-2 1-1 15,0 2 0-15,0 1-1 16,0 3 1-16,0 0 0 16,0 1 0-16,0 3 0 0,3-1 0 15,2 1-2-15,3-1 1 16,0 1 0-1,3 3 0-15,-1 0 2 0,-1 0-4 16,1 1 2 0,-2 8-2-16,0 2 0 15,-2 2 1-15,1 1 0 0,-3 3 0 16,1 0 2-16,0-1 0 16,1 1 0-16,2-3 0 15,0-1 1-15,4-3-1 16,1-3 1-16,2-2 1 15,4-3-2-15,1-2 2 0,1 0 1 16,1 0-1-16,-1-8-2 0,0-2 1 0,-4-2 0 16,-4 1 1-16,-2-2-1 15,-2-1 0-15,-6 1 0 32,-2 3 2-32,-1-1-2 0,0 1 3 15,-1 3 4-15,-4 1-8 0,-3 2-2 16,2 4 2-16,-1 0-2 0,1 0 0 15,0 0 1 1,2 4-1-16,1 3 0 0,2 3 0 16,1 0 1-16,0 0-1 15,0 0 1 1,3 0 1-16,6-3 0 16,-1 0 1-16,3-2 0 0,1 0 2 15,1-4-1-15,1-1 0 16,-1 0 1-16,0 0 3 15,1-4 0-15,-2-3-2 0,-1-1-2 16,-1-2 2 0,-3 1-2-16,-1 2 0 15,-4-6 1-15,-1 2 0 0,-1-2 2 0,0-1 2 16,-7-2-3-16,-3-1-3 16,-3 3-2-16,0 0 0 15,-1 3-1 1,0 2 1-16,2 3 0 0,-1 2 0 15,4 3 1-15,2 1-1 16,2 0-2 0,-1 0 1-16,4 0-2 0,2 5 0 15,-1-1 1-15,1 2 1 16,0 1 0-16,0-2 0 0,3-1 3 16,6 0-1-16,-1-1 1 15,2-2 1-15,3-1-1 16,0 0 2-16,2 0-2 15,0 0 1-15,3-2-1 0,-1-3 0 0,1 0-1 16,0 2 0-16,-1-2 1 16,-2 1-2-16,0 1 2 15,-2 2-2-15,-1-1 1 16,-5 1-1-16,2 1 0 0,-2 0 0 16,-1 0 0-16,-2 0 1 31,1 0-1-31,-2 0 2 0,0 0-2 15,-1-1 2 1,-1-2 1-16,1-3 1 0,-2 0 0 16,0 1-2-16,0-2 0 15,0 1 2-15,0 0-2 16,-4 3-1-16,-1-1-1 16,-3 2-1-16,-1 2 0 0,-3 0 0 0,0 2-1 15,-3 5 1 1,0 2 0-16,-1 2 2 15,1 1 0-15,3-1-1 0,3 3 0 16,2-1 0-16,3 1-1 16,2 2 1-1,2-2 1-15,0 1-2 0,0-3 1 0,6-2 1 16,5 1 1 0,3-4 0-16,1 0 4 0,4-2 1 15,2-4 0-15,4 1-2 16,2-2 4-16,2 0-1 15,-1-2-1-15,0-3-3 16,0-4-2-16,-4 0 1 16,-4 1-2-16,0-2 3 0,-3 0-1 15,-3-1-2-15,-5 2 0 16,-1-1 2-16,-2 0 0 16,-4 2-2-16,-2-1 1 15,0 4 0-15,0 0-3 16,-2 4 1-16,-6 1-2 15,-3 0-2-15,1 0 2 16,-4 7 2-16,1 3 0 16,1 1-1-16,3 2 2 0,3-3-3 0,1 5 1 15,4-3 0-15,1 1 1 16,0-2-1-16,2 0 1 0,7-3 2 16,0-4 0-16,4-1 2 31,1-3 0-31,2 0 3 15,1-2 1-15,1-6-1 0,4-1 1 16,-2-4-3-16,2 2-3 0,-3-1 0 16,0 1-1-16,0-1 0 0,-4 3 1 15,1-1-1-15,-3 3-1 16,1 0 1-16,-2 1-1 31,1 2 0-31,-3 3 0 0,0 1-1 16,-2 0 0-16,1 0 0 0,-3 2 0 15,1 7 0-15,-3-2 0 0,-1 4 1 32,-1 0 0-32,1 1-3 15,-3 1 3-15,0 0 1 0,0-1-1 16,-7 1 1-16,-2-3 1 16,1 1 0-16,-2-2 1 15,1-2 0-15,2-2 0 16,2-3-1-16,0 1 0 0,4 0 0 15,1-3 1-15,0 0-1 16,0 0 0-16,0 0-1 0,0 0-1 16,0 0-1-1,0 0 1-15,5 0 2 0,1 0 0 16,3 0-1-16,3-6 2 16,1-1-2-16,5 0 1 15,0-4 0-15,4-1 0 16,1-3 0-16,4-1-1 0,-1 2 2 15,1-3 1-15,1 1 5 16,-2 3 0-16,-2 2-2 0,-4 3 0 16,0 2 0-16,-3 4-4 15,-6 2 0-15,-3 0-3 0,-2 2-1 32,-2 6 0-32,-2 4 2 15,-2-1-1-15,0 2 1 16,0-1 1-16,-3 0-2 15,-9 1 2-15,-1-5 0 0,-5 1 2 16,-1-2 0-16,-1-3-1 16,-1-1-1-16,1-2-1 15,1-1 0-15,2 0-2 0,2 0-8 16,1 0-16-16,1 0-14 16,2-4-22-16,-1 0-42 0,3-3-122 15</inkml:trace>
  <inkml:trace contextRef="#ctx0" brushRef="#br2" timeOffset="260349.1877">22390 1667 145 0,'-1'-1'40'16,"-2"1"-11"-16,-2 0 1 15,1 0-10 1,-2 5 3-16,-2 7-4 0,3 5-5 16,-1 2-2-16,3 4 0 15,1 6-6-15,2 3-3 0,0 1-1 16,1 0 0 0,7-3-1-16,4-4 0 15,3-3 1-15,2-9 0 0,2-5-1 16,2-3 4-16,0-6 4 15,3 0 0-15,1-6 0 0,-1-5-7 16,-2-1 1-16,1-3-3 16,-4-1 1-1,-4 2-1-15,-4-1 1 16,-3 2 0-16,-5 3-2 0,-2 2 7 16,-1 3-1-16,0 2 3 15,0 0-3-15,-3 3-3 16,-3 0-4-16,3 3 1 0,-1 6 1 15,2 3-2-15,-1 5 1 16,3 0 0-16,0 2 1 0,0 2 1 16,6-3-1-16,0 1 0 15,2-2 0-15,-1-5 1 16,2 0-1-16,-2-3 1 0,0-3 0 31,0-1 0-31,0-2-1 0,-1-2 2 16,1-1-5-16,-1 0-27 15,-2 0-27-15,0-1-74 16</inkml:trace>
  <inkml:trace contextRef="#ctx0" brushRef="#br2" timeOffset="261296.4699">22783 1755 231 0,'0'10'6'0,"1"3"0"0,2 1 32 31,0 3-22-31,1 0-7 0,0 1 4 16,2 1-4-16,1 1 3 16,-2-2-8-16,0-2-3 15,1-2 0-15,-3-4-1 16,0-2 1-16,-1-4-1 15,0-4 2-15,0 0 17 0,1-2 33 16,-1-8-34-16,4-3-12 16,-1-1 5-16,-1-2-2 0,3-2-1 15,-1 1-3-15,-1 2-3 16,0 2 0-16,-1 1 0 0,0 4 5 16,-1 5 0-16,1 0 1 15,-2 2-2 1,-1 1-6-16,3 0-3 15,0 4-2-15,1 4 3 0,3 5 1 16,0 0 1-16,2 0 0 16,2 1 1-16,1-1-2 15,1-1 1-15,3-3 0 16,-1 0 1-16,3-4 1 16,0 1-2-16,1 0 2 15,1-4 0-15,-1 1 0 0,1-3 1 16,-2 0-2-16,3 0-1 15,-4 0 1-15,2 0 0 16,-2 0 0-16,0-7-1 16,0 0 3-16,-5-1-1 15,-2-1 0-15,-1-2 3 16,-2 1 2-16,-4-3 6 16,-3 0 8-16,-1 2-1 0,0-3-9 15,-1 1-7-15,-7 0-3 16,-1 3-1-16,-1 0 0 0,0 4-2 15,3 3 0-15,-2 3 0 16,0 0-1 0,2 0-1-16,1 2 0 0,-1 8 1 15,4 1-2-15,2 3 2 0,1 2 2 16,0 0 0-16,1 1 0 16,10 0-1-16,1-4 3 15,4-1 0-15,1-2 3 16,0-1 1-16,3-3-3 0,-1-1 1 15,-1-5-1-15,-2 2 2 16,-1-2-4 0,-3 0 0-16,-3 0-11 15,-3-5-26-15,-4-3-25 0,-2-2-71 0,-2-3-154 16</inkml:trace>
  <inkml:trace contextRef="#ctx0" brushRef="#br2" timeOffset="261456.465">22671 1623 191 0</inkml:trace>
  <inkml:trace contextRef="#ctx0" brushRef="#br2" timeOffset="299498.6539">20609 570 88 0,'-8'-8'74'0,"0"-2"-78"0,0 0 5 16,-1 3 7-16,0-4 12 15,1 4-1-15,-3-2-3 16,2-1-2-16,-2 1 1 0,-2 0 1 16,0 0-2-16,-3 0 2 15,0 0 0-15,-4 0-3 16,-1 1-5-16,-1-1-1 16,-2 1 5-1,1-1 3-15,-3-1-5 16,2 0 0-16,0 2-2 0,-2-1-2 15,3-1 0 1,3 2 0-16,-1 0 3 0,1 1-2 16,3 0 0-16,-2 2-3 15,2 0 3-15,-1 1-2 16,1 1-5-16,0 0 0 0,0 2 0 16,0 1 3-16,-2 0-1 15,-1 0 0-15,1 0 0 16,-3 0-1-16,0 0 1 0,0 0 0 15,0 0 1-15,-1 0 1 16,-1 0 1-16,3 0-2 16,-1 0-1-16,-1 0 1 15,2 0-1-15,-2 0-1 0,3 0 1 16,0 3 1-16,-2-2-1 16,3 2 1-16,1-2 0 15,-1 2-2-15,-2 0-1 16,4-1 1-16,0-1 1 0,-2 3 0 15,1-1-1 1,-3 1 0-16,4-2 1 16,-3 3 2-16,2-2 0 0,-1 2 3 0,2-1-4 31,0 0-1-31,0 2 0 0,2-2-1 0,-2 2 0 16,-1 1 0-16,-1-1-1 0,0 1 2 15,-1 0 0-15,0 1 0 16,-2 1-1-16,3-1 0 15,-3 1 1-15,3-2 0 16,0 4 1-16,-1-2-1 16,2 2 0-16,0-1 0 0,-1 3 0 31,2-2-1-31,1 1 0 16,0 2 1-16,0 0-1 15,1 0 0-15,1-1 0 0,1 4 0 16,2-3-1-16,0 3-1 0,2 2 2 15,0-1-1-15,0 1 1 16,2 0-1-16,2 0 1 16,1 1-1-16,0 1 1 15,0-4 0-15,2 3 1 0,-1 0-1 16,1 0 1-16,0-2-1 16,2 2 1-16,0 0 0 15,0 1-1-15,0 2 0 0,6 1 0 16,1 0-1-16,0-1 1 15,2 0-1-15,3 1 0 16,-2-3 1 0,1-1-1-16,2 0 1 15,-1-3-1-15,1 2 1 0,-1-1 1 0,1-1 0 16,-2 0-2-16,1-1 0 31,0-1 0-31,-1 0 0 16,0-1 1-16,0 0 1 15,1-1-1-15,0 2-1 0,1 1 1 16,0-3 0-16,-1 0-1 16,1 1 0-16,-1-3 1 15,1 2-1-15,-1-2 1 16,1 2 0-16,-2-3 1 0,1 0-1 16,2 2 1-16,-2-3 0 15,3 1 0-15,-2 0 0 0,2 0 0 16,-1-1 1-1,2-1 0-15,-2 2 2 0,3-3-3 16,-3 2 0-16,2-2 0 16,-1 0-1-16,1 0 0 15,0-1 0-15,0-1 0 16,1 0 0-16,1 1-1 16,-1-1 1-16,3-1-1 0,-1-1 1 15,1 0 0-15,2 0 1 16,2-2-2-16,0 1 1 15,-1 2-1-15,3-4 0 16,1 0 0-16,0 0 1 16,0 0 0-16,1 0-1 15,0 0 1-15,-1 0-1 0,2 0 1 16,-2-4-1-16,1 1 0 16,1 0 1-16,-1 0-1 0,0-2 0 15,3 2 1 1,-2-3 0-16,0 2-1 0,0-1 0 15,0 1 0 1,-2-2 0-16,2-2 0 0,-3 4 1 16,3-4-1-16,1 0 0 0,-2-2 1 15,2 0-1-15,-1-1 1 16,-1-2 0-16,-2 3-1 16,-1-3 1-16,-3 2 0 15,-2-2 0-15,0 0-1 16,-2 0 2-16,-2-2-2 15,-1 1 3-15,1-3-1 16,-2-3 0-16,2 1-2 0,-2-3 1 0,1-2 1 31,-1-2-3-31,2 2 1 16,-3-4 1-16,2 2-2 0,-3-2 1 16,-3 2 0-16,0 0 1 15,-3-1 0-15,-3 2 3 16,-3-1 1-16,0-2-1 15,0-1-2-15,-6 1-1 0,-4-3 0 16,0 1-2-16,0 0 1 16,0 1 0-16,-1 3 0 15,1 3 0-15,0 2-1 16,1 4 1-16,-2 1-1 16,-2 3 1-16,1-1-1 15,-4 4-1-15,0 0 1 0,-3 0-1 0,0 3-1 16,-3 1-7-1,-1 1-17-15,1 5-25 16,0 0-35-16,0 0-88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2-20T17:03:40.24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17369 6656 207 0,'0'0'19'0,"0"0"-5"16,0 0 20-16,0 0-21 15,0 0 2-15,2 0-3 0,-1 0-1 16,1 0 8-16,0-6 2 16,1 2 0-16,3-3 4 0,-1-1-7 31,1-1-7-31,1-1-1 15,1-2 4-15,2 0 1 0,-1-5 1 0,-1 0-2 16,1-2 0 0,-4 1-5-16,0-2 4 15,-5 2 0-15,0 1-6 16,0-2-3-16,-1 1 1 0,-7 1-2 16,-3-2-1-16,-1 1 0 15,-4 1 1-15,-3 4-1 16,-2-1 0-16,-1 4-1 0,0 0 0 15,-3 3-1 1,1 3 2-16,1 3-2 16,0 1 0-16,0 0 2 15,1 1-4-15,0 6 2 0,2 3 0 16,0 0 0-16,3 1-2 0,0 0 2 16,3 1 2-16,-2-1-2 0,5-1 0 31,1-3 2-31,2-1-2 0,3 0 2 15,1-3 2-15,1-1 3 16,2 0 2-16,0-2 2 16,1 0 0-16,0 0 4 15,0 0-4-15,0 0-2 16,0 0-3-16,0 0-1 0,0 0 0 16,0 0 1-16,-1 0 0 15,1 0 0-15,-2 0 1 16,0 0-2-16,0 0-1 15,0-5 2-15,0 1 0 0,0-2 1 16,2 0-2 0,0-2 0-16,0-1-2 0,0 0 1 15,2-3-2-15,4 1-2 16,4 0 1-16,0-4-1 16,2 3 1-16,0-1-1 15,2 0 1-15,1-1-1 16,-2 0 0-16,1 2 0 0,-3 2 1 15,-1-1 1-15,2 4-2 16,-2 0 1-16,-1 0 1 0,1 2-2 16,-1 1 0-16,2 3 0 15,-2-1-1 1,2 2 0-16,0 0-2 0,3 0 2 0,-2 3-1 16,3 4 1-1,-2 3 0-15,2 1 0 16,-2 4-3-16,2-1 4 15,-3 3-2-15,0 0 1 16,0 3 1-16,-2 0-1 16,1 2 0-16,1 0 2 0,-2 5-1 15,0 1 0-15,0 2 0 16,-2 3 0-16,0 2-1 16,2 1 2-16,-4 3 1 0,-1 1-3 15,-1 2 1-15,-2 0-1 16,0-1 2-1,-2 2-2-15,0-1 1 0,0 0 1 16,-3 2-1-16,-4-2 1 16,-2 1-1-16,-5 1 2 0,-1 0 0 15,-5 3 0 1,-4 0 0-16,-4-1-1 0,-2-2 0 16,-5-1 1-16,0-3 0 15,-1-3-4-15,1-6 4 16,0-4-2-16,2-4 1 15,4-8 1-15,3-3 0 0,3-8 2 16,3-4 0-16,4 0 0 16,2-4-1-16,1-9 0 15,4-1-1-15,0-3-6 16,4 1 0-16,3-1 3 16,2 0 0-16,0 3-1 0,2 0 0 15,7 1-1 1,2 1 0-16,3 1 2 0,4 2-1 15,3 1 1-15,2 0-2 16,4 2 3-16,3-2-1 16,3 2 1-16,3 2-1 0,2-1 0 15,1 4 2-15,0-1-2 0,0 2 2 16,-1 0-1-16,-2 0 0 16,-1 0-1-1,-4 0 2-15,-2 3-1 0,-3 1-1 16,-4-2 0-1,-5 2 1-15,-1-2-2 16,-5 2-6-16,-4 3-34 0,-2-3-40 0,-4 2-38 0,-1-2-57 16</inkml:trace>
  <inkml:trace contextRef="#ctx0" brushRef="#br0" timeOffset="1066.7763">17342 8707 99 0,'3'3'25'0,"-1"-3"16"0,0 0 5 16,1 0 2 0,-2 0 6-16,0-6-32 0,1-2-14 0,0-2-3 15,-1-2 0 1,1 0-3-16,0-3-1 16,0-1 0-16,0 0-1 15,0-2 3-15,1-2 12 0,-2-1 22 16,-1-2-9-1,0 1-6-15,-1-2-5 0,-9 0-3 16,-5 1 2-16,-1 2-6 0,-5 1-1 16,-1 2-5-16,0 2 4 15,-1 4-2 1,-1 3-3-16,3 3-2 16,-1 6 0-16,0 0-1 0,-1 0-2 15,2 11 3-15,-1 4 0 16,1 2-2-16,2 4-1 15,-1 6 2-15,3 1 2 0,2 5-1 0,1 4 5 32,0 5 2-32,4 3 1 0,3 1 0 15,0 1 3-15,4 0-2 16,2 0-7-16,1 1 2 16,0-2-3-16,0 1 0 15,0-2 0-15,4-1-1 16,1-1 0-16,1-4-1 0,-1-1 0 15,-1-1 1-15,-1-3-1 16,-1-2 1-16,0-1-1 0,-2-2 0 16,0-3 0-16,0 0-1 15,-2-3-5 1,-5-2-20-16,-3-2-20 0,-4-6-16 16,1-2-38-16,-3-7-3 15,3-4-40-15</inkml:trace>
  <inkml:trace contextRef="#ctx0" brushRef="#br0" timeOffset="1368.5043">16887 9250 124 0,'24'-23'76'15,"0"1"-19"-15,2 4-2 32,3 0-13-32,-2 1-4 0,1 3-11 0,-2 1-7 15,0 4-1-15,-2 3-6 0,-1 4-2 31,-2 2-4-31,-1 0-1 0,-1 3 0 16,-1 11-1-16,0 4 3 16,-3 4 6-16,1 5-5 15,-4 2 6-15,-1 4-3 16,-2 0 1-16,-2-1-3 16,-2-2-8-16,1-3 3 15,-4-4-4-15,0-3-1 16,0-6 0-16,-1-3 1 0,0-4-2 0,1-3 0 31,1-4-28-31,1-2-34 0,1-15-66 16,3-6-135-16</inkml:trace>
  <inkml:trace contextRef="#ctx0" brushRef="#br0" timeOffset="1502.4121">17425 8985 430 0,'0'-2'15'16,"1"2"2"-16,1-2-16 16,1 2-2-16,2 0-19 15,3 0-56-15,0 6-45 16</inkml:trace>
  <inkml:trace contextRef="#ctx0" brushRef="#br0" timeOffset="1922.4218">17786 8960 146 0,'0'-6'184'0,"-6"3"-182"16,-9 2 5-16,-6 1 0 0,-5 0-5 15,-4 10-2-15,-3 4 3 16,0 5 4-16,2-1 1 15,4 2 1-15,6-4 7 0,6-1 14 16,7-2-6-16,7-3-12 16,1-2-6-16,14 0 9 15,8-1 11-15,6 1-10 16,4 1-5-16,3-1-5 0,2 4-2 16,1 1 3-1,-4 1 1-15,-3 4-1 16,-4 2-5-16,-6 0-1 15,-4 3-1-15,-8 0 0 0,-3 2 0 16,-6-1 1-16,0-1-1 0,-5-2 5 16,-6-3-3-1,-5-4 2-15,1-3-1 0,-3-7-5 0,3-4-16 16,1-1-28-16,5-15-39 31,5-7-75-31</inkml:trace>
  <inkml:trace contextRef="#ctx0" brushRef="#br0" timeOffset="2385.4169">18074 8811 14 0,'11'-7'361'16,"-6"0"-309"-16,-4 7-5 15,-1 0-31-15,0 3-10 16,0 11-3-16,0 3 2 0,0 10 0 15,0 4 1-15,-1 5-2 16,-1 5-1-16,2 1 0 16,0 1-2-16,0-2 1 15,5-7-2-15,2-5 0 16,2-8 0-16,0-7 3 0,0-5-1 16,-1-5 3-16,2-4 20 15,-1 0 2-15,1-11-8 0,0-5-13 16,2-4-4-16,-2-3 0 15,0 0-2 1,1-2 1-16,-1 1-1 0,-2 5 0 16,1 2-1-16,-3 6 3 15,-1 4 0-15,-1 4-2 16,0 3-1-16,1 4-7 0,2 10 0 16,1 6 9-16,1 5 0 15,0 4 1-15,1 1 0 16,1 0 0-1,2 0-1-15,0-3 1 0,1-3-1 16,2-3-1-16,-2-1-1 16,0-2-10-16,-3 0-47 15,-4-1-31-15,-5-1-132 0</inkml:trace>
  <inkml:trace contextRef="#ctx0" brushRef="#br0" timeOffset="3160.1287">16889 10637 151 0,'0'-13'134'16,"0"-1"-70"-16,0 0-2 0,3-3-20 16,4 0-7-16,1 1-12 0,3-4-11 31,4 2 3-31,3-1-5 16,0 1-7-16,3-1-3 0,2 3 1 15,-2 3 0-15,2 0-1 0,-2 6 3 16,-2 3-2-1,-1 4 0-15,-3 4-2 16,1 12 1-16,-4 11 0 16,-2 9-1-16,-5 10 3 0,-2 8 1 15,-3 8 0-15,0 5-2 16,-8 3 1-16,-5 2 2 0,-3-6-1 16,-4-3 1-16,0-8 0 15,-4-7-2 1,-1-9 1-16,-2-8 4 15,-2-6 2-15,0-9 3 0,2-7-4 16,0-6-3-16,0-3 2 0,5-4-3 16,2-11 2-1,4-6-3-15,5-4-7 0,5-2 6 16,6 0-3 0,0-1-1-16,6 3 2 0,10 1-5 15,3 6 3-15,6 4 2 16,4 5-3-16,1 6-1 0,1 3 2 0,2 1-1 31,-2 11 1-31,-1 4 1 16,-1 1-1-16,-3 3-2 0,-2-2-28 15,-2-3-18-15,-2-2-1 16,-1-4-13-16,-3-9-13 16,2 0-32-16,-3-13-104 15</inkml:trace>
  <inkml:trace contextRef="#ctx0" brushRef="#br0" timeOffset="3468.5947">17487 10540 326 0,'0'-4'105'0,"0"3"-71"15,-2 1-4-15,-6 0-25 16,0 3-5-16,0 8 1 0,2 2-2 15,0 3 1-15,3 3-1 0,3 1 1 32,0-1-2-32,6-1 2 0,7-3 0 15,7-4 2-15,4-4 0 16,5-4 1-16,2-3 1 16,2 0-1-16,1-2-1 15,-1-6-2-15,-4 1 0 16,-1-3-5-16,-2 1-13 0,-6-2-24 15,-2-2-45 1,-6-1-57-16</inkml:trace>
  <inkml:trace contextRef="#ctx0" brushRef="#br0" timeOffset="3768.3896">17786 10274 394 0,'-2'-5'36'0,"1"4"13"0,0 1-29 16,-3 4-16-16,2 11-4 0,-3 9 7 0,-1 7 13 16,-1 9-3-16,-3 9-8 31,0 7-4-31,-3 8 2 16,0 3 0-16,0 2-4 0,0 0-1 15,2-5-1 1,3-6 0-16,1-10-1 0,4-9 0 15,3-8 0-15,0-11-1 16,0-5-3-16,4-6-11 16,4-6-13-16,3-3-20 15,3 0-49-15,2-9-74 0</inkml:trace>
  <inkml:trace contextRef="#ctx0" brushRef="#br0" timeOffset="4019.5212">18194 10850 356 0,'0'3'130'0,"0"1"-107"0,-10 3-4 16,-1 2-6-16,-2 1-5 15,0-1-5-15,2 0-3 16,4-2 0 0,3-1-6-16,4-1-30 0,0-4-32 15,6-1-31 1,7-2-75-16</inkml:trace>
  <inkml:trace contextRef="#ctx0" brushRef="#br0" timeOffset="4651.8161">18624 10343 347 0,'-20'-7'12'0,"-1"0"25"15,-1 0-4-15,2-1 1 16,7-1-1-16,3 0-6 15,8-2 2-15,2-1 6 0,7-3-10 16,10 1-19-16,8-2-4 16,7 1 3-16,1 5 0 15,0 3 2 1,1 3-3-16,-3 4-4 0,-6 1 0 16,-4 12-2-16,-7 5-2 15,-7 5 1-15,-6 5 0 16,-1 2 1-16,-12 4 0 15,-6-1-1-15,-4-2 0 0,0-4 2 16,1-3 1-16,5-5 1 0,2-7-1 0,5-3 2 16,6-2-2-16,3-4 0 15,0-3-5-15,9 0 6 16,7 0 1-16,1 0-1 31,4 0-1-31,3-3 0 0,3 3 2 16,-3 0-3-16,1 0 1 15,1 7 1-15,-4 3-3 16,-3 5 1-16,-1 3-1 0,-5 1 2 16,-2 3-1-16,-6 2 1 15,-3 1 0-15,-2 2 0 16,-4 2 2-16,-11 0-2 0,-2 1 7 16,-7 1 6-1,-5 0 11-15,-4-2 2 16,-1-1-4-16,-5 0-2 0,-1-3-5 0,3-1-1 15,3-2-9-15,4-2-1 16,3-2-7 0,4-2 2-16,4-2-18 15,2-2-63-15,4-4-74 0,2-3-192 16</inkml:trace>
  <inkml:trace contextRef="#ctx0" brushRef="#br0" timeOffset="11469.2504">3065 7425 51 0,'0'-3'128'16,"1"-6"-127"-16,4 0 0 0,2 0 10 15,-1 2 3-15,2-2 0 0,-3 4 14 16,1-1-8 0,-2 5-1-16,-2-2-3 15,1 3-6-15,1 0-7 16,-2 0-2-16,3 0 1 0,0 4 5 16,4 0 2-16,1 2 3 15,4 1-2-15,4-3 6 16,6-2-1-16,5 0 1 0,7-2 0 15,2 0-3 1,7 0-4-16,2-4-1 0,5-2-1 16,1-1-1-16,-4-1 0 15,2 3-3-15,-3-1 1 0,-4 0-2 16,-10 2-3-16,-5 2 1 16,-6 1 0-16,-8 1 0 15,-4 0 0-15,-8 0-3 16,-3 0 0-1,0 0-21-15,-5 0-46 0,-9 1-87 16</inkml:trace>
  <inkml:trace contextRef="#ctx0" brushRef="#br0" timeOffset="26179.2133">5864 6427 30 0,'6'-6'13'16,"-3"0"19"0,1 0-13-16,-2 3-9 0,0-3-5 15,0 4 0-15,-2-1 8 0,0-1 2 16,0 1-1-16,0-1-3 16,0-1-6-16,-4 1-3 15,1 0-7 1,0-2-22-16,0 0-21 0,0-3-4 15,0 2 10-15,0-2 42 16,-1-2 7-16,0 2 27 0,-1-2-2 16,-1 1-6-16,-1 0 3 0,-1 0 1 15,-1 1-1-15,-1 1 8 16,-2-2-5-16,-1 3-14 16,-3 1-1-1,1 0-5-15,-3 1-4 16,2 1-3-16,-6-1 0 15,3 4-1-15,-3-1-2 16,2 2 1-16,-2 0 0 0,0 0 2 0,1 3-1 16,1 4-2-16,-1 2-2 15,0 3 5-15,1 3-5 0,2 1 2 16,-4 2 1-16,1 3-1 31,2 2 1-31,0 3 1 0,-1-1-2 16,3 3 2-16,0 0 0 15,2 1-1-15,-1 0-1 16,-1 1 0-16,1 1 0 0,1-1 1 16,-1 1-2-16,1 2 1 15,0-1 1-15,0 2 5 16,-1-1 3-16,5 2 3 16,-3-3 1-16,4 2-5 15,2-3-3-15,3 2-3 0,2-2-2 16,3-1 0-16,0 1-2 15,0 0 0-15,1 2 0 16,7-1 1-16,3 1-1 16,1 0 0-16,3-3 1 15,1-1 0-15,3-4 1 0,0-3 0 16,4-4 4-16,-1-3 1 0,4-2-1 31,1-5 1-31,3-2-1 0,3-4-5 16,0-2 1-16,2 0 1 15,4 0-2-15,-1-9 1 16,1-2 0-16,1-3-2 16,1-4 2-16,-2-2-2 0,0-2 0 15,-2-3 1-15,-1-3-1 16,-4 0 2-16,-4-2-2 16,-4-3 2-16,-3-2-1 15,-4-3 2-15,-5-2-2 16,-4-4 1-16,-4-3-2 0,-4-3 0 15,0-2 0-15,-4-1 0 16,-5-1 0-16,-9 3 0 0,2 1 0 16,-4 3 0-16,-3 9 0 15,0 5-2-15,-4 9-6 16,-2 9-9-16,0 7-12 16,-2 7-31-16,0 1-24 0,1 3-111 15</inkml:trace>
  <inkml:trace contextRef="#ctx0" brushRef="#br0" timeOffset="29829.2896">8965 6179 152 0,'6'-11'-1'16,"-4"-1"4"-1,-2 2 12-15,0 2 4 16,-9-2 4-16,-5-2-18 16,-6 0 2-16,-3 1 15 0,-2-1 6 15,-5 1-14-15,-4-2-12 16,-1 2-1-16,-3 1 0 15,-2 0-1-15,-3 0 1 0,-2 0-1 16,-3 3 8 0,0-2 6-16,-5 2 0 0,-1-1-6 15,-1 3 0-15,-4 1-1 16,-1 0-3-16,-3 2 0 16,1 2-2-16,-2 0 0 15,-1 0 0-15,1 0 2 0,0 6-1 16,1 0 3-1,0 5 3-15,2-1-5 0,1 3-2 16,0 2-1 0,2 3 1-16,1-1-2 0,-1 4 1 15,-1-3 3-15,1 2-3 0,0 0 0 16,-1-1 0-16,2 2 0 16,1-3 1-1,3 2 2-15,3 2 1 0,3-1-1 16,4 2-1-16,3 1-3 15,6 0 1-15,4-1 0 16,4 5-1-16,5 2 2 0,5 0-2 0,3 2-1 16,3 2 4-16,3 2-3 31,2 2 1-31,1 2-1 0,3 1 0 16,1 2 1-16,0 1-1 15,0 0 0-15,6 1 1 16,3 1 0-16,3-2 5 15,4-1 2-15,2 2 9 16,5-1-9-16,4 0-1 16,2 0-1-16,5-1-1 0,3-2 0 15,4 0-3-15,4-4 2 16,2 1-2-16,3-4-2 16,3 0 1-16,4-4 1 15,0-1-2-15,5-4 1 0,1-2 0 16,1-5 0-16,1-2-1 15,2-6 1-15,1-4 0 16,-1-4-1-16,4-2 2 16,0 0-1-16,5-8 1 0,0-6-1 15,3-3 0-15,-1-3-1 16,2-5 0-16,-1-1 0 16,-1-4 1-16,-3-2-1 15,0 0 0-15,-5-5 1 16,-4-3 0-16,-6 0-2 0,-6-5 2 15,-8-2-1-15,-7-3 1 0,-8-2 0 16,-11-4 1 0,-8 0 1-16,-9-4-3 0,-3-2 1 15,-10 2-1 1,-8 3 7-16,-7-1-8 0,-5 4 0 16,-3 4 0-16,-3 9-12 0,-4 6-12 15,-2 7-26-15,-4 6-53 16,-3 3-164-16</inkml:trace>
  <inkml:trace contextRef="#ctx0" brushRef="#br0" timeOffset="31627.3638">11307 6134 128 0,'-10'-18'17'15,"-1"-1"36"-15,-3 0-3 16,-1 1-7 0,-7-2-21-16,-5 0-12 15,-7 3-5-15,-7 0-1 0,-7 1-4 0,-6 3 1 16,-6 2 0 0,-4 3-1-16,-4 1 0 0,0 2-1 15,-2 4 1-15,0 1 0 16,3 0 0-16,1 0 1 15,3 7 3-15,4 4 2 16,3 3 3-16,5 4-3 16,4 4-2-16,2 5-3 15,4 5 1-15,3 3 0 0,4 7-2 16,2 3 0-16,3 6 1 16,4 6-2-16,3 4 2 15,2 7-2 1,4-4 1-16,2 3 1 0,2 1 0 15,3 0-1-15,2-4-1 16,1 0 2-16,3-2 0 16,0-1 1-16,3-2 6 15,0-4-1-15,3-1 7 0,7-3-5 16,3-4-2-16,6-3 0 16,2-6-2-16,7-4 2 15,1-4-4-15,9-4 5 16,5-6 0-16,4-2-4 0,4-5-2 15,7-6-1-15,2-4 1 16,3-3 0-16,2 0-2 16,1-14 2-16,3-2-1 15,0-5-1-15,2-6 1 0,3-2 0 16,0-5-1-16,1-4 1 16,2-6-1-16,-1-2 3 15,1-4-2-15,-1-3 0 16,-1-1 0-16,-2-3 1 15,-1 0 0-15,-3 3 1 16,-4-4-1-16,-9 7-2 16,-7 1 1-16,-11 6-1 15,-12 2 0-15,-10 3 1 0,-13 2-2 16,-3 0 1-16,-18 2 1 16,-13 1-2-16,-10 4 0 0,-13-1 0 15,-7 6 2-15,-8 4-1 16,-6 7 1-1,-4 5-1-15,0 7 0 0,0 2 0 16,3 9-1-16,4 11-9 16,8 7-41-16,5 5-41 15,6 1-86-15</inkml:trace>
  <inkml:trace contextRef="#ctx0" brushRef="#br0" timeOffset="32893.8075">4069 9388 97 0,'37'-5'2'16,"3"-2"-2"-16,3 2 1 16,5-3 9-16,4 0 3 15,0-1 13-15,4 1-3 0,3-1 1 16,2-1 7-16,4 1-12 15,3-1 8 1,3 0-19-16,3 1-3 0,2-2 0 16,3-1 1-1,3 2 0-15,0 0 4 0,2-1-6 16,2 1-2-16,-1-1 4 16,2 0-5-16,-3 3 0 15,0-3 0-15,-3 2 1 16,-2 0-1-16,-5 1 2 15,-3 1 6-15,-7 0 4 16,-5 0-3-16,-6 0-3 0,-2 1-2 16,-6 0 1-16,0 1-4 15,-7-4 1-15,-3 5 0 16,-4-3-1-16,-8 2 0 0,-3 1-2 16,-7 2 0-1,-8 2 0-15,-3 0 0 0,-2 0-3 16,-7 0 16-16,-15 5-4 15,-4 5-6-15,-9 2 0 16,-10 0-2-16,-5 1 1 0,-5 1-2 16,-6-1 2-16,-2-1-1 15,-6 0-2-15,-1-2 4 16,-5-2-3-16,0-2 4 16,-4-2 0-16,-2 1-2 15,-1-5 0-15,1 1-2 0,-4-1 0 16,1 0 0-16,0 0 1 0,2 0-1 31,0 0 0-31,2 0 0 0,4 0 0 16,1 0 0-16,5 2 1 15,5 4-3-15,6 1 3 16,8 4-1-16,3-2-1 16,9 2 1-16,6 0 0 15,8 0-1-15,3-1 2 0,10-1-2 16,6 0 0-16,6-1-1 0,4-1-3 15,16-3-2-15,10-1 9 16,13-2-2 0,11-1-7-16,14 0-23 0,9-6-17 15,9-6-46-15,7-4-82 16</inkml:trace>
  <inkml:trace contextRef="#ctx0" brushRef="#br0" timeOffset="36063.6133">3261 7332 216 0,'-3'0'53'0,"0"0"-52"0,1 0 17 32,2 0-5-32,0 0-1 0,0-1 5 15,0 1-7-15,4-3-6 16,5 0-2-16,3 0-1 16,3-1 3-16,5 0 3 15,1-2-2-15,4 1-2 16,1-1 2-16,1 2-2 0,4-1-1 15,2 1 0-15,1 1-1 0,4 2 1 0,3 1 1 32,1 0-2-32,2 0-2 0,5 0 2 15,-1 3 0-15,2 0-2 16,2 2 3-16,0 2-4 16,1-1 3-16,0 3-1 15,-1-2 0-15,-1 1 3 16,-3 2 4-16,1-1-5 15,-4 2 1-15,-3-1-3 16,1 0 2-16,-2 1 3 16,-2-1 1-16,2 0-2 0,-2 1 0 15,1-2 4-15,-1 1-1 16,0 0-6-16,0-1 2 16,1 0-1-16,1 1 0 0,-1-1 4 15,0 1 2-15,0-2-4 16,-5 2 1-16,0 1 0 15,-4 0 0-15,-1 4-2 16,-2-2-2-16,-2 1-1 0,-2 2 1 16,1-2-1-1,-2 2 0-15,0-2 0 0,-2 0 0 16,0-3 1-16,2 1-1 0,-4-4 1 16,1 4 2-1,-1-4 2-15,-2 2-3 16,-1 1-2-16,-3-2 1 15,-1 3-1-15,-3-1-1 16,-2 3 1-16,-2-3 0 0,-1 5 1 16,-1-3-1-16,0 1 3 15,-1 2-2-15,-1-3 0 16,2 2-1-16,-1-4 0 16,1 3 1-16,1-3-1 15,0 0 0-15,0-4 1 0,0-1-1 16,1-1 1-16,-3-2 0 15,0 0-1-15,0-3 1 16,-2 1 0-16,2-1 0 0,-2 0 0 0,0 0-1 16,0 0 0-16,0 0 1 15,0 0-1 1,0 0 0-16,0 2 0 16,0-2-2-16,0 0-15 0,2 0-24 15,1-3-58-15,-1-11-108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2-20T17:08:33.83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7626 6645 100 0,'0'-4'78'0,"0"1"-29"0,0-1-2 15,0 1-16-15,-1 0-10 16,0-3-4-16,1 2-1 16,0 0 1-16,0-3-3 15,0 0 5-15,3-2-6 16,4 2-3-16,2-6-1 0,5 2-3 16,2-6-3-16,3-3-1 15,6 0 2-15,4-6-1 0,4 1 2 16,3-2-3-1,2 0 4-15,1 1 0 16,2 2 0-16,-3 3 1 0,1 2-2 16,-1 4 2-16,0 3-3 15,-2 2-3-15,-1 2 0 0,0 1-1 16,-1 4 0-16,-1-1 1 0,2 1 0 31,2 0-3-31,0 2 4 0,2 1 3 16,0 0-2-1,1 0 3-15,-2 0 0 0,-1 0-1 16,-2 7-1-16,-4 1-2 16,-2 5 0-16,-2 0-2 0,-2 1 2 15,-2 4-1-15,-2 2 0 16,2 1 1-16,-2 0 1 16,1-1 1-16,0 1-3 15,3-4 0-15,0 0 1 16,0-3 0-16,1-4 1 15,1-2 0-15,2-3 3 16,2-4-2-16,1-1 0 16,2 0-1-16,4-4-2 0,-1-7 1 15,3-2-3-15,0-4 2 0,1-1 0 16,-3-3-1 0,-2 0 0-16,-3 1 0 0,-4 0 2 15,-4 2-2-15,-7 1 2 16,-3 2-2-1,-6 4 0-15,-1 1 0 0,-5 3 2 16,-2 3-1-16,0 0-1 16,-1 2 1-16,0 1-1 15,0 1-1-15,0 0 1 0,0 0-1 0,0 0-1 16,0 0-2-16,0 3 4 16,0 4-1-1,0 0 1-15,0 4 0 0,-2-2 0 16,1 2 1-16,0-1-2 15,0-1 2 1,1-2 1-16,0-2-2 16,0 1 2-16,0-2-2 0,5 1 0 15,2-3 1-15,2 2 0 16,3-3 1-16,2-1-1 16,2 0 0-16,2 0 0 0,3 0 0 0,3-1-1 15,-1-5 0-15,3 1 0 16,3-2 1-1,1 3 0-15,-1-3-1 0,3 0 2 16,0 0-2-16,1 0 5 16,1-1-2-16,2 3 0 15,0-2-1 1,2-1-1-16,0 1 0 16,3-1-1-16,2-1 2 0,0 1-1 15,5-2 0-15,0 0 1 16,4 0-2-16,-1-1 0 15,0 1 0-15,3 0 1 16,-2 0 0-16,0 1-2 0,-1 1 3 16,0 0-3-16,1 3 3 15,-1-1-2-15,0 2 1 16,0 0 0-16,-2 1-2 0,1 3 2 16,-1-1-1-16,0 1 1 15,-1 0-1-15,-1 0 0 16,1 0-1-16,-3 5 1 15,2 4 0-15,-1-3 1 0,2 5-1 16,-1-1 1 0,2 0-2-16,0 1 2 0,1-1-1 15,0 1 0-15,-2 1 0 0,-1-1 2 16,-4-2 2-16,-2 2 3 16,-3 2-4-1,-6-2-2-15,-3 3 0 16,-5-1-2-16,-1 4 2 15,-4 2-2-15,-1 1 1 16,0 2 0-16,-3 2 0 0,2 2 0 0,-2 1 1 16,2-3-1-16,-1-1 0 15,0-6 0 1,0-1 0-16,-1-5 0 0,-3-1 0 16,0-5 0-16,-6-2 0 15,-1-1-2-15,-1-2-11 16,-4 0-22-16,0 0-13 15,-1-3-40-15,-9-4-61 16</inkml:trace>
  <inkml:trace contextRef="#ctx0" brushRef="#br0" timeOffset="1415.5327">9895 5779 135 0,'-2'0'31'0,"0"0"-10"15,2 0 24-15,0 0 5 16,-1 0-12-16,1-2-8 16,0-2-11-16,0 1 5 15,0 0-5-15,0-1-6 0,0 0 0 16,1 0-4-16,3-1-4 16,4 0-2-16,0-2 0 15,3-1-1-15,2 1 0 0,2 0 1 16,2 0 1-16,0 1 1 15,0 2 2 1,-2 0 0-16,2 1-4 0,-5 0-2 16,2 2 2-16,-5-1-3 0,2 2 1 15,-1 0-2 1,-1 0 1-16,-1 0 0 16,-2 2 0-16,3 5 0 15,-5-3-2-15,0 3 4 16,-2 2-2-16,-1-1 0 0,-1 3 1 15,0 1 2-15,0 1-2 0,-5-2 2 0,-3 1-2 16,-1-1 0-16,1-1 0 16,0-3-1-16,-2-2 1 15,0 0 1-15,0-4-1 16,1 2 2 0,-1-2 0-16,2-1-1 15,1 0-1-15,3 0 1 16,1 0-1-16,0 0 0 0,3 0 2 15,0 0-1-15,0 0-2 16,4 0 2 0,3 0-2-16,3 0 1 0,2-2-1 15,0 0 0-15,-1 1 0 16,0 1 1-16,-1 0-1 0,-1 0 1 16,0 0-1-16,-1 0 0 15,-2 0 0-15,0 1 0 0,0 3 0 16,1 1 0-1,-2 1 1-15,0 0-1 16,1 0 0-16,-2 1 1 0,0 0-1 16,0 1 1-1,0 0-1-15,-2-1 0 0,-1 2 0 16,-1-4 0-16,0 4 2 16,0-2-1-16,-1 0 1 15,-5 3 1-15,-2 0-1 16,-2-2 0-16,0 1 0 0,-3 0 0 15,0 0-1-15,-2-1 1 16,1-1-1 0,0 0 0-16,2-2-1 0,0 0 1 0,-1-1 0 15,2-1 1-15,-1 1 0 16,1-4 4-16,0 0-3 16,0 1 0-1,0-1-3-15,1 0 2 0,-1 0-1 16,2 0-1-16,2 0-1 15,2 0 1-15,1 0-2 16,-1 0-14-16,1 0-25 16,-2 1-50-16,-2 0-129 15</inkml:trace>
  <inkml:trace contextRef="#ctx0" brushRef="#br0" timeOffset="5328.9687">15193 6350 222 0,'10'-9'39'0,"-5"-2"-16"0,-1 1 17 16,-2 0-4-16,-2 0-10 16,0 1-9-16,0-1 2 15,-4 2 2-15,-5 2-9 16,-5-1-4-1,-2 3-7-15,-4 2 0 16,-4 2-2-16,-5 0 0 0,-1 0 1 16,-2 2 0-16,-1 1 0 15,1 4 1-15,1-3 0 0,2 2-1 16,6-3 2-16,2 1 1 16,4-1-1-1,7 1 0-15,2-3 0 0,5 1 0 16,3 0 1-1,0 0-1-15,0 1-1 0,3 3 1 16,4 1 1-16,0 3-1 0,-1 1-1 16,0 4-1-16,-3 4 0 0,-3 4 0 15,0 6 1-15,-1 7-1 16,-12 1 0-16,-1 8 2 16,-2 5-2-16,-1 0 1 15,-3 3 2-15,1-1-3 0,2-1 0 16,2-1 0-16,2-6 2 31,2-4 2-31,2-4 2 16,5-4-1-16,2-8-3 0,2-3 0 15,0-5 0-15,10-2 1 16,5-4 1-16,5-3 4 16,4-4 1-16,5-2-4 15,3-1-1-15,1 0-2 0,2-3-1 16,-3-4 2-16,-1-1-2 15,-4-2-2-15,-1 0 2 0,-1 0-1 16,-2-1 0-16,-3-1-1 16,0 0-14-16,2-3-14 15,-1 0-24-15,-1-2-54 0,3-4-81 16</inkml:trace>
  <inkml:trace contextRef="#ctx0" brushRef="#br0" timeOffset="5780.1535">15354 6565 317 0,'-12'6'4'0,"1"1"-5"0,-1 5 1 16,-2 5 1-16,0 4-1 15,-1 4 2-15,3 4 0 0,1 2 3 16,4 2-1 0,4-2 7-16,3-1 5 0,0-2 19 0,5-2-2 15,7-5-14-15,3-2 4 16,3-5-5-16,1-3-8 0,2-2-2 16,2-6 0-16,2-3-2 31,0 0-1-31,2-8-1 15,3-7-1-15,0-4-1 16,1-5-1-16,1-1 1 0,-2-5-1 16,-1-1 0-16,-4-1 3 15,-4 0-3-15,-6-1 6 16,-5 3 0-16,-6 0-1 0,-4 3-4 16,-4 2 0-1,-11 5-3-15,-6 1 0 0,-6 7-5 16,-4 3-3-16,0 5 0 0,-2 4-11 15,1 0-10 1,5 4-22-16,4 6-40 16,4 2-63-16</inkml:trace>
  <inkml:trace contextRef="#ctx0" brushRef="#br0" timeOffset="6401.4101">16294 6963 61 0,'0'1'64'15,"0"0"-20"1,-1 1 8-16,-1 3-8 0,-1 2-9 16,-2 0-10-1,0 4-9-15,1 3-2 0,-2 4 4 0,-1 3 2 0,-1 3-5 16,-2 3 1-16,-6 5-11 16,-6 3-4-16,-5 3-1 31,-7-1-1-31,-3-1-29 15,-5-1-13-15,-2-8 6 0,3-5-23 16,0-11-75-16</inkml:trace>
  <inkml:trace contextRef="#ctx0" brushRef="#br0" timeOffset="6833.2763">16817 6472 219 0,'2'0'96'16,"0"0"-84"-16,0 7-11 15,1 3 11-15,1 7 11 0,-2 4-5 16,-1 5-1-1,-1 5 0-15,0 6-8 16,0 1-6-16,-2-1-3 0,0 0 2 16,2-4-5-16,0-3-7 15,0-6-1-15,2-4-13 16,5-6-1-16,0-3-22 0,0-2-62 16</inkml:trace>
  <inkml:trace contextRef="#ctx0" brushRef="#br0" timeOffset="7125.2486">17735 6760 237 0,'24'6'7'0,"-7"2"-5"0,-3 6 24 16,-4 2-13-16,-3 4-1 15,-4 5 3 1,-3 2 11-16,0 5-15 0,0 3-4 16,-7 1-6-16,-4 1-1 15,-3 0 1-15,-2-1-10 0,-2-3-12 16,-1-2-19-16,-1-6-73 15</inkml:trace>
  <inkml:trace contextRef="#ctx0" brushRef="#br0" timeOffset="7684.0073">18163 6426 277 0,'16'-8'21'15,"6"-1"-21"-15,6-1 3 16,4 2 10 0,4 2 3-16,-1 3 0 15,-3 3-2-15,-2 0-8 0,-4 3-3 16,-6 10-3-1,-7 4-1-15,-3 3-1 0,-7 5 7 16,-3 1 9-16,0 4-8 16,-9 0 4-16,-4 1-3 15,-1 2-1-15,-1-4 1 16,1 0-1-16,2-1 1 16,6-4 3-16,3-4-3 0,3-4-1 15,0-2-1-15,11-7 1 16,5-1 5-16,6-6 2 0,2 0-6 15,4-3-5-15,2-9-3 16,0-3-6-16,1-3-20 16,0-3-45-16,-3-4-30 15,0-1-144-15</inkml:trace>
  <inkml:trace contextRef="#ctx0" brushRef="#br0" timeOffset="8328.9631">18576 5962 290 0,'21'4'1'15,"3"-4"8"1,8 2 4-16,4 0 0 16,2-2 3-16,1 0 3 15,0 0 6-15,-2 0-15 0,-5 2-9 16,-4-1 3-16,-5 4 11 15,-5 0-4-15,-4-2-8 0,-4 3-3 16,-3 1-1-16,-3 4 2 16,-3 2 1-16,-1 5 2 15,0 2-1 1,-3 7 0-16,-5 0-1 0,2 3-1 16,-2 1 1-16,1 2-2 0,2 1 1 15,2 1-2-15,2 0 3 16,1 1 4-16,0 1 1 15,7 2-4-15,3-1 2 16,0-2 3-16,3 1-4 0,1-2-1 16,-1-2 1-16,3-2-3 15,-3-3 0-15,-1-5 1 16,-1 0 1-16,-2-3 3 0,-3-3-4 16,-4-3 2-16,-2-1-1 15,0 2 1-15,-13-2 7 16,-8 0 10-1,-9 0-4-15,-5 1-2 16,-6 2-4-16,-4-2-1 16,-2 0-3-16,1-1-4 15,3 1-3-15,3 0-1 16,5 1-20-16,7 0-57 0,8-3-84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2-20T17:10:37.1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16275 8070 109 0,'0'5'106'0,"0"-1"-46"0,0-1-3 16,0 1-11-16,-4 2-8 31,0-3-5-31,-1 3-4 16,1-1-10-16,-1 1 1 0,0 4-3 0,-3 0-7 0,0 6-2 31,-1 5-2-31,-5 2-3 0,1 7-3 0,-2 5 0 31,-1 5 0-31,1 2 0 0,0 2 0 0,3-2 0 0,5-4 0 31,6-8 0-31,1-3 0 16,5-7 1-16,9-4 3 16,4-4 2-16,4-5 5 15,3-5-2-15,3-1-2 16,-1-1-3-16,-1 0-2 0,-2-6-2 0,-3 1-7 15,-2-1-15 1,-3-1-7-16,0 0-6 16,-1-2-26-16,3 1-27 15,-2-3-20-15,4-2-71 16</inkml:trace>
  <inkml:trace contextRef="#ctx0" brushRef="#br0" timeOffset="319.0647">16576 8254 152 0,'0'2'29'0,"0"-2"-10"16,7 0 46-16,5 0-6 0,6 0-15 15,2-2-15 1,4-3-13-16,2-1-4 0,-1-1-5 16,-1 2-6-16,-3 1-1 15,-4 3 0-15,-5-1-1 0,-4 2-9 16,-3 0-38-16,-5 0-35 15,0 3-43-15</inkml:trace>
  <inkml:trace contextRef="#ctx0" brushRef="#br0" timeOffset="537.7433">16570 8447 77 0,'27'-1'119'0,"3"-9"-70"16,3 0 3-16,-1-1-24 16,2-1-15-16,-5 1-9 15,-2 0-3-15,-1 1 0 16,-3-2-2-16,-1 0-2 16,0 0-27-16,3-1-27 15,0-2-38-15</inkml:trace>
  <inkml:trace contextRef="#ctx0" brushRef="#br0" timeOffset="1065.9752">17168 8060 142 0,'-18'7'33'16,"2"1"-1"-16,3 1 9 15,1 2-7 1,2 2-4-16,3 1-10 0,4 2-4 0,3-1 5 16,0 2-9-16,3-1 20 31,7 0-1-31,3-1-5 0,0-1-15 16,1 0 3-16,2-2-8 15,0 0 1-15,0-1 2 16,2-1 3-16,-1-3-5 15,2-3 0-15,0-1 3 16,0 0-1-16,0-3 0 0,1 0 3 16,-2 0-3-16,1-7 1 15,-1-3-6-15,0 0-1 16,2-3 0-16,-3-1-2 0,0-3 0 16,0 1 0-16,-1-1 0 15,-1-1 0-15,-3-1 1 16,-2 2 0-16,-3 0 2 0,-4 0 2 0,-2 3-2 31,-1-1 0-31,0 3 7 16,-9 0-6-16,-4 2-4 0,-4 2-2 0,-3 0 1 15,-1 2-3 1,-2 0 1-16,0 2 0 16,0-1-2-16,4 4-6 15,0 0-7-15,5-1-12 0,1 2-12 16,5 0-23-1,2 0-69-15,3 0-175 0</inkml:trace>
  <inkml:trace contextRef="#ctx0" brushRef="#br0" timeOffset="4691.8656">4917 8154 145 0,'0'0'34'0,"0"0"-17"0,0 0 22 16,0 0-6-16,4 0-13 15,3-2-3-15,3-2-1 16,3-2-4-16,3 0-2 0,0-1-2 31,4-1 0-31,0-2 3 16,4-2 1-16,1-2-3 0,2-2 2 16,2-2 0-16,-1-5 1 15,0-2-3-15,3-2-1 16,2-4-1-16,0-3 0 15,2-2-1-15,1-1-2 0,1-4 0 0,-1 0 2 0,3-2-3 16,0-1 1-16,-1-1 1 16,-1-2-2-16,0 0-2 31,0-1 0-31,-2-1-1 16,-2 2 2-16,-2-1-2 15,-1 0 0-15,-1-3 0 0,-4 1 0 16,-1-1 1-16,-2-2 6 15,-1 1 2-15,-2-2 7 16,0 0-9-16,-2 1-2 16,-1-1 1-16,1 2-5 15,-1 0 1-15,-1 3-2 0,-1-1 0 16,2 3 0-16,0 2 0 16,-1 1 0-16,1 0 0 15,0 0 0-15,1 2 0 16,1 1 0-16,-2 3 0 0,0 1 0 15,-2-1 0 1,-1 4 0-16,-2 1 1 0,-1 2-1 16,-2 2 1-16,-2 4-1 15,-1 2 0-15,-2 2 2 0,1 4 0 16,-2 1-1-16,-1 2 0 16,1 4 0-1,-1 0-2-15,0 3 1 0,-1 3 1 16,0 1-1-16,0 1 3 15,0 1-3-15,0 1 1 0,0 0 0 16,0 0-1-16,0 0 0 0,0 0 1 16,0 0-2-16,0 0 1 15,0 0-1-15,-1 0 0 16,-5 3 1 0,-3 5 0-16,-3 2 0 15,-5 3 0-15,0 0 0 16,-2 0 0-16,-2 0 0 15,-1-2 0-15,1-1-2 0,-1-3 4 16,2-2-2-16,1-3 0 16,0 1 0-16,3-3 0 15,1 0 1-15,2 0-1 16,1-6 1-16,3 2 0 16,3-3-1-16,0 1 0 0,4-1 0 15,1 1 0-15,1 0-1 0,0 0 0 0,3-4 0 16,6 2-1-16,1 0 1 15,4-2 1-15,-1-1 0 16,1 1 0-16,1 0 0 31,-1 2 1-31,0 1-1 0,-1 0 2 16,1 2-1-16,-1-1 0 16,1 3 0-16,0 0 0 15,0 2-2-15,-1-2 1 0,1 2 1 16,-3-1 0-16,0 2 0 15,1-1 1-15,-3 1 0 16,0 0 0-16,-1 0-2 16,1 0 1-16,-4 0 0 15,1 4-1-15,0 2 1 0,2 2 0 16,-1 2 0-16,0 2 2 0,1 2 1 16,2 0 0-16,0 0 1 15,-1-1-4-15,3 0 5 16,0-2 11-16,0-2-6 15,1-1-1-15,-1-1-3 0,2 0-1 16,0-1-2-16,-4-2 0 16,2-1-1-16,-2-1 0 15,-1-2-1-15,0 0-1 16,-3 0-1-16,-2 0 2 0,-1 0-2 31,-3 0 0-31,0 0-7 0,0 0-40 0,-1 4-45 31,-10-1-92-31</inkml:trace>
  <inkml:trace contextRef="#ctx0" brushRef="#br0" timeOffset="19512.8535">5566 10708 192 0,'-19'-4'3'0,"2"0"25"31,2-2 28-31,3 3-26 0,3-1-1 16,2 2-4-16,3 1-4 0,2 0 3 15,2-1-6-15,1 2-12 16,11 0-5-16,4-1 0 16,7-1 2-16,7 0 0 15,6-3 0 1,7-2 3-16,6-1 13 0,3-2 0 15,5-2-7-15,2 1-6 0,1 0 2 16,3 1-2 0,-2 1-2-16,1 2-1 15,-1 2-1-15,0 4-2 0,-2 1 0 16,0 0 0-16,-1 10 0 16,-2 6-2-16,1 3 2 15,-5 6 0-15,-1 4 0 16,0 5 0-16,-4 4 0 15,0 4 2-15,-4 4-2 0,1 1 0 16,-3 0 0-16,0 2 3 0,-4 0 4 16,0-1-1-16,-4 1-1 15,-3-1-1-15,-4 2-2 16,-2 2-2-16,-4-1 1 16,-1-1-1-1,-3 1 0-15,1-2 0 0,-1-3 0 16,2-4-1-16,3-2 1 15,1-7 0-15,3-5-2 16,2-5 1-16,1-7 0 16,-1-6-1-16,-2-6-5 15,-2-4-9-15,-3-1-23 0,-5-14-25 0,-2-4-31 16,-3-5-67-16</inkml:trace>
  <inkml:trace contextRef="#ctx0" brushRef="#br0" timeOffset="20040.7779">7424 11253 272 0,'-13'-1'26'0,"-1"0"1"0,3 0 6 16,4 1-13-16,3 0 0 15,2 0 8-15,2 0-8 16,0 3-4-16,6 2 2 16,8 6-2-16,5-1-3 15,2 3-4-15,3 0 2 16,2 4-3-16,0-2-1 16,-3 3-3-16,-2 2-2 0,-3 1-1 15,-2 0 1-15,-3 0 0 0,-4 2-1 16,-3-3 0-16,0-2-1 15,-4-2 1-15,0-3 0 16,-2-4 1 0,1-3-1-16,0 0 0 0,-1-3 0 15,0-2-1-15,0 1 0 0,0 2 1 16,-2 1 1-16,-7 3 2 16,-2 2 6-1,-3 5-2-15,-5 2-1 16,0-1-1-16,0 4-3 15,1-2-2-15,2-2 0 16,2-1-2-16,5-2 1 16,2-2 0-16,2 0 0 0,1-1 0 15,2-1-2-15,0 2 0 16,2 0-5-16,0 2-31 16,-1 1-29-16,-1 1-50 15,-1 1-95-15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2-20T17:13:28.3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5251 6600 326 0,'0'0'46'16,"0"0"-42"-16,0 0-3 15,0-3 0-15,-5-3 10 0,0 3 6 16,-1-4 0-16,-2 3-8 16,-4-2 1-16,-3 2-3 15,-4 2 3-15,-4-2-1 0,-6 3-4 16,-5 1 3-16,-3 0-1 15,-2 0 8-15,-1 0-2 16,-2 0-4-16,3 0-6 16,5 0-2-16,1 0 0 15,8 1-1-15,6-1 2 16,6 2 0-16,7-2 9 0,3 0 0 16,3 0-6-1,0 1-3-15,0 0-3 0,5 1 1 0,0-1 1 0,-1 4-1 31,3-1 0-31,-2 0 1 16,-3 3-1-16,2 2 0 16,-3 0-1-16,1 3 2 0,-1 2-1 15,-1 4 1-15,0 3-1 16,0 4 1-16,0 4 2 16,0 5 1-16,0 3 0 15,-3 5-1-15,2-2 3 0,-1 3-4 16,2 0-1-1,0 0 4-15,0 1-1 0,0-1 0 16,2 2 4-16,-1 1-3 16,2 2-1-16,-1 0-3 0,-1 2 7 15,1 0-5-15,-2 1 1 16,1-1-3-16,2 1-1 0,-3-3 1 16,3-4-1-1,1-4 1-15,0-3-1 16,1-6 7-16,0-5-1 0,1-4-1 15,-1-4 3-15,1-3-3 16,-1-4 0 0,0-1-2-16,-1-3-1 0,0-3 1 15,1-1-1-15,-1-1-1 16,3-1 1-16,-1-1-1 16,1 0 1-16,1 0-1 15,3-5 1-15,1 0-2 0,3-2 0 16,1-1 0-16,3 1 0 15,1 1 1-15,3-1 2 16,3 1-2-16,1 0 2 16,0 1 0-16,2-1 0 15,-3 2 0-15,1 1 1 0,-5 0 1 0,0 0-3 16,-5 3-2 0,-3 0 0-16,-4 0 0 15,-3 0 0-15,-1 0-2 0,-2 3 0 16,-3 3-5-16,-1 0-20 15,0 3-34-15,-1-1-42 16,-9 1-76-16</inkml:trace>
  <inkml:trace contextRef="#ctx0" brushRef="#br0" timeOffset="16491.6367">9804 2107 140 0,'0'-1'18'0,"0"-3"-8"15,3 2 27-15,-1 0-10 16,1 0 9-16,-1 2-19 0,0 0-5 16,0 0-4-16,0 6 2 15,-2 5 2-15,0 3 3 16,0 4-9-16,0 5 0 0,0 3-2 31,0 5 2-31,-2 3-1 0,-3 3-2 16,2 0-1-16,0-3-1 15,-2-5-1-15,3-4 1 0,0-8-1 0,1-4 1 32,1-4-1-32,0-5 1 0,0 0-1 15,0-4 2-15,0 0 10 16,0 0 23-16,0-4-19 0,0-5-15 16,0-4 0-1,0-1-1-15,3-2 1 16,-2-2-1-16,2 1 0 0,-3-4 0 15,2 1 0-15,-2-1 0 16,0 1 0-16,0-2 1 16,0 4-1-16,0 1-1 0,0 4 2 15,0 2-1-15,-2 1 0 0,-1 4 0 32,1-1 0-32,0 0 1 0,-1 3-1 15,0-1 1-15,-1 1 0 16,-1-3-1-16,-2 3 0 15,0 0 0-15,1 1 0 16,-3 1 0-16,-2 2 0 0,-1 0 0 0,-1 0 1 16,-3 4-2-16,-1 5 1 15,-1 4 0 1,0 0 0-16,3 1 0 16,0 1-1-16,2-2 2 0,4 1-2 15,0-1 1 1,5-3 0-16,0-1 0 0,3-2-1 15,0-2 1-15,1 0 0 0,0-2 0 16,0-2-1-16,0 2 1 0,0-3 0 16,3 0 0-16,2 0 1 15,3 0 0-15,0-3-1 16,2-7 4 0,2-1 3-16,-1-2 0 15,2-3 0-15,3-1-1 16,1 0-2-16,3 0-1 15,-1-3 0-15,1 2-1 16,1 2 1-16,-1 2-1 0,-3 1 2 16,-1 2 0-16,-5 5-2 15,-2 2-1-15,-2 0-2 0,-2 4 1 16,-1 0 0-16,0 0 0 16,0 8 0-16,1 1 0 15,2 2 0-15,0 2 0 0,0 2 0 16,1 1 1-16,3 2 0 15,-1 1 1-15,0-2 3 16,0-3-1 0,-1 2-2-16,-1-5-1 15,-1-1 1-15,1-3-2 16,-2-1 3-16,0-2-3 0,1-1 1 16,1 1 0-16,-1-2 1 0,0-1-2 15,0 1 0-15,0-1 0 16,2 0-4-16,1 1-42 15,-2-2-63-15,3 0-82 0</inkml:trace>
  <inkml:trace contextRef="#ctx0" brushRef="#br0" timeOffset="17767.7229">11924 2100 181 0,'0'0'-2'0,"0"0"15"15,0 0 19-15,0 0-24 16,0 3-3-16,0 4 25 15,0 4-10-15,1 0-3 16,-1 2 3-16,1 2-3 16,0 3 0-16,-1 2-6 0,0-1 1 15,0 0-3-15,0 0-6 16,0 1 1-16,0-3 0 0,-2-3-2 0,0 0-1 16,-1-4 0-16,2-1 0 15,0-5 0-15,-1-1 0 16,2-3 0-16,0 0 2 15,0 0 25-15,0-5-1 16,0-4-24 0,0-4-2-16,3-3 0 15,1 0-1-15,0-2 1 0,-2 0-1 16,2-2 1-16,-2-1-1 16,0 3 0-16,-2 3 0 15,0-2-1-15,0 5 1 16,0 3 1-16,0 1-1 15,0 3 0-15,0 2 0 0,-2 0 0 16,-1 0 0 0,-1 3 0-16,-1 0-1 0,-3 0 0 15,-1 10 1-15,-4 0-1 16,1 3 1-16,-2 1 0 16,1 2 0-16,0-1-1 0,0 0 2 15,3-1-2-15,2-6 2 16,2-1-1-16,3-2 0 15,2-4 0-15,1-1 0 16,0 0 6-16,0-4 13 0,3-6-11 16,3-2-7-16,1-2-1 15,0 1 1 1,-1 1-1-16,1-1 0 0,1 3 0 16,-1 1 0-16,0-1 0 15,1 3-1-15,0 1 1 16,0 1 1-16,1 0 1 15,3 3-1-15,-2 2 1 0,2 0-1 0,2 0 1 32,0 0 1-32,1 4-1 0,-1 5 2 15,2-2 1-15,-2 4-2 16,0-2-1-16,-1 0-1 16,-2 2 1-16,1-2-2 15,-1 1 0-15,-1 0 0 16,-1 2 1-16,0-1-1 0,-1 2-3 15,3-3-23-15,0 1-39 16,-1-1-51-16,4-4-74 0</inkml:trace>
  <inkml:trace contextRef="#ctx0" brushRef="#br0" timeOffset="19467.0346">13718 2328 214 0,'0'0'9'16,"1"0"5"-16,-1-1 40 16,0 1-15-16,0 0-18 15,0 0-1-15,0 0-3 16,0 0-4-16,0 0-5 0,-4 0-2 15,0 0-1-15,-1 0 0 0,0 8 0 16,-1 1 3-16,1 4-2 16,-1 3-2-16,1 1 0 15,2 3 0-15,1-2 0 16,-1 3-1-16,2-2-1 0,1-2-1 16,0 0 0-16,0-7-1 31,0 0 0-31,0-4 1 0,0-2-1 15,1-4 1-15,3 0 3 16,0 0 13-16,3-5 12 16,-1-3-17-16,1-5-9 0,0 0-1 0,-1-2-1 31,1-1 1-31,-2-2-3 16,-2-1 1-16,0-2 0 0,-3 0 0 15,0 1-1-15,0 1 0 16,0 2-1-16,-2 3 1 0,-2 3 1 15,0 2-1-15,-1 1 1 16,0 3 1-16,0 1-2 16,0 1 1-16,-2 3-1 15,-2 0 1-15,-4 0-2 16,0 5 1-16,-5 4 1 0,-2 2 0 16,0 3 0-1,-2-2-2-15,0 1 2 0,3 0 0 0,1 0 2 16,2-5-4-1,2 1 2-15,3-2 0 0,1-1 2 16,4-4-4 0,2 1 2-16,2-1 0 15,1-2 0-15,1 0 0 16,0 0-1-16,1-2 1 0,6-6-2 16,4-1 2-16,2-2 0 15,5 0 0-15,-1-2-1 16,2 0 1-16,-1 2 0 0,0-2 1 15,0 3-2-15,-5 3 1 16,-1 0 0 0,-1 2 1-16,-4 1-1 0,0 1-1 15,-1 2 1-15,1 0 0 16,-2 1 1-16,2 0-1 0,0 0-1 16,3 0 1-16,-1 2 0 15,2 5 0-15,1 2 1 16,0 1-1-16,1 6 2 0,1-1-1 15,-2 4 1 1,0-1 0-16,-2 2 0 16,-2 0 1-16,0-3-1 15,0-3-1-15,0-4 0 16,-1 0-1-16,3-2 2 0,1-3-1 16,0-4 0-16,3-1-5 15,0 0-45-15,1 0-83 16,0-8-171-16</inkml:trace>
  <inkml:trace contextRef="#ctx0" brushRef="#br0" timeOffset="20968.9098">16952 2154 83 0,'0'-1'96'0,"0"1"-85"0,0 0 42 15,0 0-11 1,-1 0-28-16,-1 0-4 16,0 0-5-16,-2 0-3 0,0 1-1 15,-1 5 3-15,0-2 2 16,0 3-1-16,-1 0 1 15,2-1-1-15,1-2 8 16,0-1 5-16,1 0-3 0,2-2-6 16,-1 2-2-16,1 0-4 0,0-1 0 0,0 2-1 31,0-1-1-31,-1 6 0 16,1 2 0-16,0 1 1 0,0 4 3 15,0 4 5-15,0 0-1 16,0 2-4-1,0 1-1-15,0-1 1 0,1-3-4 16,1-2 1-16,0-4 1 0,0-2 4 0,0-4-2 16,1-1 4-16,-1 0-4 31,1-2-2-31,-1 0 1 0,0-1-4 16,-2-1 0-16,0-1 1 15,1 0-1-15,0-1 1 16,0 0 3-16,-1 0 16 0,1-2 4 15,0-7-17-15,0-4-6 16,-1-1 1 0,1-4 0-16,-1-4-2 15,0 1 0-15,0-3 0 0,0 1 0 0,0 0 0 16,0 4 0-16,-1 0 0 16,-2 3-1-1,0 5 2-15,-1-2-1 0,0 6 0 16,2 0 0-16,-1 0-1 0,1 3 2 15,0-2-2-15,0 2 2 16,-1-2-2 0,0 0 2-16,0 1-1 0,0 2-1 15,-2 0 1-15,0 2 0 16,-1 1-1-16,-2 0-2 16,-1 0 2-16,-2 2 0 15,0 6 0-15,-3 2 0 0,0 1 0 16,-2 3-1-1,0-2 2-15,-1 3 1 16,1-2 0-16,-1 0-2 0,2-2 1 16,2-3 0-16,2-2 0 15,2-2 0-15,4-2 0 0,1 1 1 16,2-3-2-16,2 0 1 0,0 0 1 16,0-4-1-16,8-4-2 15,2-2 1 1,5-2 0-16,3-1 1 15,4 0 0-15,1-2 0 16,-1 3 0-16,2-2 0 0,-4 4 0 16,-2-1 1-16,-1 2-2 0,-4 3 1 15,1-2 0 1,-3 2 0-16,-1 2 0 16,0 1 0-16,-3 2 0 15,1 1 0-15,-1 0 0 16,1 0 0-16,1 6 0 15,1 3 2-15,1 4-1 0,0 3 0 16,1-2 1-16,0 1 1 16,0-2 0-16,0 0-2 15,-2-3 1-15,1-3-1 16,1-1 1-16,-1-3 1 0,0-2-1 16,0-1 0-1,-3 0-2-15,-1 0-9 0,-3 0-43 0,-4-4-95 16</inkml:trace>
  <inkml:trace contextRef="#ctx0" brushRef="#br0" timeOffset="23757.5001">5619 6529 185 0,'0'-2'20'16,"0"1"13"-16,0-2 18 16,0 2-20-16,0-1-7 0,-1 2-2 15,1-2 5-15,0 1 0 16,0 1-7-16,0 0-7 15,-2 0-4-15,2 0-6 0,0 0-3 16,0 0 0-16,0 9-1 16,0 1 2-16,0 4-1 15,2 1 2-15,2 4 7 0,-2-1-1 16,1 2-3-16,-1-1-2 16,2 1 2-1,-2-5-5-15,0-2 3 16,0-3-3-16,1-3 1 0,0-4 0 0,2-3-2 31,-1 0-8-31,2-3-32 16,-1-7-74-16,-2-1-173 0</inkml:trace>
  <inkml:trace contextRef="#ctx0" brushRef="#br0">6023 6633 55 0</inkml:trace>
  <inkml:trace contextRef="#ctx0" brushRef="#br0" timeOffset="27040.4303">6856 7027 312 0,'-3'8'49'0,"-4"3"-46"16,-1 3 3-16,2 4 20 15,2 2 2-15,2 3-14 0,1 1-9 16,1-1-3-16,0-2 1 16,2-1-1-16,5-2 0 15,-1-5-1-15,4-6 3 16,0-4 5-1,1-3 11-15,1-3 1 16,1-8-3-16,2-5-8 0,-1-3-4 16,1-3-3-1,-1-1 0-15,-1 1 3 0,-1-1 2 16,-1-2-4-16,-2 4 2 16,0 2-3-16,-3 3-2 15,-1 3-1-15,-2 6 0 0,-1 1 0 16,0 5-1-16,-2 1 0 15,2 1-3-15,0 11 2 0,2 3 1 16,1 5 1 0,0 4-1-16,0 3 1 0,1 6 0 15,-1 0 0-15,2 2 1 16,-1 1-2-16,-2 2 1 16,1-1 1-1,0 0-2-15,-1 0 2 0,2 0-2 16,-1 2 2-16,2 0-1 15,0-1 0-15,0 2 0 16,1-2 1-16,-2-4 0 16,-2-2-1-16,-2-4 0 15,-2-5 0-15,0-3 1 0,0-6-1 0,-3-6 1 0,-6-3 2 32,-3-5-1-32,-1 0 2 15,-3-6-1-15,1-8 0 0,-2-3 4 16,2-3 2-1,0-2-7-15,2-3-2 0,2 2-1 16,3-2-11-16,4 0-5 16,4 0-12-16,0-2-10 15,12 0-24-15,3-1-47 16,2-1-55-16</inkml:trace>
  <inkml:trace contextRef="#ctx0" brushRef="#br0" timeOffset="27448.806">7210 6530 254 0,'-1'0'7'16,"0"0"16"-16,0 5 4 15,-1 4 7-15,2 4-8 16,0 1-3-16,0 3-3 0,0 1-1 15,0-2-1 1,2 0-4-16,2-2-8 16,0-1-5-16,1-5 1 0,-2 0 0 15,0-4-2-15,-1 0 1 16,1-4-2-16,-2 0-16 16,1 0-56-16,-2 0-26 15,0-4-122-15</inkml:trace>
  <inkml:trace contextRef="#ctx0" brushRef="#br0" timeOffset="28909.8403">6020 6963 115 0,'-7'-12'-2'0,"3"0"-2"15,-1-1 2-15,1 2 2 31,0 0 0-31,-1-1 0 0,1 1 2 0,-1 1-4 16,3 0 2 0,-1 1-1-16,0 4 5 15,2-1 4-15,0 3 11 16,0 3-1-16,-1 0-3 0,1 0-11 16,0 0-3-1,0 6 15-15,-1 2 14 0,1 2 2 16,0 3-2-16,0 3-6 15,1 2 2-15,0 5-1 0,0 1-6 16,-1 4-6-16,1 4-11 16,0 3-1-1,-1 4 0-15,0 0 1 0,0 2-1 16,-2-4 1-16,2-2-2 16,0-6 2-16,-1-5-2 15,1-5 1-15,0-6-1 16,1-5 5-16,0-3 3 0,0-3-3 0,0-2-1 15,0 0 14-15,0-8 4 16,0-6-17-16,0-5-4 16,0-5 0-16,0-3-1 0,1-3 0 15,-1-1 0-15,1-2 0 32,-1-1 0-32,0 0 0 0,2 0 0 15,-2 0 0-15,0 0-1 16,1 1 1-16,2 1 0 15,1 4 0-15,2 2 0 16,-2 4 0-16,1 4 0 0,1 2-1 0,1 6 1 16,0 3 1-16,0 6 0 15,4 1-2 1,1 7 1-16,0 7 0 16,4 7 0-16,0 5 1 0,2 2-2 15,-2 3 2-15,2 1-1 16,-1-1 0-1,-1-4 0-15,-1-1 0 0,-1-5 0 0,-2-4 0 0,-1-7 0 16,-2-4 0-16,0-5 0 31,1-1 1-31,-1-7 0 16,2-12 2-16,-1-3-2 0,1-8 0 0,-2-2-1 16,-1-4 1-16,0-3-1 15,-2-2 0 1,-1 3 0-16,-3 1 0 0,0 3 0 15,-2 3 0-15,0 8 1 16,0 4-2-16,0 7 7 16,0 5 2-16,0 4 2 15,0 3-2-15,0 7-8 16,0 10-1-16,4 8 1 16,0 9 0-16,4 6 0 15,0 6 0-15,3 2 1 0,-1 2 0 16,1 1-1-16,0-4 2 15,3-6-3-15,-2-2 2 0,1-7-1 16,0-5 0-16,0-4-8 16,1-5-41-16,-4-8-82 15,2-2-192-15</inkml:trace>
  <inkml:trace contextRef="#ctx0" brushRef="#br0" timeOffset="29368.1452">7671 7259 227 0,'10'-2'15'15,"-1"1"-3"-15,0 1 31 16,1 0-5-16,0 5-8 0,-1 8-4 16,-1 4-4-16,-1 6-4 15,-5 4-1-15,-2 6-9 16,0 4-2-16,-13 6-6 15,-4 6 0-15,-8-1-42 0,-2-2-81 16</inkml:trace>
  <inkml:trace contextRef="#ctx0" brushRef="#br0" timeOffset="30408.3896">8510 6683 75 0,'-1'2'105'16,"-1"-1"-105"-16,0 1 1 15,2 1 6-15,-2 1 19 0,0 3 5 16,0-3-5-16,0 2 1 15,0 0 1-15,1 3-9 0,0 0-1 16,1 4 0 0,0 2 0-16,0 5-4 0,0 6 3 15,5 2-4-15,0 5 3 16,2 2-3-16,1 5-4 16,-2 3-3-16,-1 1-2 15,-1 0 0-15,-2 1-3 16,-1 1 0-16,-1-5 1 15,0-4-1-15,0-4-1 0,0-8-1 0,1-5-17 16,3-9-20-16,1-6-27 16,2-5-36-16,1-2-105 15</inkml:trace>
  <inkml:trace contextRef="#ctx0" brushRef="#br0" timeOffset="30875.4626">7921 6504 312 0,'-4'0'2'15,"-1"0"0"-15,1 2-2 16,3 6-10-16,1 4-13 15,0 2-23-15,0 3 11 0,5-1-1 16,3 0-57-16</inkml:trace>
  <inkml:trace contextRef="#ctx0" brushRef="#br0" timeOffset="31339.1855">8791 7020 229 0,'0'0'5'0,"0"9"-3"16,-4 5-1-16,-1 6 13 15,3 2 19 1,-2 5-13-16,2 2-14 16,0 4-3-16,0-1-1 0,-1-2-2 15,0-2-1 1,0-4-31-16,-1-4-52 0,1-7-37 15</inkml:trace>
  <inkml:trace contextRef="#ctx0" brushRef="#br0" timeOffset="31913.9175">9290 6727 55 0,'9'-21'191'0,"-2"0"-186"16,-2 0 16-16,-1-1 13 0,-4 4-2 16,0 2-16-16,-11 2-7 0,-4 4-2 31,-5 3 0-31,-2 3-4 15,-2 4-2-15,-1 0 2 16,0 5 3-16,2 7 0 0,5 5 2 16,2 4 0-16,7 5 1 15,5 2 6-15,4 4-6 16,1 3-4-16,11 0 0 16,6 2 7-16,0 1-6 0,4-1 4 15,0-1-4-15,-4-3 2 16,0 1-5-16,-3-3-2 15,-3-1-1-15,-5-2 2 0,-3-5-2 16,-4-1-7-16,0-7-19 0,-5-4-13 16,-8-2-18-16,-5-9-14 15,-2 0-114-15</inkml:trace>
  <inkml:trace contextRef="#ctx0" brushRef="#br0" timeOffset="32129.715">9020 7054 192 0,'14'0'34'0,"3"-4"-31"0,3-3 18 16,3-2 4-16,5-1 4 16,1-3-18-1,2 1-8-15,2-1 2 0,-2-1-2 16,-1 1-4-16,-2 0-4 15,-3 2-32-15,-3-2-26 0,-3 2-29 16</inkml:trace>
  <inkml:trace contextRef="#ctx0" brushRef="#br0" timeOffset="32570.1295">9591 6506 165 0,'2'-2'2'16,"-1"1"0"-16,1 1 14 0,-2 0 0 15,0 3 11-15,0 5 15 16,0 4-2-16,0 1-9 0,0 1-13 31,0 3-2-31,0-2-4 0,0 4-3 16,0-2-7-16,0-2-1 15,3-1-1-15,2-1-3 16,3-1-30-16,2-4-14 16,1 0-16-16,1-2-32 15</inkml:trace>
  <inkml:trace contextRef="#ctx0" brushRef="#br0" timeOffset="33079.9757">10172 7246 150 0,'4'3'35'16,"-2"1"-16"-1,1 2 45-15,2 1-16 0,1 1-7 16,1 1-8-16,3-1 6 15,0 4 0-15,1 2-10 16,1 1-8-16,-2 4-10 0,-1 2-5 16,-2 6-4-16,-4 3 0 15,-3 4-2 1,-3 4 0-16,-11-1-3 0,-6 0-24 16,-3 0-29-16,-6-3-31 15,-1-5-24-15,-3-8-99 16</inkml:trace>
  <inkml:trace contextRef="#ctx0" brushRef="#br0" timeOffset="33605.3368">10861 6564 249 0,'1'-4'11'16,"-1"1"19"-16,1 3 13 16,-1 0-10-16,0 0-20 15,0 4-13-15,0 8 2 0,1 3 14 16,-1 6-9-16,1 3-5 16,0 1-2-16,2 0 1 15,1 1-3 1,2-2-33-16,3-1-25 0,1-6-21 15,0-4-49-15</inkml:trace>
  <inkml:trace contextRef="#ctx0" brushRef="#br0" timeOffset="34097.6153">11355 6970 210 0,'0'-2'16'16,"0"2"-1"-16,0 0 20 16,0 2-14-16,0 8 0 15,0 3 1-15,-1 5-4 0,0 4-4 16,1 1-1-16,-1 2-9 16,1 1-2-1,0 1-2-15,0-5 1 0,0 0-22 16,0-5-39-16,0-6-34 0,0-8-27 15</inkml:trace>
  <inkml:trace contextRef="#ctx0" brushRef="#br0" timeOffset="34326.3147">11243 6766 285 0,'0'0'30'15,"0"0"-18"-15,0 0-11 0,0 1-1 16,0 6-1-16,0 2-13 16,2 1-27-16,6 1-9 15,1-1-22-15</inkml:trace>
  <inkml:trace contextRef="#ctx0" brushRef="#br0" timeOffset="34819.9731">11692 6938 213 0,'1'-9'33'0,"-1"1"-25"16,0 2 35-16,-3 1-14 0,-7 1-17 15,0 4-11-15,-2 0 0 16,-2 0-1-16,1 0 2 16,0 0 2-16,5 5 1 15,2-1 2-15,3 1-1 0,2-2-2 16,1 0-2-1,1 0 4-15,8 0 11 0,2-2 0 16,3 1-5-16,3-1-8 16,0 2 1-1,0-1 3-15,0 3-2 0,0 0-1 0,-2 3-3 16,0-1 1 0,-4 4-1-16,-1 2 0 15,-1 1-2-15,-5 3 0 16,-1 3 0-16,-3 0 1 15,0 3 1-15,-6-3-2 16,-5 1 1-16,-1-4 0 0,-3-1 0 16,0-4 2-16,-1-4-3 15,3-4 2-15,1-4-3 16,0 0-12-16,4-11-19 16,3-4-29-16,3-3-13 15,2-7-59-15</inkml:trace>
  <inkml:trace contextRef="#ctx0" brushRef="#br0" timeOffset="35120.1632">11994 6426 265 0,'-7'3'24'0,"3"6"-7"0,0 2 17 31,0 3 10-31,1 2-22 0,3 4-9 16,0 1 1-16,0-1-7 15,0 3-5-15,0-2-1 16,0 1-1-16,2-3-4 15,3 1-46-15,0-1-36 0,0-4-22 16</inkml:trace>
  <inkml:trace contextRef="#ctx0" brushRef="#br0" timeOffset="35508.2285">12523 7067 117 0,'3'-2'54'16,"-3"1"-35"-16,3 1 14 15,-1 0-1-15,0 0-12 0,0 3 8 16,2 7 2-16,2 2-4 0,-2 3-8 31,1 5 9-31,-1 4-11 16,-2 3-12-16,-2 4 1 0,-1 2-4 15,-9 2 0-15,-7-1-3 16,-4 0-30-16,-1-2-34 16,-3-6-42-16,0-4-29 15</inkml:trace>
  <inkml:trace contextRef="#ctx0" brushRef="#br0" timeOffset="36367.3157">13083 6300 210 0,'5'-3'12'0,"0"-1"2"0,-1 4 19 31,1 0-12-31,-2 0-2 0,1 10-15 0,-1 5 8 16,1 7 2-16,-1 2-8 31,0 3-4-31,0 3-1 16,0-1 0-16,1 0-1 15,1-1-29-15,-1-5-62 0,1-3-22 16</inkml:trace>
  <inkml:trace contextRef="#ctx0" brushRef="#br0" timeOffset="36879.0537">13514 6631 318 0,'7'10'3'0,"-2"5"-1"16,2 1 8-1,2 7-2-15,1 0-5 0,1 5 6 16,0 0-3-16,0 6 0 15,4 0-2-15,-2 0-3 16,1 0 0-16,0-4-1 16,-2-5 0-16,2-4 1 0,-2-4 1 31,-3-7 1-31,-2-3 11 0,-2-3-8 16,-1-4 1-16,-2 0 10 15,2 0 4-15,0-11-12 0,2-3-7 16,0-2 0-1,-1-5 0-15,1-3 3 0,1-4-1 0,0-1-3 16,-2-5-1-16,-1-2 0 0,0-2 1 16,-1 1-2-16,-2 3-1 31,-1 0 2-31,0 5 0 16,0 4 1-16,0 2-3 0,0 5 2 15,0 2 0-15,-1 2 0 16,-2 2 0-16,0 2-2 15,0 0-7-15,1 3-13 16,0 0-21-16,0 2-32 16,2-1-40-16</inkml:trace>
  <inkml:trace contextRef="#ctx0" brushRef="#br0" timeOffset="37351.8631">13947 6591 287 0,'14'9'4'16,"2"-2"5"-16,4-3 35 0,3-3-20 16,3-1-10-16,0 0-2 15,0 0-2-15,-2-3-5 16,-2-4-2-1,-2-1 0-15,-5-1-2 16,-3 1 3-16,-3-1-1 0,-5 1-2 16,-4-2 0-1,0 3-1-15,-1-2-2 16,-11 2-10-16,-5 1-1 0,-3 2 2 16,-3 4 5-16,-2 0 4 15,-2 3 2-15,4 8-1 16,0 3 1-16,3 4-1 15,3 3 0-15,4 1-1 0,5 1 2 0,3 4 2 16,4 0-1-16,1-1 0 0,3-1 0 31,8-2 0-31,6-4-1 0,3-5 1 0,3-4 0 16,2-6 1-16,5-2 0 31,1-2-3-31,0-2-23 0,2-8-45 16,-1-3-45-16</inkml:trace>
  <inkml:trace contextRef="#ctx0" brushRef="#br0" timeOffset="37751.5571">14401 6622 165 0,'-9'0'97'15,"1"0"-84"-15,1 6-4 0,-1 1 7 16,1 3 8-1,4 1-12-15,3 1-6 0,0 3 7 16,1 1 1-16,9 3-5 16,1-1-5-16,3 2-1 15,-1-3-1-15,-2 0-2 16,1-4 0-16,-4-3 1 16,-3-3-1-16,-1-2 2 0,-3-3 15 15,-1-2 10-15,0 0 5 16,-5-3-9-16,-7-6-19 15,-3-3-2-15,0-3-2 16,-3-2 0-16,2-1 1 0,2-1 6 16,3-1-6-16,3-1 0 0,2 0-2 0,6 3 2 15,0-1-3-15,8 5 1 32,6 0 1-32,5 1-2 15,2 3 2-15,3 1-1 16,2 1-2-16,-1 1-5 0,0-3-13 0,-3 4-31 15,0 0-44-15,-4 1-61 16</inkml:trace>
  <inkml:trace contextRef="#ctx0" brushRef="#br0" timeOffset="38399.6745">14715 6515 204 0,'2'11'7'16,"0"2"13"-1,1 1 16-15,2 1-22 0,3 2-13 16,-1-2 0-16,3 2 0 16,2-3 0-16,2-4 0 15,0 1 0-15,2-4 16 16,0-4 3-16,2-3 0 15,-2 0 2-15,-1 0 4 16,-2-6-6-16,0-4-9 0,-3-1-4 0,-3 1 1 16,0-1 5-16,-5 1 3 31,0 0-2-31,-2 1-7 0,0 4-4 16,0 0-2-16,0 3-1 15,-2 2 0-15,-3 0-1 0,-1 5-1 16,2 5 1-1,0 6 0-15,1-2 0 0,2 6 1 16,1 1 0-16,0 3-1 16,2 2 1-16,4 0 0 15,3 2 0-15,0 3 0 0,1 0 0 16,2 2 0-16,-1 0 0 16,1 2 2-1,0 1-1-15,-1-1 3 0,0 2-1 16,1-3 9-16,-2 0-4 15,-1-1-2-15,-1-5 1 16,-2-2-3-16,-4-6-1 0,0-4 2 16,-2-5-1-16,0-1 3 15,-6-5 6-15,-8-2-3 0,-3-3-4 16,-4 0-3-16,-4 0-1 16,-1-8-1-1,-1-4 0-15,2 0-1 0,1-1 0 16,3-1-2-1,4 1-5-15,5-1-4 0,4 0-5 16,5-1-7-16,3-3-18 0,3-1-23 0,11-2-47 16,4-7-110-16</inkml:trace>
  <inkml:trace contextRef="#ctx0" brushRef="#br0" timeOffset="38774.9938">15138 6188 268 0,'0'0'45'0,"0"0"-13"32,0 0-14-32,-3 4 1 0,-3 3 15 15,0 3-13-15,1 1-12 16,1 2-7-16,1-2-2 15,3 1 0-15,0 0 0 16,0-1-5-16,7 0-17 0,2-1-3 16,5 0-18-16,-2 0-28 15,2 1-49-15</inkml:trace>
  <inkml:trace contextRef="#ctx0" brushRef="#br0" timeOffset="39141.1952">15506 6706 270 0,'14'0'62'16,"3"0"-59"0,2 3 23-16,4 6 3 0,2 6 10 15,0 3-8-15,-1 3-6 16,-2 3-11-16,-3 2-11 16,-3 4-1-16,-4 3-1 15,-3 2-1-15,-4 1 1 16,-5 1-1-16,0-1-2 0,0-2-11 15,-7-6-5-15,-2-4-6 16,-1-4-2-16,0-7-27 16,0-7-24-16,1-6-55 15</inkml:trace>
  <inkml:trace contextRef="#ctx0" brushRef="#br0" timeOffset="39866.8216">16197 6026 79 0,'0'-6'63'0,"1"3"-38"15,2 0 12-15,0 2 5 16,-1 1-2-16,0 0-10 0,-1 0-11 16,2 7-3-16,-2 6 3 0,2 4-3 15,-1 3-6-15,1 3-7 16,1 2 0-16,-1 3-3 16,1-1 1-16,0-1-2 15,0-2-24-15,2-1-22 16,0-3-21-16,-1-6 0 15,0-3-29-15</inkml:trace>
  <inkml:trace contextRef="#ctx0" brushRef="#br0" timeOffset="40471.4182">16681 6070 159 0,'3'0'154'0,"-1"10"-144"0,-2 3-13 16,0 4 7-16,2 8 7 15,0 3 1 1,2 5-3-16,-1 6 3 15,1 3-4-15,1 4-4 16,-1 2 1-16,1 1-4 0,-1-3 0 16,1-3-1-16,-1-9 0 0,0-4 2 15,0-10-2-15,-2-6 0 0,-1-6 2 16,-1-2 3-16,1-6 1 31,-1 0 5-31,0-3 19 0,0-8-20 16,2-6-10-1,2-3 2-15,1-4-2 0,3-2 1 16,3-4-1-16,1 3 0 16,4 0 0-16,1 4 0 15,2 2-3-15,0 7 2 0,2 3 1 16,1 5 3-16,-5 6 0 16,1 0-1-16,-4 5-2 15,-3 10-1-15,-4 4 1 16,-3 8 1-16,-4 2-1 0,0 3 2 0,-6 0-2 15,-8 1 0-15,-3-1 0 16,-4-3 0-16,-2-5 0 16,-1-1 0-16,-1-5 1 0,1-2-1 31,-1-5 0-31,6-5-7 16,1-5-20-16,5-1-20 0,4 0-9 15,6-11-39-15,3-3-82 16</inkml:trace>
  <inkml:trace contextRef="#ctx0" brushRef="#br0" timeOffset="40938.5857">17125 6416 174 0,'4'12'114'0,"-1"1"-110"16,-1 3-3-16,4 3 10 16,0 1-3-16,-1 2 0 15,1-1 2-15,2-2-6 0,0-3-2 16,1-2 1 0,1-2-3-16,1-5 2 0,-1-2 7 15,1-3 4 1,1-2-3-16,-2 0 3 0,1-7-3 15,-1-3-2-15,1-3-5 16,-3-4-2-16,2 0 0 0,-2-4-1 16,-1 1 4-16,-3-3 4 0,-1 2 0 15,0-1 0-15,-3 4-2 16,0 4 1-16,0 1 2 16,0 4-3-16,-2 5 3 0,-1 3-4 15,0 1-4-15,0 0-2 16,0 11 0-16,1 2 0 15,1 4 0-15,1 4 1 16,0 1 0 0,0 2 0-16,0 0 0 15,1-4-29-15,3 0-34 16,2-6-28-16,3-4-15 0,0-5-40 16</inkml:trace>
  <inkml:trace contextRef="#ctx0" brushRef="#br0" timeOffset="41415.1056">17735 6340 184 0,'-19'-2'40'16,"-3"2"-32"-16,-3 0-4 31,-5 0 4-31,0 5 12 0,-1 2-1 16,3 0-5-16,5 1 5 15,4-2 3-15,4 1-10 16,6-1-5-16,4 1 1 16,4-1-3-16,1 0 0 0,1 2 5 15,10-1-1-15,0 0 3 16,3 0-4-16,1-1-2 15,1 1-3-15,1 1 0 16,3-1 1-16,0 1 2 0,0 1-1 16,0 0 1-16,1 1 5 15,-3 3-3-15,-1-2 2 16,-2 2-7-16,-2-2-2 16,-2 2-1-16,-5 0 1 15,-2-2 0-15,-3-2 0 0,-1 1-1 16,0-3 0-16,-7-3 1 15,-2-1 1-15,-1-3-1 16,-2 0-3-16,1-2-2 0,-2-6-11 16,4-5-14-16,2 2-32 15,2-2-23-15,3-4-37 16</inkml:trace>
  <inkml:trace contextRef="#ctx0" brushRef="#br0" timeOffset="42054.5975">17865 6378 246 0,'-7'16'21'0,"1"1"-21"15,3-1 4-15,2 2 3 16,1 0 6-16,2-1-7 15,8-3-6-15,5-1 0 0,1-3 2 32,4-4 1-32,1-3 7 15,3-2 11-15,0-1-8 0,2-1-8 16,-2-8 2 0,-3-1 0-16,-1-1-1 15,-3-2 0-15,-3-2 4 0,-5 3-1 16,-2-5 6-16,-3 3 3 15,-3 4-5-15,-1-2-7 16,0 4-2-16,0 2-1 0,0 5-1 0,0 1-1 16,-2 0-1-1,0 3-1-15,1 6 0 16,1 7-2-16,0 3 3 16,0 2 0-16,1 6 0 15,6 0 0-15,1 4 0 16,1 3 0-16,1 2 2 0,0 3-2 15,-1 2 1-15,-1 1 0 16,-1-2 0-16,-2 4-1 16,-2-5 1-16,-2-2 0 0,-1-5 1 15,0-4-2-15,-4-6 0 0,-4-4 0 16,-2-7 1-16,-1-2 1 16,-3-8 2-16,1-1 8 15,-2 0-4-15,0-7 4 16,1-6 0-1,0-4-4-15,2-1-4 0,2-5-1 16,3-2-3-16,2-2 0 0,3-3-3 16,2-1-18-16,0 1-27 15,6-2-21-15,8 2-33 0,4 2-47 16</inkml:trace>
  <inkml:trace contextRef="#ctx0" brushRef="#br0" timeOffset="42511.8948">18291 5972 116 0,'0'11'92'0,"0"-1"-78"16,0 4 2-16,0 1 10 15,0 3-13-15,0 2-11 16,1-2 0-1,4-1-1-15,1-1-6 16,4-3-38-16,0-3 0 0,2-3-16 16,2-6-73-16</inkml:trace>
  <inkml:trace contextRef="#ctx0" brushRef="#br0" timeOffset="43758.052">18348 5580 114 0,'4'0'38'16,"0"0"-20"-16,-1 0 16 15,2 0-1-15,0 0 1 16,-1 0-8-16,3 0-3 0,1 0-1 16,4 0-3-16,3 0-2 15,3-3-1-15,3-3-3 0,5 1 0 32,3-3-1-32,3 0-2 15,3-1-1-15,-1 0 2 0,-1 2-4 16,1-2-3-16,-5 2 0 15,-5-3-1-15,-2 3 0 16,-3 0-1-16,-5 1-1 16,-3 2 1-16,-4 1-2 15,-2 1 2-15,-2 0-2 16,-3 1 0-16,0 1 1 0,0 0-2 16,0 4 1-16,0 5-1 15,-1 4 2-15,-2 7-2 16,1-1 1-16,0 9 0 15,2 0 0-15,0 5 0 16,0 1 0-16,0 4 0 0,2-2 0 16,2 2 0-16,0 1-1 15,2-2 2-15,-2 2-1 16,0 1 0-16,1 3 0 16,-3 1 1-16,-2 3-1 0,1 1 1 15,-1 1 0-15,0 3-1 0,0-1 3 16,0 3-3-16,0-2 1 15,0 1-1 1,0-5 1-16,0-2-1 0,0-5 0 16,3-2 2-16,2-4 1 15,1-3 0-15,-2-3-2 16,3-1 1-16,-1-2-1 16,-1-2-1-16,0-4 1 15,-1 0 0-15,-1-2-1 16,-1-1 1-16,-2-1 0 15,0-5-1-15,0 2 1 16,0-3-1-16,-5-2 0 0,-3-1 2 16,-3-1 2-16,-5 0 5 0,-5-3 0 15,-1 0 0-15,-5 1-3 16,-4-1 3-16,0 2 0 16,0-2-3-1,1 1-4-15,2 1 0 16,6 0-2-16,3 1 0 0,5 3 0 15,6 1-3-15,6 5-24 16,2 4-28-16,3 1-67 16,7 4-111-16</inkml:trace>
  <inkml:trace contextRef="#ctx0" brushRef="#br0" timeOffset="57942.026">18233 5945 27 0,'-1'-2'92'16,"1"1"-95"-16,0-2 3 15,0 2 2-15,0-2 13 16,0 0 7-16,0 2-2 0,2-4 7 16,0 3 12-16,1-1 3 15,-2 2-14-15,0-1-4 16,-1 2-3-16,0-2-5 15,0 2 1-15,0 0-1 0,0 0 0 16,0 0-1-16,0 0-2 0,0 0 2 16,0 0-6-16,0 0-2 15,0 0-4-15,0 0 6 16,0 2 4-16,1 2-3 16,1 2-3-16,-2 1 0 0,0 0-1 15,0 3 0-15,0-3 1 16,0 4 2-16,0-1-3 31,0 2 1-31,-3-1-3 0,3 2 0 16,0 0 1-16,0 1 4 15,0 3-2-15,0-2-3 16,0 1 0-16,3 1 4 16,1 0-3-16,1 0-1 15,-1 0 2-15,2 0 1 0,-1 0-1 16,-1 0-3-16,1-1-3 15,-2 0 2-15,2-2-1 16,-2 0 0-16,0 0-2 16,1-2 2-16,-1-1-1 0,0 0 0 15,-1-1 1-15,1 0 0 16,-1-1 2-16,-1 1-1 16,-1-2 1-16,0-1-3 0,0 2 2 15,0-2 0 1,0 0-1-16,0 0-1 0,0 2 1 15,0-2-1-15,0 0 0 0,0-1 0 16,0-1 0-16,0 1 1 16,-2-2-1-1,1 0 0-15,1-1 1 16,-2 0 0-16,1-3-1 16,1 0 1-16,0 0 0 15,0 0-1-15,0 0 1 0,0 0-1 16,0 0 1-16,0 0-1 0,0 0 2 0,0 0-1 15,0 0 0-15,0 0 0 32,0 0 0-32,0 0 0 15,0 0-2-15,0 0 0 0,0 0-7 16,0 0-31-16,0 0-39 16,0 0-26-16,0 0-80 15</inkml:trace>
  <inkml:trace contextRef="#ctx0" brushRef="#br0" timeOffset="58395.1045">18331 6614 207 0,'0'-3'109'0,"0"3"-99"15,0 0 24-15,0 0 5 0,0 0-9 16,0 0-19-16,0 0-6 16,-3 0-2-16,2 3-2 31,0 1 0-31,1 2 0 0,-1-3 1 15,1-2-2-15,0 2 2 16,0-3 0-16,0 0 3 16,1 0 5-16,4-3 8 15,-1-4-6-15,1 0-6 0,-2 0-1 16,-2 2-1-16,-1 0 5 16,0 3-1-16,0 2 1 0,-1 0 4 15,-5 0-5 1,-1 2-6-16,1 5-1 15,1-2-2-15,3 0 1 0,1-1 0 0,1-1-2 16,0-3-12-16,6 0-44 16,4-11-46-16,2-8-53 15</inkml:trace>
  <inkml:trace contextRef="#ctx0" brushRef="#br0" timeOffset="59334.9516">18455 5931 37 0,'1'-3'31'16,"0"0"-26"-16,3-1 8 16,-2 3-2-16,1-1 2 0,-2-1 0 0,1 1 1 15,2 0 2-15,-2 0-1 16,-1 0-5-16,1 0-6 16,-1 1-2-16,0 0 1 15,-1 0 0 1,0 1 2-16,0 0 9 0,0 0 13 15,0 0 9-15,0 0-2 16,0 0-2-16,0 0-4 16,0 0-3-16,0 0-6 15,0 0-6-15,0 1-7 16,0 5-2-16,0 3 2 16,0 2-2-16,0 2 3 0,0 1 0 15,0 2-2-15,0 1-4 16,0-4 1-16,0-2-1 15,0-2-2-15,0-2 2 0,0-2 0 16,0-1 0 0,0-3 0-16,0 1 0 15,0-2 0-15,0 2-1 0,0-2 1 16,0 0-1-16,0 0 1 16,0 0 2-16,0 0-1 15,0-2 23-15,0-3-15 16,0-4-6-16,0-2 1 0,0-1 1 15,0 0-3-15,0-2-2 16,-2-2 0-16,-1 3-1 16,-1-1 1-16,1 0-1 15,0 2 1-15,0 2 0 16,1 3 6-16,-1 3 3 0,2-2 0 16,1 2-3-16,-1 3 1 15,1-1-2-15,0 2-1 16,0-1 0-16,0 1-5 15,0 0 0-15,0 0 0 0,0 3-4 16,0 8 1-16,2-1 3 16,4 7-1-1,0 0 2-15,-1 4-1 0,-1 1 0 16,0-1-1-16,0 0 1 16,-2-2-4-16,-1-5-30 15,-1 0-28-15,0-5-77 0</inkml:trace>
  <inkml:trace contextRef="#ctx0" brushRef="#br0" timeOffset="83242.5574">13175 4698 255 0,'14'8'1'0,"1"-3"0"16,0-2 0-16,1 1-16 15,-3-4-10-15,-3 0 11 0,-4 0 11 16,-4-2 7-16,-2-3 11 16,0 0 5-1,-7 1-10-15,-6 1-3 0,0 2-6 16,-1 1 1-16,-1 0 2 15,-1 0 8-15,3 0 11 16,-1 0 4-16,2 0-6 16,2 0 9-16,1 0 14 0,3-6-9 31,2-7-12-31,2-4-9 0,2-6-5 0,0-5 3 16,0-3-4-16,3-5-2 15,1-2-4-15,0 0 1 16,-1-3-2-16,-3-1-1 15,0 0 2-15,0-1-1 0,-5 2 1 16,-2 0-2-16,-2 0 3 16,0 1 1-16,0 5-1 15,2 0 6-15,2 5 1 16,0 2-1-16,3 4-1 0,1 3 1 16,1 5-4-16,0-1-2 15,0 4-1-15,0 0-2 16,0 2 1-16,0 1-2 15,0 0 2-15,1 0-1 16,1 2 0-16,-2 1 0 0,2-1 0 0,-1 3 0 16,0-1-1-16,0 3 1 31,0 0 1-31,0 3-1 0,-1-1 0 16,0 1 2-16,0 0 2 15,0 0-2-15,0 0-1 0,0 0-1 16,0 0 0-16,0 0 1 0,0 0-2 31,0 0 1-31,0 0 0 0,0 0 0 16,0 0 1-16,0 0-1 15,0 0 1-15,0 7-1 16,0 3 1-16,-4 0 1 16,-3 2 0-16,-2 0 0 0,1 1 0 0,-2-2 0 15,-2-1 0-15,0 0 0 0,-3 1-1 31,-1-1 0-31,-3 0 1 16,1 3-1-16,-2-3-1 0,0 2 1 16,2-1-1-16,1-3 0 15,3 2 0-15,3-4 0 0,4 0 0 0,2-1 0 16,3-3 0-16,1 0 1 16,1-2-1-16,0 0 0 15,0 0 0-15,0 0 0 31,0 0 2-31,0 0 2 0,0 0 3 16,0-2 0-16,0-4-3 16,0-2 0-16,0-1 0 15,2-4 1-15,2-1-3 16,2 0 0-16,5-2-1 0,1-2-1 16,3-2 0-16,2 1-1 15,2-1 1-15,1 2 0 0,0 1 0 0,0 0 0 16,0 1 0-16,0 1 1 31,-1 2-2-31,-1 1 2 16,0 3 0-16,-3 0 0 0,-1 2 0 15,-1 2 1-15,0 3 1 16,-3-1 2-16,1 3-1 16,2 0 0-16,-2 0 1 15,2 3 2-15,2 7 2 16,0 1 0-16,1-1-2 0,-1 3 0 15,0-3 0-15,-4 1-5 16,1-1 1-16,-4-4 0 0,-1 1 2 16,-2-3-1-1,-1-1 0-15,-1 1-2 16,-1-2 0-16,-1-1-1 0,0-1-1 0,-1 0 0 16,0 0 0-16,0 0 0 0,0 0-9 15,0 3-28-15,0 3-30 16,-2 3-55-16,-10 0-77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2-20T17:15:36.5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4245 2625 214 0,'-8'-9'28'0,"-2"0"-26"0,1 1 10 31,-2-2 30-31,-3 2-9 0,0 0 8 0,-1 1-14 0,-3-2 8 16,-1 3-17-16,1 1-4 31,-4 5-7-31,3 0-1 16,-4 0-5-16,4 10 0 15,-1 3 1-15,4 1-1 0,3 6 1 16,3 2-2-16,5 1 0 16,3 4 1-16,2-1 0 15,2 1-1-15,8 0 1 16,4-6-1-16,0-3 0 15,2-6 0-15,2-6 2 16,3-6 0-16,-5 0 1 0,2-9 0 16,2-5 1-16,-5-6 5 15,0-3 1-15,-3-2-2 16,-1 2-2-16,-2-5 2 16,-2 2-3-16,-5-1-2 15,-2-1-2-15,0 2-1 0,0 1 0 16,-6 0-1-16,-3 1 1 15,-1 6 0-15,1 2-1 16,0 2 1-16,1 5 0 0,3 4-1 16,-1 2 1-16,2 3-2 0,1 0 0 15,-2 3-1-15,1 11-1 16,2 5 2 0,2 6 2-16,0 6 0 15,0 3 1-15,4 3-2 16,6 3 2-16,-2-3-2 0,1 0 2 15,0-6-1-15,0-4 0 16,-2-4 0-16,1-6 0 0,0-6 0 0,-1-4 1 16,1-4-1-16,3-3 3 31,2 0 10-31,0-7 4 16,2-7-4-16,-2-2-8 0,1-1 1 15,-2-4-4-15,-1-2 1 16,-3 2-1-16,-2 1-2 15,-1 2 1-15,-2 3 0 0,2 0-1 16,-4 7 0-16,1 0-1 16,1 4 1-16,3 1-1 15,-2 2-1-15,3 1-1 16,2 0-1-16,3 0 2 0,0 5 0 16,2 2 1-16,-1 2 0 15,-4-2 1 1,1 0 0-16,-4-1 0 0,-1-3 1 0,-3-1-1 15,0-2 1-15,-1 0 3 16,-1 0 1-16,1 0 19 16,-1-4 0-1,0-3-14-15,0-4-7 16,0 2 0-16,0-2-3 16,-1 1 0-16,-2 1 0 15,-2 2 0-15,0 1 0 0,-2 2-1 0,-1 3-1 16,-1 1-2-16,-2 0 0 15,-5 7 1 1,-3 8 1-16,1 0 0 16,-1 3 2-16,0 5-1 0,1 0 0 15,4 0 1-15,1-1-2 0,5 1 1 16,4-4-1-16,3-3 0 16,1-2 2-16,2-2 0 0,8-5-1 15,2-4 3-15,5 0-3 31,0-3 4-31,2 0-2 0,0-6 3 16,-3-1-3-16,1-3 0 16,-4 2 0-16,-2-2 0 15,-4 2 0-15,-2 1 0 16,-1 2 0-16,-3 0 0 16,0 3-1-16,-1 0 0 0,0 2 0 15,0 0-2-15,0 0-4 16,0 2 0-16,-4 6 3 15,1 2 2-15,1 1-2 16,2 2 1-16,0-3 1 16,0 0 0-16,1-3 1 0,5 0-2 15,3-4 1-15,3-3 1 0,1 0 0 16,2 0 3-16,-1-10-2 16,4-5 1-16,-3-5 0 15,5-3-1 1,-4-4 1-16,0 1 0 0,-2-2 2 15,-1-2 2-15,-3 2-1 16,-3 1-2-16,-2 0-1 16,-3 1-2-16,-2 2 0 15,0 3 1-15,0 4-1 16,0 5 0-16,0 5 0 0,0 2-1 16,-2 5 0-16,0 0-3 15,0 2-3-15,1 10-1 0,1 5 6 16,0 7 0-16,0 0 1 15,0 6 0-15,5 0 0 16,0 1 3-16,0-1-3 16,0-4 1-16,-2-1 0 0,-1-5 0 15,0-2 0-15,-1-5 0 16,-1-6-1-16,0-1 1 16,0-5-1-16,0-1 1 15,-3 0 4 1,-4-7-2-16,-3-4 0 0,-2-2 0 15,0-4-3-15,-2 2 1 16,1-1 0-16,0 0 0 16,1 4-1-16,2 1 0 0,4 4 1 15,1 3 0-15,5 0 0 16,-3 2 0-16,3 1-2 16,3 1 1-16,6-2-3 15,8 0 4-15,1-1-1 16,7 0 0-16,2-1 1 0,1 1 0 15,0 0 0-15,-1 2-2 16,0-1-27-16,-4 2-34 16,-2 0-18-16,-3 0-41 15,-2 0-84-15</inkml:trace>
  <inkml:trace contextRef="#ctx0" brushRef="#br0" timeOffset="462.9436">4918 2530 410 0,'-4'-7'6'31,"-4"2"14"-31,-2 0 35 16,-1 2-30-16,-3 3-18 0,-1 0-7 16,-2 2 2-16,-2 6-2 15,0 4 1-15,1 5-1 16,-1 0 0-16,3 0 0 15,4 3 2-15,4-3-4 0,-1-4 2 16,7 2 2-16,2-6-2 16,0-3 0-16,2-2 1 15,8-1 4-15,2-3 17 16,2 0 8-16,1 0-9 16,-1-6-8-16,2-1-4 15,-3 0-3-15,1 1 0 0,-2-1-1 16,-5 3-3-16,1 1-1 15,-3 3-3 1,0 0-1-16,-1 0 0 0,-1 3 1 16,1 8 2-16,1 0-1 0,-2 1 1 15,-1 2 0-15,2 0 0 16,0 0 1-16,-1-2-2 16,1-2 0-16,2 0-16 15,-2-2-28-15,0-2-17 16,2-2-22-16,-1 0-39 0,3-1-142 15</inkml:trace>
  <inkml:trace contextRef="#ctx0" brushRef="#br0" timeOffset="1232.0101">5169 2743 382 0,'-6'-1'14'16,"-3"1"-14"-16,0 0 14 0,-2 3 0 15,-3 7 6-15,1 1-2 16,1 4 9-16,-1 0-4 0,3-2-14 16,2 0-1-16,3-5 2 15,2-1-1-15,3-3-6 16,0-2 3-16,2-2 8 15,6 0 14-15,3-8 1 16,0-3-16-16,3 0-5 0,-2-3 0 31,-3 3 2-31,-1 0 0 16,-4 3 0-16,-1 2 0 16,-2 3 0-16,-1 2-3 0,0 1-5 15,-4 0-2-15,-3 4-1 16,-4 5-2-16,1 1 2 15,2 3 0-15,-2-2 0 16,6-3 0-16,0 0-1 16,3-4 1-16,1 0-1 0,1-4 2 15,8 0 0-15,3 0 1 16,0-4 1-16,2-3-2 16,-1-3 1-16,-6 1-1 0,1 2 1 15,-4-1-1-15,-2 1 2 16,-2 4-1-1,0 1 0-15,-3 1-2 0,-6 1 0 16,0 0-1-16,-3 4 0 16,0 5 0-16,3-1 1 0,2 1 0 15,5-2 1-15,0-3-3 16,2-1 2-16,3-2 1 0,9-1 1 16,2 0 1-16,-1-4 1 15,0-2-1-15,-2 0-2 16,-5 1 2-16,-6 1 1 0,0 1 2 15,-6 3 1-15,-7 0 0 16,-2 0-5-16,-3 5-1 16,2 2 1-16,2 1 0 0,4-1 0 15,5-3-2-15,0-1 1 16,5-1-2-16,0-1 1 16,2-1 0-16,8 0-5 31,1-3-13-31,3-6-22 0,-3 0-45 15,0-3-57-15,-8-5-267 16</inkml:trace>
  <inkml:trace contextRef="#ctx0" brushRef="#br0" timeOffset="24603.8432">6163 6751 297 0,'19'0'54'16,"-4"0"-49"-16,-3-4-3 0,-3 1-1 15,-2 1 6-15,-4 0 14 16,-3 1 1-16,0-2 7 15,0 3 3-15,-3-1-10 0,-6-1-13 16,-3-2-4 0,-3 2-1-16,-2-2-1 0,-7 1-1 15,-3-1 4-15,-3 1 1 16,-3 0 2-16,-4 2-1 16,-4-2-5-16,0 0 0 15,-1 0 1-15,-4 0 0 16,3-1 1-16,-2 0-1 0,3 0-1 15,0-3-2-15,0 2 1 0,3 0-1 16,3 2-2-16,2-1 2 0,5 1-1 31,3 1 1-31,3-1-1 16,6 0 1-16,3 3 4 16,6-1 5-16,3 1-1 0,3 0-1 15,1 0-4-15,1 0-3 0,0 0 0 16,0 0-2-16,0 0 1 0,0 0 0 31,3 3 1-31,0 1-1 16,0 1 2-16,1 2 1 0,-2 0 1 15,1 3 2-15,-1 0 1 16,0 1-1-16,2 3 0 16,0 2 1-16,-2 2-3 15,0 2-2-15,1 3 0 0,0 1 0 16,-2 2 1-16,1-1 1 15,-1 4-3-15,1-2 2 16,-1 4 1-16,1-1-2 0,2 1-1 16,-3 0 3-16,3 3-6 15,0 2 4 1,-1 1 0-16,0 2-1 0,1 3 1 16,-2 0-1-16,-1 1 6 15,0 1-3-15,-1 1 0 16,0 0 1-16,0 1-2 15,0 0-1-15,0-2 3 0,0-2-3 0,-1 1 0 32,0-1 2-32,0-2-3 0,0 2-1 15,1-3 2-15,0 4-2 16,0-3 1-16,0 1 1 16,0 0-1-16,-1 3-2 15,0-3 2-15,0 2 0 16,-1-1 0-16,-1 2-3 0,1-1 3 15,-1-3-1-15,0 1 0 16,2-4 1-16,0-2 0 16,0-4-2-16,1-3 1 15,0-2 0-15,0-3 1 0,0-3-1 16,0-1 0 0,0-6-1-16,0-1 3 0,0-2-2 0,0-3 0 15,0-3 1-15,1 0-1 16,-1-3 1-1,1 0-1-15,2-1 3 0,0 0 2 16,3 0-1 0,0 0 0-16,4 0 0 0,3-1 1 15,3-3-3-15,2-1-2 16,2 0 2-16,4-3-2 16,1 1 2-16,4 0-2 15,-1-1 1-15,4 1-1 0,2-1 2 16,1-1 0-1,0 2 0-15,3 0 1 0,-1 1-2 16,-3 1 1-16,-2 2-1 0,-2 1 1 16,-3 0-2-16,-7 2 0 15,-2 0 1-15,-4 0-2 16,-3 0 1-16,-3 2-2 16,-3 2 2-16,-1 1 0 15,-1 1-1-15,-1 0 1 16,1-1-3-16,0 3-13 0,2-2-25 15,-1 1-40 1,-1-4-65-16,-2-3-158 0</inkml:trace>
  <inkml:trace contextRef="#ctx0" brushRef="#br0" timeOffset="27127.2135">6134 7021 255 0,'0'3'28'0,"0"-3"-20"0,0 2 4 15,0-2 26-15,0 0-8 16,0 0-4-16,0 0-4 16,0 0-2-16,0 0-1 15,0 0-7-15,0 1-3 0,0 1-6 16,0 3-2-16,0 4 0 16,0 1 6-16,0 4 3 0,0 3-8 15,0 0 0-15,0 3-2 0,0 2 0 16,0 0-1-16,-1 2 0 31,1-4-22-31,0-4-32 16,0-5-23-16,3-7-19 0,6-4-37 15</inkml:trace>
  <inkml:trace contextRef="#ctx0" brushRef="#br0" timeOffset="27352.0675">6340 6956 324 0,'2'4'22'16,"-2"3"-21"-16,1 5 15 15,-1 1 3-15,1 4 2 16,1 2-10-16,0 1-7 15,2 3-2-15,2 3-3 0,2-2-29 16,0 1-98-16</inkml:trace>
  <inkml:trace contextRef="#ctx0" brushRef="#br0" timeOffset="31622.3222">7432 2332 66 0,'0'0'246'16,"0"0"-246"-16,0 0 2 0,0 0 37 15,0 0-7-15,0-2-4 16,0 2-1-16,-1 0-5 15,1 0-11-15,-1 0-4 16,1 0-4-16,0 0 0 16,-2 0-2-16,0 6 0 0,-2 4-2 15,-1 4 6 1,-1 6 5-16,-4 3-3 0,1 5-2 16,-1 1 0-16,1 2 2 15,-1 1-4-15,3 0-1 0,1-4-2 16,2-2 2-16,1-5-2 0,-1-3 0 31,3-8 1-31,1-1 0 16,0-5 0-16,0 0-1 0,0-2 1 15,0-2 1-15,0 0-1 16,0 0 3-16,0 0 0 16,0 0 11-16,0 0 2 15,0-4-5-15,0-5-10 0,0-1-1 16,0-3-1-16,4-2 0 15,-1-1 0-15,1-3 0 16,1 1 0-16,0-2 0 16,0 2 0-16,1 2 0 15,-1-2 0-15,-1 1 1 0,-1 2-2 0,-1 0 2 0,0 1-1 16,0-1 0-16,-2 2 0 16,0-1 0-16,0 3 1 15,0 1-2-15,0 0 1 31,0 3 0-31,0 3 0 16,0 0 1-16,0 1-2 0,0 0 1 16,-3 3-1-16,-2 0 0 0,0 0-1 15,-3 0-1 1,-2 0 1-16,-1 0 0 16,-3 7 2-16,-1 0-1 15,-3 3 0-15,0-2 1 0,-1 1-1 16,1 0 1-16,0 0 0 0,1-2 0 0,2 1 0 31,1-3 0-31,3-2 0 16,1 3 0-16,2-2 0 0,3-1-1 15,3-3 1-15,2 1-2 16,0-1 2-16,0 0 0 0,0 0 0 16,5 0 0-16,4-4 0 15,2-3 1 1,1-1-1-16,3-2 0 0,0-2 1 15,1 2-1-15,-1-1 0 0,-1 1 0 16,0 0 0 0,-1 1 1-16,-2 1-2 15,0 1 2-15,-1 3-1 0,0-2 1 16,-1 2 0-16,0 1 0 16,-2 0 0-1,2 0-1-15,0 3 0 0,1 0 0 16,1 0 0-16,1 0 1 15,2 4 0-15,-2 3 0 0,1 2 4 16,-2 2-3-16,-1 1 1 16,1 2 1-16,-3-1 4 15,0-1 2-15,2 0-2 0,-3 1-3 0,-1-5 1 16,0-2 0-16,-1 0-2 16,2-2-1-16,-2-3 1 31,1 2-1-31,1-3 1 0,0 0-3 15,1 0 1-15,-1 0 0 16,0 0-2-16,-1 0-9 16,2 0-46-16,-4 0-48 0,-1 0-93 0</inkml:trace>
  <inkml:trace contextRef="#ctx0" brushRef="#br0" timeOffset="33346.0648">10553 2268 77 0,'0'-2'104'16,"0"2"-80"-1,0 0 22-15,0 0-7 0,0 0-15 16,0 0-8-16,0 0-7 0,0 0-2 16,0 0 1-16,0 0 8 15,0 3 5-15,2 1 4 16,0 4-2-16,0 0-7 16,-1 2-3-16,1 6 0 0,1 1-3 15,-1 4 1-15,1 3-5 31,-1 2 1-31,0 4 0 0,0 1 0 16,-2 1-4-16,0 0 0 16,0-1-3-16,0-3 2 15,0-2-1-15,-3-6 0 0,1-3 0 16,1-7 0-16,1-2 0 0,-1-3 1 16,0-3 0-1,1-2 9-15,0 0 9 16,0 0 9-16,0-9-5 15,0-3-16-15,0-3-3 0,0-3-3 16,0 0-2-16,2-5 1 16,-1 2-1-16,-1-2 1 15,0 1-2-15,0 0 1 16,0 1-1-16,0 1 1 0,-1 0-1 0,-4 3 2 16,-1-1-1-16,1 2 1 31,0 3-2-31,-1-1 1 15,0 4 0-15,2 2 0 0,-1 0 0 16,1 4-1-16,0-2 2 16,0 4-2-16,-1 0 1 15,-1 2-1-15,-2 0-4 16,-2 2 3-16,-1 9-1 0,-2 2 1 16,-3 4 0-16,2 1 1 15,-1 2 0-15,0 0 1 0,0-3 0 16,3 0 0-16,0-6 0 15,3-1 0 1,3-3 0-16,2-2 0 0,2-2 0 16,2-2 0-16,0-1 0 15,0 0 0-15,0 0 2 0,0 0 2 16,2-4-1-16,5-6-2 16,5-3-1-16,2-3-1 15,2-1 2-15,1-1-2 0,0-2 1 16,0 3 0-16,0 0-1 15,-3 3 1 1,0 2-1-16,-1 2 2 0,-2 0-2 16,-1 2 2-1,-2 2-1-15,-1-1 0 16,2 2 0-16,-3 0 0 0,0 1 0 16,0 3-1-16,0 1 1 15,2 0-1-15,-2 0-1 16,3 4 2-16,0 4 1 15,2 4-1-15,0-1 0 16,1 3 2-16,-1-1 1 0,-1 0 0 16,0-3 0-16,0-2 0 15,-1-2 1-15,0-1 1 16,0-3 1-16,1 1-2 16,0-3-1-16,1 0-1 0,-1 0-2 0,1 0 0 15,3 1-1-15,-1 5-22 16,1-2-48-1,-2 3-44-15,-3-1-134 0</inkml:trace>
  <inkml:trace contextRef="#ctx0" brushRef="#br0" timeOffset="38715.6674">6749 6993 255 0,'4'-9'4'16,"0"4"32"-16,-1-1 0 16,-2 5 2-16,1 1-13 0,-2 0-9 15,0 0-8-15,0 0-6 16,0 9-1-16,0 6 4 16,0 6 8-16,0 8 7 0,-5 7-1 31,-1 7 3-31,-1 7-5 15,1 4-8-15,-1 3-1 16,-1 8 0-16,3 0 2 0,1 1-1 16,3-1-3-1,1-3-3-15,0-4 4 0,2-5 0 16,9-6 5-16,1-7-3 16,2-5-1-16,2-9 4 15,3-5-6-15,0-6 0 0,3-4-2 16,1-6 0-16,1-5-2 15,3 0 2-15,2-8-1 16,0-8-1-16,3-5 2 16,-1-3-4-16,-2-6 1 15,0 1 0-15,-4-4-1 16,-3 0 3-16,-5 0-3 0,-2 1 1 16,-6 0-2-16,-5 2 5 15,-3 2-6-15,-1 2 3 16,0 5 0-16,-6 4 0 15,-1 3-2-15,-1 7 2 16,0 3-2-16,2 4-1 0,-1 0-2 0,-1 12-2 16,3 8 2-1,-1 6 1-15,2 8 4 0,1 3-4 16,2 4 4-16,1-2-1 16,0-1-1-16,1-1 1 0,7-6-1 15,1-6 2-15,3-5-1 16,0-6 0-1,3-6 2-15,-1-3 0 16,1-5 0-16,0 0 1 0,2-5 2 16,-1-7 0-16,0-4-2 15,-2-3-1-15,0-3 0 16,-4 1-2-16,-2-6 0 16,-3 2 1-16,-3-2 1 0,-2-3-3 15,0 0 0-15,-8-1 4 16,-5-2-5-1,-3 3 0-15,-2 5 1 0,-4 3-1 16,1 5 0-16,-1 5 0 0,-1 6 0 16,1 3 0-1,2 3-1-15,3 0 3 0,3 6-3 0,3 2 2 16,5 4-4-16,5-1 3 16,1 2 0-16,9-3 1 15,9-2-1-15,5-5 4 16,7-3-1-16,6 0 1 0,2-7 1 15,2-7-1-15,3-3 2 16,-3-2 0-16,-3 1-1 16,-4-1-2-16,-5 3 0 31,-6 1 0-31,-6 4-1 0,-4 2 1 16,-5 3 0-16,-3 2-1 15,-4 4 0-15,0 0-2 16,0 4-2-16,0 8 0 0,-2 4 4 15,-1 5 0 1,-1 5-2-16,2 2 2 0,2 3 0 16,0-1 3-16,0-3-7 15,1-3 4-15,7-4 0 16,0-7 0-16,4-2 0 16,-2-5 1-16,1-2 1 0,2-4-1 15,-2 0 2-15,1-6-1 16,1-4 1-16,-1-3-1 15,1-2-2-15,-1-5 1 16,-1 0 1-16,-1-1 0 16,-1-2 6-16,-1 0-4 0,-1 3 1 15,-2 2-5-15,-1 1 1 16,-2 6-1-16,-1 3 0 16,-1 3 1-16,0 5 1 15,0 0 0-15,0 2-4 16,-3 8 0-16,-1 2 1 15,1 5 0-15,-1 3 1 0,1 1 0 16,2 3 0-16,1-2 0 16,0 2 0-16,0-2-2 0,2-2 4 15,6-1-2-15,0-6 0 16,2 2-2-16,2-4 4 16,3-3-2-1,1-1 0-15,3-6 1 0,4-1 0 16,0 0 1-16,4-9 1 0,1-6 5 15,-1-3 2-15,2-4 1 16,-1-3-1 0,-1-2-1-16,-2-4 2 0,-4 1-2 15,-3-2 0-15,-5-2-7 16,-4 2 3-16,-7-4 0 16,-2 2-4-16,-5-1-1 15,-15 0 0-15,-6 3-13 16,-11 2-28-16,-8 2-45 0,-9 4-99 15</inkml:trace>
  <inkml:trace contextRef="#ctx0" brushRef="#br0" timeOffset="40924.1554">8280 6716 115 0,'0'-2'28'16,"0"-2"16"-16,0 1-11 0,0 2-7 15,0-3 3-15,0 1 3 16,0 0-4-16,0 2-6 15,0-1-3-15,0 1-1 0,0 0 2 16,0 1-1-16,0 0-7 31,0 0-6-31,0 0-1 0,0 2-4 16,0 7 1-16,2 2 3 16,0 3-1-16,1 5 0 15,1 1 5-15,-2 4-5 0,3 0 1 16,-1 0-4-16,-1-1 1 0,0 0-2 15,-1-4 2-15,1-4-2 16,-2-1 0 0,0-6 0-16,0-2 0 0,-1-2 0 15,1-2-4-15,-1-2-16 16,0 0-20-16,0 0-26 16,0-9-42-16,0-1-126 0</inkml:trace>
  <inkml:trace contextRef="#ctx0" brushRef="#br0" timeOffset="41393.5549">8409 6679 143 0,'0'-3'34'16,"0"0"-3"-16,0 0 4 0,0 1-13 15,0-1 8-15,0 1-22 16,0 0 0-16,0 1 2 15,0 0-1 1,0 1-1-16,0 0 3 0,0 0 3 16,0 0-4-16,0 0-2 0,-1 0 2 15,0 2 2 1,1 2-1-16,-2 3-2 16,2 3-5-16,-1 1 5 15,0 2-2-15,1 1 1 0,0 2 0 16,-1 4-4-16,1-3 0 15,0 3-3-15,0-3 0 16,0 1-1-16,0-2 0 16,0-3 0-16,5-2-1 15,2 2-15-15,2-3-48 16,2-5-27-16,1 1-113 0</inkml:trace>
  <inkml:trace contextRef="#ctx0" brushRef="#br0" timeOffset="42068.1322">9126 7972 58 0,'-1'-5'31'15,"0"1"5"1,1 0-3 0,0 1-4-16,0-1-1 0,0 1 2 15,0 1-3-15,0 1-1 16,0 0-1-16,0 1-7 16,0-2-3-16,0 2 0 15,0 0 1-15,0 0-6 0,0 0-1 16,0 0-3-16,0 2 6 15,2 3 11-15,4 4-1 16,3 1 1-16,1 3-6 16,5 2 0-16,1 2 3 15,5 2-5-15,1 2-7 0,-1 2-3 16,1 1-2 0,-2 2-2-16,-4 3-2 0,-3 4 2 15,-6 2-20-15,-7 2-55 16,-2 2-106-16</inkml:trace>
  <inkml:trace contextRef="#ctx0" brushRef="#br0" timeOffset="44504.5156">9760 6631 13 0,'0'0'78'0,"0"0"-63"15,0-3 11-15,0 3 5 16,-1 0-4-16,1 0-7 15,-1 0-1-15,0 0-1 16,1 0 2-16,0 0-3 16,0 0-6-16,0 0 13 0,0 0-9 15,0 0-1-15,0 0 1 16,0 0-1-16,0 0-1 0,0 0 0 16,0 0 0-16,0 0-2 15,0 3 1-15,0 1-3 16,0 0-1-16,0 3-1 15,0 1 1-15,0 1-2 16,0 3 1-16,0 1 10 0,0 5-10 16,0-2 3-16,0 5 0 15,0 0-2 1,0 1-3-16,1 0 0 16,-1-2-3-16,1-1-1 15,0-2 0-15,1-6-1 16,-2-2 1-16,1-2-1 0,0-3 0 15,0-3 0-15,0 1-1 0,0-2-7 16,0 0-14-16,0 0-14 16,0 0-22-16,-1 0-21 0,0-2-50 31</inkml:trace>
  <inkml:trace contextRef="#ctx0" brushRef="#br0" timeOffset="44983.8318">9852 6659 64 0,'1'0'79'16,"-1"0"-59"-16,0 2-4 15,0 1 18 1,0 1 7-16,0 0-19 0,1 1 7 16,0 3-6-16,0-2-4 15,-1 2 2-15,0 2-3 16,1-1 1-16,-1 2 12 0,0 2-20 15,0-1-1-15,0 0 13 16,0 1-14 0,0-1-3-16,0 0-2 15,0-1-1-15,0-2-2 0,0 0-1 16,0 0 0-16,0 1 0 16,0-4 0-16,3 1 0 15,-1 1 0-15,0 1 0 16,0-2-3-16,3 1-17 15,-2 0-14-15,1 1-18 0,0 0-7 16,-1 2-40-16,1-4-94 16</inkml:trace>
  <inkml:trace contextRef="#ctx0" brushRef="#br0" timeOffset="56630.565">11100 7279 20 0,'-2'-5'20'0,"-1"-2"-1"0,1 0 1 15,-2 1-5-15,1 1 0 16,-1-1-1-16,-1-1 5 15,1 2 5-15,-2-1 3 16,2 1 3-16,0-2 5 16,0 3-2-16,0-3-9 0,0 2-1 15,2 1 8-15,0 0-14 16,-1 1 8-16,3 2 1 16,-1 0-5-16,1 1-9 15,0 0-9-15,0 2-2 0,4 11 1 16,3 1 1-1,1 6 6-15,1 1 0 0,2 4-2 16,0 2-2-16,1 0 1 16,-2 1-1-16,0-1-2 0,1-2 2 15,-2-3-5 1,-2-3 0-16,-1-5 1 0,-1-3 0 0,-1-4 0 16,-2-3 1-16,-1-1 1 0,-1-3 3 31,0 0 22-31,0-5 4 15,0-6-25-15,-3-3-5 16,-3-3-1-16,2-3-1 16,-1-2 0-16,2 0 0 0,-1-2-1 15,2 1 1-15,-1 2 0 16,3 0 0-16,0 2 0 16,0 2 0-16,0 3 0 15,5 0 0-15,3 3-1 16,1 0 1-16,4 3-1 0,1 0 0 15,1 3 2-15,0 4-2 16,2 1 0-16,0 0 0 0,-1 6 1 16,0 4 0-16,-1 4 0 15,-1 1 1-15,0 2 0 16,-3 2-1-16,0-2 2 0,-3 3-2 31,-1-1 1-31,-2-1-1 0,-1-2 1 16,-1-1-1-16,-2-1 0 15,0-6 1-15,-1-2-2 16,0-2 2-16,0-3 0 16,0-1 2-16,0 0 7 0,0-9-6 15,-1-3-2-15,-1-3-3 16,0-2 2-16,2-3-2 16,0-4 1-16,0 0 1 0,0 0-1 15,4 1-1-15,2 2 1 0,0 2-1 16,2 5 1-1,-1 0 0-15,2 4 0 16,-1 3 1-16,1 1 0 0,0 4 0 16,2 2-2-1,0 0 1-15,1 8-1 0,1 4 1 0,-1 4 1 32,0 4-2-32,-1 1 1 0,0 1 0 15,-1-1 0-15,-1-3 1 16,1-2-2-16,-1-2 1 0,0-3 1 0,-1-2-2 15,1-2 1-15,-1-1-24 32,-1-4-35-32,1-1-20 0,0-1-49 15,-1 0-117-15</inkml:trace>
  <inkml:trace contextRef="#ctx0" brushRef="#br0" timeOffset="57102.8566">11690 7263 374 0,'0'0'13'0,"0"0"38"16,6 0-22-16,7 0-6 16,6-4-8-16,3-2-4 15,2 0 1-15,2-1-7 0,1 0-3 16,-3 0-1-1,0-1 1-15,-5 0-2 16,-1 1 1-16,-5-1-1 0,-2 1 1 16,-5-2 1-16,-3 1 0 15,-1 0 0-15,-2 1-1 16,0-1 0-16,-2 1 1 16,-4 1-1-16,-4 2-1 0,-1 2-2 15,-2 2 1-15,-3 0-1 16,0 6 2-16,-1 2-1 0,-2 3 1 15,3 1-1 1,-1 1 2-16,2 3-1 16,3-2 0-16,1 3 0 15,3-1 0-15,2-1-1 0,3 2 1 16,3-5 0-16,0 2 0 16,1-4 0-16,9-2 0 15,2-2 0-15,5-3-1 0,2-3-5 0,3 0-18 16,2 0-25-16,2 0-40 31,1-2-15-31,-1-2-68 0</inkml:trace>
  <inkml:trace contextRef="#ctx0" brushRef="#br0" timeOffset="57774.1572">12192 7217 218 0,'0'-7'84'0,"-5"3"-61"16,0-3 23-16,-2 4-20 16,-1 0-1-16,1 3-16 15,-2 0-6-15,-3 0 0 0,1 3 1 16,-1 7 4-16,0 0 3 31,-1 3 7-31,1 1-6 16,2 0-6-16,1 3 4 15,3-1-1-15,1 0-4 0,4-1 3 16,1 0-6-16,0 0 1 16,0-2-1-16,9-2 0 15,0-1 2-15,4-4-1 16,3-2 4-16,1-4 6 0,4 0 0 16,1 0-2-16,2-7-5 0,-3-6-4 15,1 1-1-15,0-4 1 16,-5 1 0-16,-1-3-1 15,-3-2 0-15,-2 0 0 16,-3-5 8 0,-3 1 0-16,-3-2-7 0,-2-3 1 15,0 0-3-15,-5-1 0 16,-5 0 0-16,-2 1 0 16,-1 4 0-16,0 2 0 15,1 5 0-15,2 4 0 16,0 6-3-16,4 3 3 15,1 3 0-15,0 2 0 0,2 0-2 16,-3 6-2-16,3 6 1 16,1 5 2-16,1 4 0 15,1 4 1-15,0 2 0 16,3 3 2-16,6 0 1 0,1-1 3 16,2-1-3-16,2-4 3 15,0-3 5-15,2-2-5 16,0-6-2-16,1-2-1 15,0-4 1-15,1-3-1 0,0-2-2 16,-1-2 0 0,-1 0-2-16,1 0-13 0,-1-5-32 15,-1-6-24-15,0-3-21 16,-2-3-46-16</inkml:trace>
  <inkml:trace contextRef="#ctx0" brushRef="#br0" timeOffset="58252.3266">12581 6625 231 0,'-1'-1'37'0,"1"-1"25"15,0 2-6-15,-2 0 1 16,2 0-31-16,-3 0-15 16,2 3-7-16,0 6 3 15,-1 2-3-15,1 2 3 0,0 1 2 16,1 0-4-16,0 3-4 16,0-2 3-1,0-2 3-15,4 0-6 0,1-1 0 16,-1-4-1-16,0 1 1 0,1-3-3 15,2-2-19-15,-1-3-20 16,2-1-32 0,0 0-14-16,-1-6-88 15</inkml:trace>
  <inkml:trace contextRef="#ctx0" brushRef="#br0" timeOffset="58481.17">12681 6631 262 0,'1'0'47'0,"-1"0"-22"0,1 1 2 15,-1 6 13-15,1 4 18 16,0 3-32-16,1 1-5 16,0 5-5-16,1-3-7 0,1 3-7 15,1-3-1-15,0 1 0 16,1-1-1-16,-2-4 0 15,1-1-4 1,-1 2-25-16,0-3-54 0,-1-4-64 16</inkml:trace>
  <inkml:trace contextRef="#ctx0" brushRef="#br0" timeOffset="59136.5689">13033 7310 87 0,'1'-2'64'0,"0"2"-22"15,0 0 13-15,0 0-17 16,0 0-7-16,1 0-9 0,0 0-11 15,1 0-1-15,1 0 18 16,3 6 4-16,2-2-5 16,5 3-3-16,0 0-5 15,2 1 1-15,0 0 1 32,2 3-5-32,-3 1-10 0,0 2 2 15,-4 0-4-15,-1 3 0 16,-5 2-3-16,-5 2-1 0,0 2 0 15,-8 1 1-15,-8 1 0 16,-9 1-6 0,-2-1-20-16,-4 0-25 0,-3-7-54 15,3-5-75-15</inkml:trace>
  <inkml:trace contextRef="#ctx0" brushRef="#br0" timeOffset="60787.6508">14130 6581 34 0,'0'0'43'16,"-5"0"-40"-16,1 0-2 16,-2 0-1-16,-1 0 2 15,2 0 0-15,0 3 1 0,0-2 8 16,2 2 3-16,0-2 5 0,0 0 7 15,2 0 5-15,-1 1-2 16,1-1-4-16,0 2 2 16,-2 0-2-16,1 3-3 15,-1 2 2-15,0 3 10 0,0 5-5 16,0 3 8-16,0 3 3 16,1 2-15-1,-1-1-9-15,1 2-5 0,2-3-5 16,0-2-2-1,0-3 0-15,0-6 0 0,0-3 3 16,0-2-2-16,0-4-2 16,0-1-2-16,0-1 0 0,0 0 0 15,0 0-4 1,0 0-20-16,0 0-28 16,-1 0-69-16,-1 0-106 0</inkml:trace>
  <inkml:trace contextRef="#ctx0" brushRef="#br0" timeOffset="61707.7299">14287 6582 49 0,'0'-1'170'16,"0"1"-119"-1,0 0 4-15,0 0-26 0,0 0-20 0,-1 7-4 31,-3 2 6-31,-1 3 11 0,0 1 7 16,-2 4-7-16,2 3-1 16,0 2-10-16,0 0 1 15,0 0-8-15,1 2-2 0,0-5-1 16,2-1-1-16,2-3 0 16,0-3 1-16,0-2-1 15,2-2-8 1,7-1-26-16,0-3-49 0,3-1-31 15</inkml:trace>
  <inkml:trace contextRef="#ctx0" brushRef="#br0" timeOffset="63048.5348">15452 6663 61 0,'-6'-2'31'0,"3"0"6"15,0 1 8 1,1-1 0-16,1 0-5 16,0 2 2-16,1 0-13 15,0 0-6-15,0 0 0 0,0 0-6 16,0 0-11-16,0 2-4 16,0 7-4-16,0 8 8 15,0 4 8-15,0 9 7 16,2 4 5-16,4 6-13 15,-1 4-6-15,0 3-4 16,0 1-1-16,-1 2 0 16,-1-1 0-16,0-3-2 15,-1-2 0-15,3-8 1 0,-2-6-2 16,0-7 2-16,-1-9 0 16,0-6 1-16,1-7-1 0,0-1 4 15,0-7 34-15,3-8-30 16,3-4-5-1,0-8-3-15,4 0-1 16,1-1 1-16,1-1-1 0,-1 2 0 16,1 5-1-16,1 3 1 0,-4 3 0 15,2 6-2-15,-2 5 2 16,-1 5-3-16,1 0 1 16,-2 4 1-16,2 9-1 15,-1 4 2-15,0 4 0 16,1 3 0-16,-3 3 0 15,-1 3 1-15,-1 0-1 16,0-1 0-16,-3-2 1 16,0-3-2-16,-1-7 1 0,-1-5 0 15,0-3 0-15,-2-4-2 16,2-4-23-16,-2-1-15 16,0 0-26-16,1-7-37 15,0-8-121-15</inkml:trace>
  <inkml:trace contextRef="#ctx0" brushRef="#br0" timeOffset="63255.6769">15793 6885 153 0,'0'-4'108'0,"-1"-1"-110"16,0 3 3-16,0 0 7 15,1 1 5-15,-1 1-4 16,0 0-9-16,0 0-1 0,1 0-2 16,-2 0-10-16,2 0-24 15,0 3-17-15,0-2-35 16</inkml:trace>
  <inkml:trace contextRef="#ctx0" brushRef="#br0" timeOffset="63675.6029">15845 7047 250 0,'-2'14'27'16,"1"2"13"-16,-1 1 16 15,2 1-16-15,0 3-8 16,0-1-8-16,0 3-6 0,0 0-5 31,0-1-8-31,3-1-5 16,0-3 1-16,-1-1-1 0,0-4 0 15,-1-5-1-15,-1-3-7 0,1-5-15 16,1 0-5-16,-2-6-10 0,2-8-54 16,-1-9-83-16</inkml:trace>
  <inkml:trace contextRef="#ctx0" brushRef="#br0" timeOffset="63848.2473">15833 6847 278 0,'-2'-2'50'0,"1"1"-42"15,1-1 26-15,0 2-27 0,0 0-8 16,2 5-1-16,4 5-24 0,3 4-21 31,0 0-37-31,0 0-67 0</inkml:trace>
  <inkml:trace contextRef="#ctx0" brushRef="#br0" timeOffset="64477.6222">16112 6992 301 0,'5'-9'33'0,"-1"-1"-1"16,-3 0 36-16,-1 0-31 0,0 3-9 15,0 1-13-15,-6 2-8 16,-3 4-5-16,-3 0 0 16,-5 4-4-16,-1 8 2 15,-4 4 0-15,1 5 0 16,2 1-1-16,1 2 2 15,4-2 1-15,2 1-4 0,5-6 2 16,5-1 0-16,2-4 0 16,0-2 2-16,5-6-2 15,6-2 1-15,1-2 2 16,1 0 6-16,3-6 4 16,-2-4-1-16,0-1-1 15,-2 1 1-15,-1 0 3 16,-2 2-7-16,-3 3-2 0,-1 1-5 0,1 2-1 15,-1 2-1 1,2 0-1-16,0 9 1 0,1 1 1 16,1 5 0-1,4 4-1-15,1 2 1 0,2 5 0 16,2 2 1-16,1 2 0 16,2 1-1-16,-2 2 4 15,1 1-3-15,-2 0 2 16,-5-1-2-16,-3 1-1 0,-2-4 2 0,-6-2-3 15,-2-2 2-15,-5-6-1 32,-8-2 1-32,-2-5 1 0,-4-6 2 15,-1-3 0-15,-1-4-1 16,1 0-2-16,1-9 0 16,3-6 2-16,2-3-2 15,4-2 1-15,2-6-5 0,4-2-16 0,4-6-22 16,0-3-17-1,3-7-24-15,6-3-31 0,3-6-93 16</inkml:trace>
  <inkml:trace contextRef="#ctx0" brushRef="#br0" timeOffset="64940.2386">16316 6786 236 0,'7'-13'34'16,"-2"4"9"-1,-1 5 0-15,1 4-11 0,-3 0-11 16,1 6-16-16,0 11 10 0,1 6 13 16,1 6-17-16,0 4 1 15,-1 8-3 1,-1-1-5-16,0 0 0 16,-1-2-5-16,-1-8 4 15,0-3-2-15,0-10 0 0,0-7 0 16,1-7 0-16,0-3 7 15,3-3 30-15,1-11-23 0,3-2-13 0,1-5 0 16,0-3-1-16,2 1 0 31,-1 0 0-31,0 1 0 0,0 6-1 16,-2 0 1-16,-3 5-2 16,-1 4 2-16,0 4-1 15,-2 3 0-15,1 0 0 0,0 3 0 16,3 9-1-1,0 3 1-15,3 2 2 0,0 2 3 16,0 1-3-16,2 0-1 16,-1 0-1-16,-2-1-1 15,2-4 2-15,-3-2-1 0,-2-4-5 16,-1-4-16-16,1-3-14 16,-2-2-17-16,-1 0-24 0,1-7-20 15,-1-6-145 1</inkml:trace>
  <inkml:trace contextRef="#ctx0" brushRef="#br0" timeOffset="65382.9098">16770 6459 215 0,'1'-2'31'0,"-1"1"18"0,0 1 7 16,0 0-11-16,0 0-12 16,0 0-14-16,0 4-10 15,0 4 6-15,0 4 3 0,0 4-5 16,1 1-6-16,0 1 1 16,-1 1-4-16,2 1-4 15,-2-2 1-15,2-6-1 0,-1 2-1 16,1-4 2-16,0-3-2 15,0-3 0 1,-1-1-11-16,0-2-15 0,1-1-22 16,0 0-13-16,0 0-2 15,1-8-86-15</inkml:trace>
  <inkml:trace contextRef="#ctx0" brushRef="#br0" timeOffset="65677.5152">16904 6412 235 0,'8'-3'18'0,"1"0"20"0,-2 3 18 16,-1 0-14-1,-2 0-11-15,-1 12-5 0,-2 2 0 16,0 3-3-16,-1 4 0 15,0 2-4-15,0 1-5 16,0-2-4-16,0-1-9 16,0-4 1-16,1-3-2 0,3-1 1 15,0-2-1 1,-1 1 1-16,0-3-2 16,-3 2-18-16,0-4-54 0,0-1-96 15</inkml:trace>
  <inkml:trace contextRef="#ctx0" brushRef="#br0" timeOffset="67046.4275">17180 6043 274 0,'0'-9'19'16,"0"-1"19"-16,2 2-3 15,4-1-8-15,4 1-2 16,2 1-14 0,8-1-4-16,5-1 5 15,11 0 2-15,5-1-3 16,7 0 2-16,5 0-3 0,1-1-2 15,-3 2-5-15,-4 2-1 16,-7 1-1-16,-5 0 2 0,-11 4 2 16,-6-1-3-1,-7 2-1-15,-6 1-2 0,-2 0 1 16,-3 1-1-16,0 9 0 0,-7 6 1 31,0 5 0-31,0 6 1 0,1 4-1 16,2 6 0-16,4 2 1 15,0 5-1-15,1 4-1 16,8 3 5-16,1 3 2 16,3 3 4-16,-1 1 2 15,0 3-1-15,0 2-5 0,-2-1 3 16,0 2-2-16,-1 0 3 16,-3-2-2-16,0 1 0 15,-2 1 0-15,-1-3 1 0,-2-3-4 16,0-2-2-16,-1-5 0 15,0-4-2-15,0-5 1 16,0-5 2-16,0-7-3 0,0-7 2 16,0-5-1-16,0-5-3 15,0-4 2 1,0-2 0-16,-2-1 1 0,-8-1 0 0,-5 0 8 16,-7 0 7-1,-9 1-4-15,-6 1-6 16,-6 0-2-16,-4 3 4 15,-4 1 3-15,-1 2 0 0,1-1-7 0,3 0-2 16,5 1-3-16,9-1 0 16,5-2 0-16,11 0-2 15,9 2-19-15,9-1-58 16,1-1-61 0,13 0-99-16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2-20T17:18:19.1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4268 2748 151 0,'0'1'42'16,"0"-1"-14"-1,0 0 1-15,0 0 25 16,0 0-28-16,-2-3 0 0,0-2-3 15,-1-4 0 1,2 2 4-16,1-2-9 0,0 0-5 16,0 0-7-16,-2-1-4 15,0 2-1-15,-2-1 0 16,-1 2-1-16,-4 0 0 0,-4 1-1 16,-4 0 0-16,-4 2 1 15,-1 0-1-15,-2 4 1 16,-1 0 0-16,-1 0 0 15,2 0-1-15,-1 7 0 0,2 3 0 16,4 0 1-16,-1 6-1 0,6 2 1 16,2 2 0-16,4 1 1 15,2 2-1-15,5-3 0 16,1 1 0 0,0-4 0-16,7-4 1 0,7-3-1 15,-1-5 0-15,4-5 1 16,0 0 0-16,5-11 0 15,-3-7 1 1,0-6-1-16,-2-5 0 0,-3-2 0 16,-2-3 0-16,-4 0 4 15,-1 0-3-15,-6 0-2 16,0 1 0-16,-1-2 0 16,0 6 0-16,0 3 0 15,-1 5 1-15,0 7-1 16,-1 4 0-16,2 9 0 0,-2 1-1 15,2 3-4-15,-2 12 1 16,1 6 4-16,0 6-1 0,-2 7 1 16,1 2-1-16,2 4 2 15,0-2-1-15,0-4 0 0,0 0 0 0,0-7 1 16,4-4-1-16,3-7 0 31,2-5 0-31,3-4 0 16,1-7 2-16,3 0 2 15,5-14-1-15,0-2 1 0,3-7-3 0,1-2 1 16,-1 1-3-16,-1-3 2 16,-1 4-1-16,-4 2-1 15,-2 5 2-15,-3 5-1 16,-3 5 0-16,-2 6-1 16,-5 0-1-16,1 9-2 15,-2 2 2-15,-1 6 0 16,0 0-1-16,-1-1 3 15,0 1 2-15,0-3-4 0,2-4 2 0,-2-4 2 32,2-3-2-32,-2-3 2 0,1-2 3 15,-1-8-2-15,1-7-2 16,-1 0 0-16,1-3-1 16,-1 1 0-16,0 1 1 15,0 2-2-15,-3 5 0 0,-5 3 1 16,3 3-1-16,-5 4-1 15,-1 1 0 1,0 4 0-16,-1 9 0 0,0 4 1 16,0 0 1-16,2 6-1 15,5 1 2-15,-1-1-1 16,3 0 0-16,3-2 0 16,0-1 1-16,0-5-2 15,4-3 2-15,3-5-1 0,1-3 2 16,0-4 0-16,1 0 0 15,-2 0-1-15,1-4 1 16,-1-5-1-16,-2 2-1 0,-1-3 1 16,-2 2-1-16,-1 2 0 15,-1 0 1-15,0 2-1 16,0 1 1-16,0 3-2 16,0 0 0-16,0 0-1 0,0 6-4 15,0 2 5 1,2 2 2-16,5 3-1 0,-1-2 0 15,4-1 1-15,2-2 0 16,4-4-1-16,2-4 1 0,2 0 1 0,-1-6-1 16,3-8 1-16,-4-6-1 15,4-4-1-15,-4-2 1 16,0-4 1-16,0 1 4 16,-6-1-3-1,-2 0-1-15,-3 0 0 0,-4 2-2 16,-2 2 0-1,-1-1 0-15,0 5-1 16,-1 3 1-16,-2 5 0 16,-2 4 0-16,1 6 0 0,0 4 1 15,1 0-3-15,1 5-1 16,0 8 2-16,2 5 1 16,0 4 0-16,0 3 0 0,7 2 0 15,-1 0 0-15,3-1 0 16,-2 0 0-16,-2-4 0 15,-1-5 0-15,-2 0-1 0,-2-5-1 16,0-2 2-16,0-5 0 16,-7-2-1-1,-5-2 1-15,-1-1-1 16,-1 0 1-16,0-7 0 0,0-2-2 16,0-4 2-16,3 4 0 15,3-3 0-15,0 1 0 16,6 3-1-16,2-2 1 0,0 6 0 15,5-3-2-15,8 1 0 16,5 2 1-16,3-2 0 0,5 4 1 16,1 1 0-1,-2 1-1-15,1 0-1 16,-2 0-14-16,-1 0-18 16,-2 0-8-16,-1 1 7 15,-3 1 13-15,-3 0 11 0,0-2 6 0,-3 0 6 16,0 0-1-16,-5-3 4 15,1-3 9 1,-4 0 14-16,0-1-1 0,-2-1 7 16,-1-1-8-16,0 3-8 15,0 1-4-15,-1 2-4 0,-5 1-4 16,-4 2-5-16,-3 0-1 16,-1 2 0-16,-3 9 1 0,1 1 0 15,-1 3 0-15,3 2 1 31,1-1-1-31,6 2 1 0,-1-1-1 0,4-1 0 16,4-3 1-16,0-2-1 0,0-4 0 16,5-4 3-16,5-3 1 15,3 0-1 17,0-3 1-32,3-4-1 0,-2-4 0 0,-2 1 1 0,0 1 2 31,-3 2 1-31,-3 3-4 0,-1 0-1 15,0 4-2-15,-3 0-2 16,0 0 1-16,2 8-1 16,3 5 1-16,-1 0 1 15,3 1 1-15,1 3-2 16,1-1 2-16,2-2-1 0,-1 0-1 16,2-1-10-16,-1-5-43 15,-2-2-60-15,0-5-57 16</inkml:trace>
  <inkml:trace contextRef="#ctx0" brushRef="#br0" timeOffset="433.574">5097 2704 313 0,'-6'5'17'15,"1"2"-16"-15,1 0 26 16,1 2-11 0,0 1-12-16,1-1-2 0,1-1-1 15,1-3 0-15,0 0-1 16,0-2 3-16,0-3-1 16,1 0 4-16,4 0 4 15,1 0-4-15,-2-3 4 0,1-2 1 0,0 0 5 31,-4 2-4-31,0 2 2 16,-1-1 4-16,0 2-2 0,-1 0-11 16,-5 2-4-16,-2 5 1 15,-1 1 1-15,2 0 3 16,0 3-3-16,2-4-3 16,1-1 2-16,4-2-2 0,0-3-2 15,0-1-1-15,7 0 6 0,4 0-6 16,-3-4-2-16,1-3 2 15,-1 0 2-15,-3 0 2 16,-3 3-1-16,-2 2 0 16,0 1-11-16,-5 1-99 0,-3-2-263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2-20T17:19:08.8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4154 2638 206 0,'0'0'20'15,"0"0"25"-15,0-1-6 16,0-2-9-16,0 0-1 15,0 0-2-15,-2 0-4 16,-1-1-5-16,-3 0-7 0,0 0-7 16,-2-2-1-1,-1 2-1-15,-2-3-1 0,-7 1 0 16,0 3 0-16,-2-1-1 16,-4 4 0-16,0 0 0 15,-1 4 0-15,2 9 0 16,-1 4 0-16,3 3 0 15,4 5 0-15,4 0-2 0,7 2 2 16,4 0-1-16,2-2 0 16,0-3 2-16,9-4 0 15,5-4-2-15,2-7 3 0,4-4 1 16,2-3-3-16,-2-10 4 16,2-10-2-16,-1-7 0 15,-3-3 0-15,-1-6 2 16,-8-3-2-16,-1 1 0 15,-5-1-1-15,-3 3 0 16,0-1-1-16,0 3 1 0,-9 1 0 16,0 7 0-16,-2 2-1 15,2 7 1-15,2 6-2 16,1 5 2-16,2 6-2 16,0 0-3-16,4 14-3 0,-2 8 4 15,2 6 1 1,0 7 1-16,4 2 0 0,8 0 1 0,1 3 0 15,1-7 0 1,0-5 1-16,0-6-1 16,0-8 1-16,1-10 2 15,-2-4 1-15,3-6 2 16,1-13 7-16,1-6-3 16,-1-3-5-16,2-2-2 0,-4 0-1 15,1 3-1-15,-3 0-2 16,-2 9 2-16,-1 4-1 15,-4 5-1-15,0 3 0 16,0 6-1-16,0 0-3 0,0 9 1 16,3 2 0-1,-1 5 2-15,1 0 2 0,-1-1-1 16,-1-2 1-16,2-4 1 16,-4-4-1-16,-1-3 2 0,0-2 2 15,-4-2 5-15,0-8-7 0,0-4 0 16,0-2 0-16,0 1-1 15,0 0 0 1,-4 3 0-16,-1 2 0 16,-1 1 6-16,-2 5-3 15,-1 1-6-15,-1 3-3 0,-4 2 1 16,-3 9-2 0,1 6 4-16,1 3 1 0,1 3 1 15,3-1-1-15,5 1 0 16,5 0 0-16,-1-3 0 0,2-5-1 15,0-2 3-15,3-4-1 16,3-5 1 0,3-1 0-16,1-3 1 0,1 0 1 15,0-5 0-15,0-3-1 16,-1-2-1-16,-4 1 0 16,1-1 2-16,-5 2-2 15,-1 2 1-15,-1 2-2 0,0 3 0 16,0-1 0-16,0 2 0 15,0 0-7-15,2 4 1 16,1 5 3-16,3 4 3 0,-1 0-1 16,6 1 1-16,1-4 0 15,3 1 0-15,1-4 1 16,1-4-1-16,1-3 3 0,-2-1-1 16,2-11 1-1,-3-4 0-15,-1-5 2 16,-3-3 3-16,0 0 0 15,-7-5-2-15,-1 1 1 0,-3-2-3 0,0 1-1 16,0-1-3-16,-5 0 1 16,-4 3-1-16,2 4 0 15,-2 6 0-15,3 6-1 0,-1 4-1 16,3 7-2-16,1 0-1 31,1 10-2-31,2 8 2 0,0 3 3 16,0 5-1-16,6 0 1 0,4-1 2 0,-3-2 0 31,1-5 0-31,-1-3 0 16,0-6 0-16,-4-2 1 15,-1-2 0-15,0-5 1 16,-2 0 6-16,0 0 4 0,0-7 2 16,0-3-6-16,-2 0-5 0,-1-2 1 15,2 1-1-15,1 3-3 16,0-1 0-1,0 3-1-15,8 1-1 16,5-1-1-16,5 2 0 16,0-1 0-16,4 1 2 0,1-1 1 15,1 2-1-15,-2 0 1 0,-3 0 0 16,-2-1 0-16,-2 2 0 16,-3-2 1-16,-1 0 0 15,-2-3 1-15,-4 0 1 16,1-1 0-16,-1 1 1 0,-3 0 3 15,-1 2 3-15,-1 0-1 16,0 4-2 0,0-2-3-16,0 3-3 0,-2 0-2 15,-6 3-4-15,-1 6 1 16,-2 5 2-16,-2 2 0 16,2 2 0-16,0 2 2 15,1-2-1-15,3 2-1 16,3-3 0-16,0-3 1 0,3-1 0 15,1-3-1-15,0-3-1 16,0-3 3-16,3-2 0 16,2-2 3-16,3 0 0 15,1-7 3-15,1-5-2 0,0 1-1 16,-1-3-1-16,1 1 1 16,-5 3-2-16,0 1-1 0,-2 4 2 15,-1 2-2 1,-2 0 0-16,0 3 0 0,0 0-3 15,0 0-4 1,0 10-3-16,0 0 8 16,0 6 1-16,4 0 0 15,2 3-1-15,2 1 1 0,0-4 1 0,2 2 1 0,3-4-3 16,-4-1-8-16,2-4-9 31,-1-4-18-31,0-2-1 16,-1-3-10-16,1 0-19 0,-2-1-1 15,1-6-70-15</inkml:trace>
  <inkml:trace contextRef="#ctx0" brushRef="#br0" timeOffset="333.2524">4973 2519 196 0,'0'1'96'31,"0"1"-76"-31,0 2-12 16,0 0 14-16,0 1 5 16,0 3-18-16,0-2-3 0,0 0-4 15,0-2 0-15,0-1-3 16,0-2 3-16,0-1 2 16,3 0 1-16,1 0 12 15,0-3 18-15,1-1-8 16,-3-3-16-16,1 2-3 0,-2 1 4 15,-1 3-2-15,0 1-5 16,0 0-5-16,-6 4-3 0,-1 2 2 16,1 4 2-1,-3 0 0-15,5-1-1 16,4 0-1-16,0 0-2 0,13-6-3 16,3-3-10-16,4 0-121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2-20T17:20:49.9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5800 3650 354 0,'8'21'-7'32,"-2"3"7"-32,0 6 6 0,2 11 17 15,-1 6-3-15,2 10 0 16,-1 11 1-16,2 8-2 15,3 10-8-15,0 9-5 16,3 9-3-16,-1 7 1 16,5 6 1-16,-2 6 5 0,4 3 6 15,-1 3 3-15,5 2-5 16,1-5 1-16,1-2-5 16,2-8-7-16,2-5-2 15,-2-10-1-15,-3-10-1 16,0-8-5-16,-4-13-29 15,-4-10-32-15,-5-15-53 16,-5-13-136-16</inkml:trace>
  <inkml:trace contextRef="#ctx0" brushRef="#br0" timeOffset="654.1902">5821 3674 405 0,'-2'10'5'0,"-1"4"-11"16,1 4 5-16,2 4 2 15,-4 8-1-15,1 5 0 16,-2 5 1-16,-3 2 1 0,1 4 1 16,-5-2-1-16,-3 0 0 15,0-2 2-15,-4-3 7 16,0-8 1-16,3-5 5 15,0-8 1-15,2-7-1 0,2-6-2 16,-1-5 3-16,0-10-7 16,2-14-6-16,1-6-7 15,1-10-1-15,1-10 4 16,4-6-1-16,0-8 0 16,4 0-1-16,0 0 1 15,4 4 0-15,4 3-1 16,5 9 1-16,3 8 0 0,1 5 2 0,-3 9 5 15,-2 8 0 1,0 6-2-16,1 8-1 16,-1 4-7-16,5 17-6 15,2 13 9-15,2 14 0 16,5 10 3-16,3 13 1 16,3 4-2-16,1-2 1 0,2-5-3 15,-1-7 1-15,2-13 2 16,-2-7 14-16,1-11-2 15,-3-4-7-15,0-3-5 16,0-4-3-16,-2 1 0 0,-1-2-2 0,-3 5-49 16,-2 2-82-1,-9 2-137-15</inkml:trace>
  <inkml:trace contextRef="#ctx0" brushRef="#br0" timeOffset="1819.8419">5795 7354 256 0,'-4'-16'65'0,"-9"6"-36"32,-5 9 2-32,-5 1-1 15,-2 8-23-15,-2 11-6 16,-4 9-1-16,0 7 1 0,1 6 1 16,0 4 5-16,2 4 2 15,5 3 2-15,3-2 2 16,5 2-6-16,6-5 3 15,5-5-4-15,4-6-1 16,0-9-3-16,11-7-2 0,4-9 1 16,4-11 1-16,4 0 2 15,3-18 2-15,0-9 1 0,1-9-1 16,0-2-3-16,-3-8-1 16,-5 0 0-16,-5 1-1 15,-5 2-1-15,-6 4 2 0,-3 2-1 16,0 6 0-16,-6 6-1 15,-3 6 1 1,-2 5-2-16,1 4 2 0,1 4 0 16,1 6-2-16,0 0 1 15,3 2-1-15,1 7 0 16,2 3-2-16,2 1 2 16,0-1-1-16,0-3 2 15,0-3 0-15,4-4-2 0,6-2 3 16,-3-6 5-1,3-6 13-15,3-9 5 16,0-2-13-16,3-4-1 0,3-2 0 16,2 0 1-16,0 0 1 15,2 5-3-15,1 3-5 16,-1 4 1-16,-3 10-2 16,4 4-4-16,-3 3 0 0,1 10-4 15,-1 10 4-15,2 8 3 16,0 6-1-16,-2 2 1 15,1 1-1-15,-2-2 0 16,-1-3 1-16,-3-7-2 0,-2-5 1 16,-2-6 0-1,-4-4 0-15,-2-4-1 0,-2-5 2 16,-1-1 0-16,-2 0 4 16,-1-10 12-16,0-5-7 15,0-5-6-15,0-4-3 16,0-5-3-16,0 2 1 15,0-1 1-15,2 1-4 0,2 0 4 16,1 3 0-16,0 4-2 16,0 1 2-16,0 6-1 0,2 2 0 15,-6 4 3-15,2 3-1 16,0 4 1-16,1 0-5 16,1 7-1-16,1 8 4 0,5 8 2 15,1 3 0 1,1 5-1-16,2 1 0 15,0 1-1-15,2 0 0 16,1-4-1-16,0-4 0 0,0-5-1 16,-3-6 1-1,1-4-3-15,-3-6-4 0,1-4-21 16,-1 0-30-16,-2-10-24 16,-1-8-58-16,0-11-125 15</inkml:trace>
  <inkml:trace contextRef="#ctx0" brushRef="#br0" timeOffset="2580.6089">6378 6621 471 0,'-4'0'-2'0,"1"7"-5"16,2 12 4-16,1 9 3 15,0 10 4 1,2 12-2-16,8 5-2 16,6 11 1-16,1 2 1 0,5 0-2 15,2-4 1-15,1-10-1 16,1-8 1-16,-2-12-2 16,2-12 2-16,-2-9 5 15,-2-12 8-15,-2-1 6 16,0-11 1-16,-2-10 7 15,-2-8-4-15,-2-3-11 0,-3-1-5 16,-1-4 0-16,0 5-3 0,-3 4-5 16,-1 4 1-1,-2 9-1-15,-2 6 1 0,1 9 2 16,-1 0-2-16,0 6-10 16,3 11 13-16,0 5-3 15,2 4 0-15,1 2 0 16,5-2-1-16,-3-3-7 15,3-5-4-15,3-6 6 0,-1-8-1 0,1-4 2 32,-1 0 8-32,1-13-1 0,-2-4 2 15,0-7 2-15,-2-1 1 0,0-1-1 16,-4 0-2-16,1-1 2 16,-1 0 3-16,0 3-2 15,1 1-8-15,1 3 0 0,2 6-2 16,4 4-1-16,5 9-1 15,5 1-4-15,3 8 2 16,6 14 4-16,2 6 2 16,3 9 0-16,4 4 1 15,-1 6-2-15,2 7 1 0,-3 4-2 16,-3-1-1-16,-5 4 4 16,-5-4 0-16,-5-2-2 15,-7-6 2 1,-8-5-1-16,-7-7 3 0,-2-3 0 15,-4-7 8 1,-11-6 3-16,-2-5-5 0,-6-5-4 0,-1-10 1 16,-1-1-2-16,0-4-2 0,1-13-4 31,2-7-6-31,5-7-36 16,5-8-15-16,6-6-14 15,6-9-34-15,2-6-34 0</inkml:trace>
  <inkml:trace contextRef="#ctx0" brushRef="#br0" timeOffset="3036.1274">7995 6332 376 0,'-22'0'9'16,"-4"9"-12"-16,-3 10 2 16,-3 5 1-16,1 7 1 15,1-1 1-15,6 0 3 0,7-2 8 16,7-5-7 0,6-6-4-16,4-6-1 0,11-5 3 15,9-5 6-15,7-1 8 16,6 0 5-16,6-7-7 0,2-2-7 15,2 0 2-15,3 1 1 16,-3 3 2 0,0 3-1-16,-5 2 1 0,-4 0-10 15,-6 10-2-15,-6 5-2 16,-7 4 3-16,-4 1 0 16,-4 3-1-16,-7 0 0 15,0 0 1-15,-9 0 1 16,-7-1-1-16,-6-4 0 15,-3-2 0-15,-3-2-2 0,-2-5 0 16,3-5-6-16,1-4-33 16,2 0-32-16,7-7-47 15,4-10-80-15</inkml:trace>
  <inkml:trace contextRef="#ctx0" brushRef="#br0" timeOffset="3554.3913">8463 6442 420 0,'13'37'1'16,"-3"4"0"-16,-5 6 1 16,-3 4-1-16,-2 3 3 15,0 1-3-15,-2-1-1 16,-5-5 0-16,-1-8 0 0,2-8 1 0,-2-12 0 15,-1-8 4-15,-3-10 16 16,-1-3 0-16,-4-9 1 0,0-14-12 16,-1-7-5-16,1-7-4 31,0-8 1-31,1-5-2 16,3-6 1-16,4-6-2 0,3 0 0 15,2-1-2-15,4 2 2 16,1 6 1-16,12 8 0 15,3 6 3-15,7 8 0 0,1 8 5 16,1 6 0-16,0 8-2 0,0 8 1 16,-1 3-5-16,-1 13-2 15,-1 9 0-15,-4 10 2 16,0 5 1-16,-5 4-3 16,-2 1 3-1,-4 1-3-15,-6-3 2 16,-1-4 0-16,-8-5 2 0,-10-4 1 0,-5-3 5 15,-5-6 4 1,-4-2-7-16,-5-6-3 16,-2-4 2-16,1-4-7 15,-1-2-4-15,4-3-15 16,6-11-20-16,2-4-18 16,6-8-44-16,3-8-34 0</inkml:trace>
  <inkml:trace contextRef="#ctx0" brushRef="#br0" timeOffset="4103.334">8536 5638 392 0,'0'17'4'0,"0"9"-6"16,0 8 2-16,2 8 2 0,4 8 4 31,3 7 0-31,4 4-2 0,4 4-2 16,5-2-1-16,2-5 2 0,4-4-5 16,3-14 0-1,1-9 4-15,0-11 1 0,1-8 2 0,-4-10 14 16,-1-2 0-16,-2-10-1 31,-5-8-8-31,-3-6-3 0,-1-2 1 16,-3-5-5-16,-3-2-1 15,-3-1 5-15,-1 3-1 16,-3 4 3-16,-1 4 2 16,-1 6 3-16,-2 6 2 15,0 9-4-15,0 2-1 0,0 2-13 16,0 12 0-16,0 7 4 15,0 4-2-15,7 4 0 16,-1 1 0-16,5-1 0 16,3-4 0-16,2-4 0 0,2-5 0 15,-1-9 0 1,2-4 0-16,0-3 0 0,-3 0 3 16,0-7-1-16,-4-6-1 15,-1-2-2-15,-2-3-12 16,-3 0-26-16,-2-2-17 0,-2 0-46 0,-2-1-29 31</inkml:trace>
  <inkml:trace contextRef="#ctx0" brushRef="#br0" timeOffset="4280.2674">8880 5524 257 0,'0'-7'16'0,"-2"-1"-86"15,-1 1-124 1</inkml:trace>
  <inkml:trace contextRef="#ctx0" brushRef="#br0" timeOffset="4557.2339">8986 5161 231 0,'5'14'126'0,"-1"6"-126"15,3 6 23-15,2 8 6 16,2 13-7-16,3 8-13 0,1 9-6 15,3 7-2 1,4 4 0-16,5-1 0 0,1-4-4 16,2-5-22-16,1-11 13 15,-2-7 9-15,-3-11-2 16,-4-7-17-16,-9-8-24 16,-7-5-77-16,-6-9-73 15</inkml:trace>
  <inkml:trace contextRef="#ctx0" brushRef="#br0" timeOffset="5102.485">9086 5763 272 0,'23'0'4'15,"4"-6"8"-15,9-2 13 16,5-5-8-16,5-1-8 15,4 0-4-15,2-5-3 16,-1 1-2-16,-3-1-1 0,-5-2-19 16,-5 1-7-1,-8 2-7-15,-8-1 15 16,-8 2 19-16,-7 1 3 16,-7 1 20-16,0 1 15 15,-14 1-12-15,-3 3 2 0,-4 3-2 16,-1 7 8-16,-2 0-4 15,2 0-3-15,3 6-10 0,1 5-5 16,5 2-5-16,2 1-3 16,7 0-3-16,4 0-2 15,1 2 0-15,15-5-1 16,5 0 3-16,3-1 1 16,5-2-1-16,4-1 0 15,1-1-1-15,0 2 1 0,-2-1 1 16,-4 3 5-1,-3 0 2-15,-6 3-4 0,-7 2 0 16,-5 2 0-16,-7 2 0 0,0 1 0 16,-8-2-1-16,-7 1-3 15,-4-1 3-15,-2-4-2 0,1-2 1 32,-2-3-2-32,1 0-1 0,2-7 1 15,2 0-14-15,4-2-49 16,7 0-63-16,6 0-76 15</inkml:trace>
  <inkml:trace contextRef="#ctx0" brushRef="#br0" timeOffset="6053.7702">10334 5350 234 0,'-14'-5'70'0,"1"3"-59"0,-1 2 4 15,-1 7-1-15,0 11 11 16,2 5-4-16,1 7-4 16,2 4-2-16,4 3-3 15,3 3-5-15,3-1-4 16,2-2-4-16,11-4 0 16,6-9-1-16,6-8 4 0,2-9 2 0,2-6 0 15,-2-1 5-15,-1-8 5 31,-3-5 8-31,-5-6-9 0,-4 1-5 16,-3-3-4-16,-3 1 1 16,-5 3-4-16,-1 0 1 15,-2 4 0-15,0 4 0 16,0 2 0-16,0 6 0 16,0 1 0-16,0 0-6 0,1 3-1 15,5 7 5-15,5 4 0 16,4-1-1-16,6-1 1 15,5-2-3-15,4-5-1 16,3-4 5-16,4-1 0 16,0-6 2-16,0-9-1 15,-2-5-1-15,-3-4 1 0,-4-6 4 16,-4-2 14-16,-6-3 1 16,-3-5-5-16,-3-2-8 15,-7 1 0-15,-1-4 0 16,-4-1 1-16,0 1-3 0,-3-1-3 0,-6 0 0 15,-1 4-2-15,0 6-3 0,2 8 3 32,1 6-1-32,3 11 5 15,1 7 1-15,3 4-8 0,0 10-13 16,0 12 11 0,0 5 5-16,4 8-1 0,6 7 0 15,1 1 1-15,2 1-1 0,3 0-1 16,-1-2 3-1,1-5-2-15,-2-4-1 0,-1-7 3 16,-4-4-3-16,-1-8 1 0,-5-2 0 16,-3-8 0-16,0-1-1 15,-3-3 4 1,-7 0 1-16,-2-11-3 16,-2-2 0-16,0-3-2 0,2-2 0 15,3-2 0-15,4 0 0 0,5-1-2 31,0 2 0-31,8 1 1 0,11-1-1 16,3 4-1-16,7-1 1 16,4 3-1-16,4 2-16 0,0 1-55 15,0 1-57 1,1 1-140-16</inkml:trace>
  <inkml:trace contextRef="#ctx0" brushRef="#br0" timeOffset="6612.355">11896 4827 309 0,'-34'0'54'0,"-3"3"-52"16,0 10 8-16,0 5 9 16,3 6 7-16,4 5-12 0,7 2-4 15,6 1-5-15,7 0-4 16,7-4-3-16,3-2 1 15,6-5-2-15,11-8 4 16,1-6 2-16,4-4 1 16,1-3 1-16,-2 0 1 15,-1-10 7 1,-3-3 1-16,-4-1-2 16,-4-2 0-16,-3 1-3 0,-3 2 2 15,-3 1-5 1,0 3 0-16,0 3-2 0,0 3-2 15,0 2-2-15,0 1-1 16,0 1-8-16,2 8 6 16,7 3 3-16,4 3-1 0,7 3 0 15,4-5 0-15,7 1 1 0,4-7-1 16,3-1 3-16,2-6-2 16,3 0 1-1,-3-2-2-15,-2-5-7 0,-1-4-24 16,-5 1-36-16,-6-1-22 15,-5-2-44-15</inkml:trace>
  <inkml:trace contextRef="#ctx0" brushRef="#br0" timeOffset="7180.8129">12877 4488 258 0,'-22'-3'20'0,"0"3"4"16,-4 0 5-16,0 8-4 15,1 8-6-15,1 2-9 16,1 2 4-16,3 2 7 16,5 0-8-16,3 0-5 0,5-4-4 15,6-4-2-15,1-2-4 31,4-5 4-31,10-3 3 16,3-4 2-16,6 0 0 16,2 0-2-16,2-4-3 15,2-4 1-15,-1 2-3 0,1 1 1 16,-2 2 0-16,-2 3 0 16,-2 0 0-16,-4 10-1 0,-5 2-1 15,-4 6 2 1,-6 3 0-16,-4 1 0 15,0 0 2-15,-10 1 1 16,-5 0 0-16,-5-5-1 0,-3 1 1 16,0-6-3-16,2-6-1 15,1-3 1-15,1-4-8 0,6 0-43 0,4-11-53 16,5-5-137-16</inkml:trace>
  <inkml:trace contextRef="#ctx0" brushRef="#br0" timeOffset="7680.91">13157 4677 330 0,'7'28'2'0,"-2"-1"-2"15,1 4 28-15,-2 3-2 0,0-1-3 16,1 1-17-16,2-3-5 0,-3-2 1 15,1-1-2-15,-1-9 0 16,-2-4 1 0,-1-5 1-16,-1-6-1 15,0-4 3-15,-1 0 9 0,-7-8 8 16,-3-9-9-16,-1-3 0 16,-2-9-5-16,0-3-6 15,2-7 0-15,-1-3 6 16,3-7-8-16,2-2 2 15,3-1-4-15,3 1 2 0,2 2 0 16,3 4 1 0,10 8 0-16,5 3 0 0,3 7 5 15,2 7-2-15,-1 7 2 0,-1 9 0 16,-2 4-5-16,-1 7-1 0,-6 15 0 16,-4 5 2-16,-3 5-1 15,-5 6 1 1,0 1 0-16,-7-3-1 15,-6-1 3-15,-7-4-3 0,1-6 1 0,-2-3 3 16,-2-8-1-16,0-3 0 16,6-6-3-16,1-4-3 15,5-1-21-15,6-3-30 16,5-10-30-16,1-5-41 16</inkml:trace>
  <inkml:trace contextRef="#ctx0" brushRef="#br0" timeOffset="8666.0748">13498 4357 343 0,'-4'-2'36'0,"-8"2"-7"16,-5 0-1-16,1 6-9 31,-2 7 2-31,1 0-10 0,3 7 3 16,3 2 3-16,5 1-12 15,3 1-6-15,3 2 2 16,3-3-1-16,7-2 3 16,3-4-1-16,2-4-1 0,0-7 0 15,0-2 1-15,-1-4 3 16,0 0 2-16,-1-9-1 16,1-5 0-16,-5-2-4 15,0-2 1-15,-1-1-2 16,-3 2 1-16,-1 3-1 0,-2 1 0 15,0 5-1-15,-2 2 0 16,0 3 0-16,0 3-1 16,0 0-6-16,3 3-2 15,1 4 8-15,2 0 1 0,5 0-1 0,3-1 2 16,5-6-4-16,2 0 3 31,3-4 1-31,2-10 0 0,1-3 0 0,0-4 1 16,-4-2-1-16,0 0 1 0,-3-1 0 31,-1 1 1-31,-8 0-2 16,-1 5 1-16,-2 2-1 15,-4 5 1-15,-3 2-1 0,0 5 1 0,-1 4 1 16,0 0-5-16,0 0-5 16,0 3 1-1,0 4 7-15,0 0-1 0,0 0-1 16,0-3 1-16,0-1-3 0,0-3 3 15,0 0 1-15,0 0 7 16,0-4-2-16,0-3-4 16,0 1-1-16,-2-1-3 15,-5 1 0-15,-3 4 0 0,-1 2-1 16,-3 0 1-16,0 2 0 16,-1 9 2-16,2 3-1 15,1 2 0-15,3 2 2 16,5 0-1-16,4 1 0 15,0-1-1-15,9-2-2 0,8-4 4 16,4-2 5-16,3-4 2 16,5-4 2-16,2-2 0 15,2-1 0-15,3-10-3 16,-2-2 1-16,1-1 2 0,-3-3 2 31,-5 0-2-31,-2-1-6 16,-7-1-2-16,-3 3 0 0,-6-2-1 15,-2 1 0-15,-3 0 1 16,-4 3-1-16,0 1 2 16,0-1-3-16,-2 4-2 15,-5 0 4-15,-1 3-2 0,-2 7-2 16,1 0 1 0,1 0-2-16,1 11 1 0,1 5 3 15,3 1-1-15,3 4 1 16,0-2 0-16,7 1 1 15,6-2-1-15,5-2 1 16,1-1-1-16,2-2-1 16,3 0 1-16,-4 2-3 0,-2 2-17 15,-8 3-71-15,-9 6-75 16</inkml:trace>
  <inkml:trace contextRef="#ctx0" brushRef="#br0" timeOffset="9525.9928">6813 9363 446 0,'-8'0'36'0,"-3"-5"-17"16,-3-11 6-16,1-4-1 16,-3-6-6-16,-1-6-11 0,-2-8-2 0,2-8 5 15,-4-6-4-15,-1-8-3 31,-3-5-2-31,1-8 3 16,-2-1-2-16,0-5-3 16,2 0 1-16,6 5 1 0,2 5 1 0,7 8-2 15,3 8 3-15,6 8-1 16,0 10-1-16,0 7-4 16,3 11 3-1,3 6-1-15,0 9-1 0,1 4-4 0,1 9-2 31,-1 12 4-31,0 8 3 0,-1 6 0 16,-2 5-1-16,-2 1 4 16,-2 2-3-16,0-4 1 15,-1 0 0-15,-9-2 2 16,-3 0-1-16,-5-2 1 16,-5-1 0-16,-3-1-1 0,0 1 0 15,-5-1 0-15,2-2 1 16,3-1-4-16,3 0 3 15,3 0 0-15,6-1-2 0,6 0 1 0,7-2-1 16,1-2 0-16,1-6-1 16,12-5 2-16,8-7-6 15,5-7 7-15,5-6 4 0,5-12 1 16,3-8-3-16,4-6 4 31,2-7 1-31,1 1 1 16,-2 0-8-16,-3 2 2 0,-5 2-3 15,-5 3 0-15,-4 7-4 16,-5 4-21-16,-1 3-55 16,-7 2-45-16,2 3-72 15</inkml:trace>
  <inkml:trace contextRef="#ctx0" brushRef="#br0" timeOffset="10352.9375">7501 8375 505 0,'0'4'0'0,"-16"9"-3"16,-7 3 3-16,-3 5-2 16,-6 7 3-16,-1 2 2 15,4 2-3-15,2-1 5 0,8-3 3 31,9-2-4-31,5-4-4 16,5-6 0-16,2-7-2 0,13-6 2 16,5-3 3-1,5-7 3-15,0-11-2 0,1-7-1 16,0-4-2-16,-3-4 0 16,-5-2 3-16,-3-2-3 15,-4 0 0-15,-2 2 0 16,-5 2 0-16,-2 2 2 15,-2 5 1-15,0 6 0 16,0 6-4-16,0 4 1 0,0 7 0 16,5 3-2-16,1 8-7 0,3 9 6 15,3 7 1-15,1 4 1 16,3 4-1-16,-1-1 3 16,0-2-3-1,-1-3 2-15,0-6-1 0,-2-8 1 16,-1-7 0-16,0-5 0 0,-1 0 2 0,0-16 5 31,1-4 4-31,2-5-1 16,1-4-5-16,-1-3-1 0,4 0-3 15,0 1-2-15,2 4 1 16,-3 4-1-16,0 5 0 16,-3 8 1-16,1 6 2 15,-4 4-2-15,-1 0-2 16,-2 10 1-16,-1 7-1 15,-2 1 2-15,0 3 0 0,-2-2 1 16,-1-3-1-16,0-3-2 16,0-4 2-16,0-6 1 15,1-3 0-15,-1 0 12 16,2-12 12-16,0-3-12 0,2-6-6 16,1-2 0-1,-1-2-3-15,4-1 0 0,-2 2-1 0,3 1-4 16,0 3 1-16,-1 5-1 15,2 3 1 1,-2 5 2-16,2 4 0 16,2 3-2-16,1 0-2 0,4 10 1 15,-1 5 0-15,4 4 2 16,2 1-2-16,0 3 1 0,-1 2-3 0,2-2-6 16,0-3-44-16,0-4-35 15,-4-9-2-15,1-4-21 16,-3-3-52-1</inkml:trace>
  <inkml:trace contextRef="#ctx0" brushRef="#br0" timeOffset="11095.7205">8292 7731 223 0,'-12'-22'156'16,"2"10"-86"-16,-1 8-22 15,2 4-23 1,1 9-11-16,3 10-11 0,1 7 1 16,4 5 2-16,0 6-2 15,7 5 0-15,6 1 0 16,4-3-3-16,1-3-1 0,5-5 0 16,1-7-1-1,3-8 3-15,0-11 5 16,0-6 4-16,1 0 6 15,-2-14 3-15,1-5 0 0,-3-5 2 16,-1-2-8-16,-5-3-6 16,0 3 0-16,-2 2-1 0,-4 1 1 15,-3 9-6 1,-3 3-1-16,-1 6-1 0,-2 5-1 16,0 0-6-16,2 9 4 15,0 4 4-15,3 2 1 0,2 5-3 0,3-3 2 16,3-1-2-16,2-3 2 15,2-6-4-15,2-5 2 16,1-2 1 0,-1-3 2-16,-1-9-1 15,-1-5 1-15,-1-3 0 0,-4 0 0 16,-2-3 1-16,-2 2-1 0,-3 0 0 31,-1 1 0-31,-1 1 0 16,-2 2 2-16,0 3-2 0,-2 3-2 15,1 2-1-15,2 6-1 16,0 3-1-16,3 2-5 0,1 12 2 16,2 7 5-16,3 8 1 15,1 5-1 1,2 8-1-16,2 7 3 0,0 6-1 16,1 5-1-16,-1 2 1 15,1 3 2-15,-2 0-1 0,-2-4-2 16,-1-4 3-1,-5-5-3-15,-2-11 2 16,-5-7-1-16,-3-8 1 0,0-8 2 16,-9-7 2-16,-7-6 0 15,-3-5 1-15,-4 0-2 16,-2-13-4-16,1-5-4 16,2-6-13-16,2-5-22 15,4-5-19-15,5-3-25 0,6-6-51 16,5-3-109-16</inkml:trace>
  <inkml:trace contextRef="#ctx0" brushRef="#br0" timeOffset="12321.5863">9742 7878 272 0,'13'0'10'15,"-4"-9"-7"1,-1-8 4-16,0-4 17 0,-4-3 3 0,-4-5-9 0,0-3-7 16,0-1 9-16,-6-2-9 15,-4-2-9-15,-2 0-2 16,0 0 2-16,0-2-3 15,1 2 1-15,2 4 1 0,6 2 0 16,3 3 6-16,0 4 0 16,6 3 0-16,8 2-3 15,4 4 3 1,1 3-3-16,5 7-3 16,1 4 0-16,0 1-2 15,3 9-1-15,-2 9 4 16,1 7-2-16,1 0 2 0,-1 4-1 15,-2-1 0-15,-2 1 1 0,-2-6 0 16,0-4 12-16,-2-5 2 16,-2-4 0-1,2-5-2-15,-3-5-4 16,2 0 0-16,-1-3-2 0,1-10-2 16,1-4-4-16,-4-4 0 15,-1-2-1-15,-4-3 2 16,-4-1-1-16,-3-1-1 15,-3 2-2-15,0 2-1 16,-10 3-5-16,-2 5 3 0,-3 8 0 0,-1 5-2 16,-2 3 5-16,2 3-1 15,1 11 0 1,2 3 2-16,5 2-1 16,4 2-1-16,4 3 1 0,0-3 1 15,9 0-2-15,9-5 1 0,3-6-2 31,4-4 2-31,3-6 4 0,0-3 4 16,2-10 3-16,0-5 5 0,-1-4 2 0,-1 0 0 16,-1-3 2-16,-2 0-7 31,-3 1 1-31,0 1-4 16,-2 2-4-16,-4 4-2 0,0 5-3 15,-2 7-2-15,0 4 0 16,-3 1-5-16,-1 8 5 0,1 7 3 15,0 4 0-15,1 1 0 16,-2-1 0-16,1 0-1 0,-3-2 1 16,1-3-1-16,-4-2 0 15,-2-5 1 1,-1-4 2-16,-2-3 0 16,0 0 8-16,0-12-5 0,0-4-5 15,0-5-1 1,0-3 0-16,0-3 1 0,0-4 0 15,7 1 2-15,2 1 0 16,0 1-3-16,1 7-1 0,2 3 0 16,0 7 2-1,-2 6 1-15,1 5 0 16,-1 0-4-16,-1 10 1 0,0 7 1 16,-1 1 0-16,-1 4 0 15,0-1 0-15,-2-1 0 0,2-3 0 0,-2-3 0 31,-2-4 1-31,-1-4-1 16,-1-5 0-16,1-1 1 16,-2 0 3-16,0-11-1 0,0-4-3 0,0-4 0 15,0-4 0 1,0-4 1-16,0-1 0 0,0-5-1 16,3 0 1-16,2 3-1 15,2 1 0 1,-1 4 0-16,1 6 2 0,0 7 2 15,1 5 4-15,0 6-2 0,-1 1-5 0,2 4-3 32,3 7 0-32,-1 6 2 15,1 2 0-15,2 3 1 0,0 1-2 0,3 0-8 32,2-1-39-32,1-4-32 0,2-5-30 15,1-6-48-15</inkml:trace>
  <inkml:trace contextRef="#ctx0" brushRef="#br0" timeOffset="13388.3022">11277 6798 92 0,'0'-10'265'0,"0"5"-223"0,0 5 12 0,-4 0-31 15,0 10-18-15,0 4-3 31,2 7 1-31,2 5 1 0,0 1-3 0,3 1 1 32,8 2 0-32,5-4-2 0,3-1 0 0,1-6 2 31,1-4 2-31,0-6 2 0,-1-6 7 16,-3-3 9-16,-4 0 8 0,-2-8-3 15,-3-7-10-15,-4-2-4 16,-4-4-3-16,0-1 0 15,0-3-5-15,-9-1-2 16,-4-2-3-16,-1-2 0 16,-4 0-1-16,-2 0 0 0,2 3 1 15,1 1-3-15,4 4 2 16,4 4 0-16,4 2 1 16,5 4 0-16,0 1-1 0,8 0-1 15,6 1-1 1,3 0 3-16,1 3 0 0,5-1-1 15,-2 1 2-15,-2 1 0 16,-1 2-1-16,-3 3 3 16,-1 1-2-1,-4 0 1-15,-2 3-2 0,-3 10-2 16,-1 0 2-16,-2 4 1 16,0 3 1-16,-1 2 0 15,3 2-1-15,0-1-2 16,2 0 3-16,3-1-2 15,0 0 0-15,3-5 1 0,2-2-2 16,0-2 2-16,2-4-1 16,-1-2 3-16,1-6-3 0,-1-1 2 15,0 0 1-15,-2-5 0 16,0-4 0-16,-3-8 0 16,-2-1 1-16,-1-4 6 15,-1-2-1-15,-1-4-5 16,-3 1-1-16,0-4-3 15,-2 1 2-15,0 6-4 0,0 4 4 16,0 3 1-16,0 7 5 0,0 4 1 16,0 3-6-16,0 3-2 15,0 0-4 1,7 0-4-16,4 0 4 16,6 0 3-16,3 0 1 15,6 0 0-15,3 0-1 16,3 0 1-16,2-4 0 0,-3-7-1 15,-1-1 1-15,-3 0 0 16,-3-3 2-16,-2 0-3 16,-5-1 1-16,-2 2 0 0,-5-3 0 15,-4 3 0 1,-2 1 1-16,-4-1-1 0,0 4-2 16,-8 0 0-16,-4 4-2 15,-4 0-1-15,0 6-1 0,-3 0 1 16,1 6 0-16,-1 5 0 15,0 6 3-15,3 4 0 0,1 1-1 32,2 2 2-32,3 0-1 0,4-1 1 15,3 0-1-15,3-5 0 0,1-1-1 16,10-4 0-16,3-2 0 16,6-3 2-16,1-4 2 15,4-3-2-15,1-1 1 16,3 0-2-16,1 0-9 15,0-4-39-15,-1-5-29 16,0-2-8-16,-3 1-43 16,-4-4-78-16</inkml:trace>
  <inkml:trace contextRef="#ctx0" brushRef="#br0" timeOffset="13794.8418">12396 6195 373 0,'0'-13'23'0,"0"2"26"0,0 5-8 15,-13 2-16-15,-4 4-22 16,-5 0-4 0,-6 11-1-16,1 5 3 0,0 1-1 15,6 1 0-15,2 0 0 16,9-3 0-16,6-1-1 0,4-5-1 15,8-2 2-15,11-2 6 16,6-2 7 0,4-1-4-16,4 0-1 0,-1 0-1 0,-1 2 7 15,-3 2-5 1,-6 2-1-16,-5 2-4 16,-3 3 1-16,-8 3-1 15,-5 2-1-15,-1 2 0 0,-6 0 2 0,-8 0-1 31,-1 1-3-31,-3-5 2 0,1-2-3 16,1-4 0-16,2-3-12 16,3-7-33-16,1 0-11 0,5-1-34 15,3-15-48 1</inkml:trace>
  <inkml:trace contextRef="#ctx0" brushRef="#br0" timeOffset="14340.3192">13192 5861 184 0,'-40'0'14'15,"1"4"-12"-15,2 6 25 16,4 7 14 0,6 2 5-16,5 2-14 0,10 2-7 15,8 1-14-15,4 1-7 16,7 0 1-16,12-4-6 15,6-4 7-15,4-2-1 16,4-6 1-16,-1-6 2 16,1-3 0-16,-3 0-1 0,-3-6 6 15,-5-4 4-15,-5-1-7 16,-4 0 6-16,-6-1 1 16,-5 1-5-16,-2-1-2 0,0 1-5 15,-1 1-1-15,-6 2-1 16,1 1 5-1,1 1-1-15,-1 2-3 0,3 1-3 16,3 3-1-16,0 0-5 16,0 0 0-16,0 8 2 0,9 1 2 0,2 1 0 15,3 0 2-15,4 1-2 16,2-3-5-16,4-3-22 16,0-4-31-1,1-1-33-15,1-5-34 16</inkml:trace>
  <inkml:trace contextRef="#ctx0" brushRef="#br0" timeOffset="14733.4651">13722 5561 291 0,'-12'-14'119'0,"-1"6"-109"16,-5 5 9-16,-2 3-13 15,-4 0-2-15,-1 7-3 16,1 6 0-16,4 2-1 0,0 4 2 16,8-2-2-1,4-1 0-15,7-1 0 0,1-5-3 16,12-1 1 0,6-5 5-16,6 0 1 0,5-4 0 15,2 0-1-15,-1 0-1 16,1 0 1-16,-4 0 4 15,-4 1 5-15,-6 8 2 16,-5 1-3-16,-6 3-8 16,-6 1 1-16,-1 2 0 0,-12 2 5 15,-4-1-1-15,-3-1-3 16,-1-2-2-16,3-4-2 16,0-3 0-16,3-3 0 15,3-3-3-15,5-1-17 16,1-2-26-16,6-11-42 0,0-5-23 15,3-1-57-15</inkml:trace>
  <inkml:trace contextRef="#ctx0" brushRef="#br0" timeOffset="15267.5996">14071 5454 284 0,'2'19'58'0,"-2"4"-46"0,0 4 21 16,0 3 5-16,0 1-11 15,0 3-7-15,3 2-15 16,2-1-2-16,2 1 5 16,0-1-1-16,2-4-5 15,0-5 6-15,-1-3-2 0,-2-9 1 16,-2-3-4-16,-1-4-1 15,-2-4 3-15,-1-3 2 16,0 0 19-16,-5-8 10 16,-5-5-30-16,-2-6-4 15,-1-6 0-15,-1-6 0 0,1-3 0 16,2-6-1-16,0-6-1 16,0-4 0-16,5-2-1 15,-1 0 1-15,5 2-1 16,2 3-1-16,0 6 1 15,8 5 1-15,3 8-1 0,6 5 1 16,0 9-1-16,3 1 0 0,1 9 1 16,0 4-1-1,0 0 1-15,-6 13-4 0,1 7 2 0,-7 5-1 16,-5 5-1-16,-3 4 4 31,-1 2-2-31,-3-2 2 0,-8-2-3 16,-3-5-3-16,2-3-9 15,0-7 3-15,2-5-15 16,3-5-19-16,3-6-41 16,4-1-13-16,0-5-76 0</inkml:trace>
  <inkml:trace contextRef="#ctx0" brushRef="#br0" timeOffset="16312.1992">14489 5232 259 0,'0'-5'119'0,"-12"1"-115"15,-1 3 18-15,-4 1-12 16,-2 0 5-16,-1 7-8 0,0 6-4 16,3 2 3-1,2 5 6-15,2 3-5 16,5 1-5-16,2-1 0 15,6-2-2-15,0-2 1 16,4-6-2-16,6-4 5 0,3-3 2 16,1-6 1-16,0 0 0 15,2-4-2-15,-1-7 4 16,0 0 1-16,-1-3-6 16,0 0-2-16,-3 0-2 0,-3 2 3 15,-1 4-2-15,-2-1 1 16,-2 4 2-1,-1 5-3-15,-1 0-3 0,-1 0-7 16,0 1 3-16,2 6 7 16,1 1 1-16,1-2-2 15,3-1 0-15,5-3-1 16,2-2 0-16,3 0-1 0,1-8-2 16,3-6-1-16,1-3 2 15,-2 0 2-15,-1-3 1 16,-1 1 1-16,0 0 0 15,-3 0 0-15,-2 2 1 16,-2 1 1-16,-1 2 0 16,-3 4 5-16,-1 2-3 15,-3 3 3-15,-1 3-2 0,-1 0 0 0,0 1-3 16,-1 1-3-16,0 0-1 16,0 0 0-1,0 0 2-15,0-2 0 16,0 1 3-16,0-2-4 15,0 0-2-15,-1 2 0 0,-7 1-1 0,-1 0-1 16,-4 0 2-16,-1 1 0 0,-2 9 1 16,-1 3 3-16,0 1-2 15,1 5 1-15,2 2 4 16,3-1 0-16,3 0-2 16,4 0-1-1,4-3 0-15,0-3-2 0,7-1 2 16,7-3 12-1,4-3 10-15,4-3-12 0,1-2-6 16,2-2 0-16,2 0-2 16,1 0-2-16,1-6 1 15,-3-3-3-15,-2-2 1 0,-1 0 1 16,-4-2-2-16,-4 1 2 0,-2 0-2 31,-4-1 1-31,-1 0 0 16,-3 2-2-16,0-2 0 0,-5 3-4 0,0-1 0 15,0 2 0-15,-4 2 3 16,-4 1-1-16,-2 5 0 16,-1 1-1-16,-3 0 3 15,-1 0-1 1,-1 7 2-16,3 0 1 0,1 3-2 16,2 0 1-16,5 0 1 15,3 2 0-15,2 0 0 16,0-1-1-16,9 1 3 15,3-1 2-15,6-1-2 16,1-1 0-16,0-4 0 0,1 1-1 16,1-3-2-16,-1-2 0 15,0-1-8-15,-2 0-19 16,0-1-37-16,0-9-50 16,-3 0-107-16</inkml:trace>
  <inkml:trace contextRef="#ctx0" brushRef="#br0" timeOffset="16458.2046">15307 5223 3 0,'-11'16'474'0,"-4"0"-468"16,0 2 1-16,-4-4-6 15,-2 2-51-15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42C0-BB12-7F48-8A68-CE380481D4B7}" type="datetimeFigureOut"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BEC2-8987-C745-992F-D744719CA4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8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42C0-BB12-7F48-8A68-CE380481D4B7}" type="datetimeFigureOut"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BEC2-8987-C745-992F-D744719CA4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36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42C0-BB12-7F48-8A68-CE380481D4B7}" type="datetimeFigureOut"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BEC2-8987-C745-992F-D744719CA4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9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42C0-BB12-7F48-8A68-CE380481D4B7}" type="datetimeFigureOut"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BEC2-8987-C745-992F-D744719CA4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3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42C0-BB12-7F48-8A68-CE380481D4B7}" type="datetimeFigureOut"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BEC2-8987-C745-992F-D744719CA4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2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42C0-BB12-7F48-8A68-CE380481D4B7}" type="datetimeFigureOut"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BEC2-8987-C745-992F-D744719CA4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42C0-BB12-7F48-8A68-CE380481D4B7}" type="datetimeFigureOut">
              <a:t>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BEC2-8987-C745-992F-D744719CA4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2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42C0-BB12-7F48-8A68-CE380481D4B7}" type="datetimeFigureOut">
              <a:t>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BEC2-8987-C745-992F-D744719CA4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0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42C0-BB12-7F48-8A68-CE380481D4B7}" type="datetimeFigureOut">
              <a:t>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BEC2-8987-C745-992F-D744719CA4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1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42C0-BB12-7F48-8A68-CE380481D4B7}" type="datetimeFigureOut"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BEC2-8987-C745-992F-D744719CA4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4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42C0-BB12-7F48-8A68-CE380481D4B7}" type="datetimeFigureOut"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BEC2-8987-C745-992F-D744719CA4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7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142C0-BB12-7F48-8A68-CE380481D4B7}" type="datetimeFigureOut"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1BEC2-8987-C745-992F-D744719CA4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7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customXml" Target="../ink/ink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4996"/>
            <a:ext cx="7772400" cy="1470025"/>
          </a:xfrm>
        </p:spPr>
        <p:txBody>
          <a:bodyPr/>
          <a:lstStyle/>
          <a:p>
            <a:r>
              <a:rPr lang="en-US" dirty="0"/>
              <a:t>Class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95021"/>
            <a:ext cx="6400800" cy="3743779"/>
          </a:xfrm>
        </p:spPr>
        <p:txBody>
          <a:bodyPr/>
          <a:lstStyle/>
          <a:p>
            <a:pPr marL="457200" indent="-457200" algn="l">
              <a:buFont typeface="Arial"/>
              <a:buChar char="•"/>
            </a:pPr>
            <a:r>
              <a:rPr lang="en-US" dirty="0"/>
              <a:t>Reading and writing to files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iterating through a list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split</a:t>
            </a:r>
          </a:p>
        </p:txBody>
      </p:sp>
    </p:spTree>
    <p:extLst>
      <p:ext uri="{BB962C8B-B14F-4D97-AF65-F5344CB8AC3E}">
        <p14:creationId xmlns:p14="http://schemas.microsoft.com/office/powerpoint/2010/main" val="416283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71B1-D98E-2840-BAB5-471E326F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How to go through the items of a list and </a:t>
            </a:r>
            <a:r>
              <a:rPr lang="en-US" sz="3600" dirty="0">
                <a:solidFill>
                  <a:srgbClr val="FF0000"/>
                </a:solidFill>
              </a:rPr>
              <a:t>change them</a:t>
            </a:r>
            <a:r>
              <a:rPr lang="en-US" sz="3600" dirty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Use a for </a:t>
            </a:r>
            <a:r>
              <a:rPr lang="en-US" dirty="0" err="1"/>
              <a:t>i</a:t>
            </a:r>
            <a:r>
              <a:rPr lang="en-US" dirty="0"/>
              <a:t> in range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1A229-9967-F040-A206-7086CAE1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" dirty="0"/>
              <a:t>names=["ted","rosa","li mei"]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(names)):</a:t>
            </a:r>
          </a:p>
          <a:p>
            <a:pPr marL="0" indent="0">
              <a:buNone/>
            </a:pPr>
            <a:r>
              <a:rPr lang="en-US" dirty="0"/>
              <a:t>    names[</a:t>
            </a:r>
            <a:r>
              <a:rPr lang="en-US" dirty="0" err="1"/>
              <a:t>i</a:t>
            </a:r>
            <a:r>
              <a:rPr lang="en-US" dirty="0"/>
              <a:t>]=names[</a:t>
            </a:r>
            <a:r>
              <a:rPr lang="en-US" dirty="0" err="1"/>
              <a:t>i</a:t>
            </a:r>
            <a:r>
              <a:rPr lang="en-US" dirty="0"/>
              <a:t>].title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print(names</a:t>
            </a:r>
            <a:r>
              <a:rPr lang="en-US" dirty="0"/>
              <a:t>)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</a:rPr>
              <a:t>['Ted', 'Rosa', 'Li Mei']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744640" y="2046960"/>
              <a:ext cx="4122360" cy="6080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6360" y="2037600"/>
                <a:ext cx="4140360" cy="62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770120" y="2111040"/>
              <a:ext cx="4540680" cy="21492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4000" y="2100600"/>
                <a:ext cx="4558320" cy="216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43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0706-80C9-6F48-BE38-862232C8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712CF-C71D-C048-B58C-F5B4CDC99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String </a:t>
            </a:r>
            <a:r>
              <a:rPr lang="en-US" dirty="0"/>
              <a:t>method, not a list method.</a:t>
            </a:r>
          </a:p>
          <a:p>
            <a:pPr marL="0" indent="0">
              <a:buNone/>
            </a:pPr>
            <a:r>
              <a:rPr lang="en-US" dirty="0"/>
              <a:t>No parameter:</a:t>
            </a:r>
          </a:p>
          <a:p>
            <a:pPr marL="0" indent="0">
              <a:buNone/>
            </a:pPr>
            <a:r>
              <a:rPr lang="en-US" dirty="0"/>
              <a:t>Split the string into a list using any </a:t>
            </a:r>
            <a:r>
              <a:rPr lang="en-US" dirty="0">
                <a:solidFill>
                  <a:srgbClr val="FF0000"/>
                </a:solidFill>
              </a:rPr>
              <a:t>white space </a:t>
            </a:r>
            <a:r>
              <a:rPr lang="en-US" dirty="0"/>
              <a:t>as a separator.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White space</a:t>
            </a:r>
            <a:r>
              <a:rPr lang="en-US" dirty="0"/>
              <a:t>:  space, tab, newline</a:t>
            </a:r>
          </a:p>
          <a:p>
            <a:pPr marL="0" indent="0">
              <a:buNone/>
            </a:pPr>
            <a:r>
              <a:rPr lang="en-US" dirty="0"/>
              <a:t>Removes </a:t>
            </a:r>
            <a:r>
              <a:rPr lang="en-US"/>
              <a:t>the separator.</a:t>
            </a:r>
          </a:p>
        </p:txBody>
      </p:sp>
    </p:spTree>
    <p:extLst>
      <p:ext uri="{BB962C8B-B14F-4D97-AF65-F5344CB8AC3E}">
        <p14:creationId xmlns:p14="http://schemas.microsoft.com/office/powerpoint/2010/main" val="173657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0706-80C9-6F48-BE38-862232C8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sentence="My life is\</a:t>
            </a:r>
            <a:r>
              <a:rPr lang="en-US" dirty="0" err="1"/>
              <a:t>nvery</a:t>
            </a:r>
            <a:r>
              <a:rPr lang="en-US" dirty="0"/>
              <a:t> busy!"</a:t>
            </a:r>
            <a:br>
              <a:rPr lang="en-US" dirty="0"/>
            </a:br>
            <a:r>
              <a:rPr lang="en-US" dirty="0" err="1"/>
              <a:t>ans</a:t>
            </a:r>
            <a:r>
              <a:rPr lang="en-US" dirty="0"/>
              <a:t> = </a:t>
            </a:r>
            <a:r>
              <a:rPr lang="en-US" dirty="0" err="1"/>
              <a:t>sentence.split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712CF-C71D-C048-B58C-F5B4CDC99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 is </a:t>
            </a:r>
            <a:r>
              <a:rPr lang="en-US" b="1" dirty="0" err="1"/>
              <a:t>ans</a:t>
            </a:r>
            <a:r>
              <a:rPr lang="en-US" b="1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715400" y="753120"/>
              <a:ext cx="5083560" cy="20739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4960" y="743760"/>
                <a:ext cx="5103720" cy="209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334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0706-80C9-6F48-BE38-862232C8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split(</a:t>
            </a:r>
            <a:r>
              <a:rPr lang="en-US" dirty="0" err="1"/>
              <a:t>sep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712CF-C71D-C048-B58C-F5B4CDC99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Split the string into a list using </a:t>
            </a:r>
            <a:r>
              <a:rPr lang="en-US" dirty="0" err="1"/>
              <a:t>sep</a:t>
            </a:r>
            <a:r>
              <a:rPr lang="en-US" dirty="0"/>
              <a:t> as a separator.  </a:t>
            </a:r>
          </a:p>
          <a:p>
            <a:pPr marL="0" indent="0">
              <a:buNone/>
            </a:pPr>
            <a:r>
              <a:rPr lang="en-US" dirty="0"/>
              <a:t>Removes the separator.</a:t>
            </a:r>
          </a:p>
        </p:txBody>
      </p:sp>
    </p:spTree>
    <p:extLst>
      <p:ext uri="{BB962C8B-B14F-4D97-AF65-F5344CB8AC3E}">
        <p14:creationId xmlns:p14="http://schemas.microsoft.com/office/powerpoint/2010/main" val="4087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0706-80C9-6F48-BE38-862232C8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data="low, med, high"</a:t>
            </a:r>
            <a:br>
              <a:rPr lang="en-US" dirty="0"/>
            </a:br>
            <a:r>
              <a:rPr lang="en-US" dirty="0" err="1"/>
              <a:t>ans</a:t>
            </a:r>
            <a:r>
              <a:rPr lang="en-US" dirty="0"/>
              <a:t> =split(",")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712CF-C71D-C048-B58C-F5B4CDC99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 is </a:t>
            </a:r>
            <a:r>
              <a:rPr lang="en-US" b="1" dirty="0" err="1"/>
              <a:t>ans</a:t>
            </a:r>
            <a:r>
              <a:rPr lang="en-US" b="1" dirty="0"/>
              <a:t>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425600" y="815760"/>
              <a:ext cx="4986000" cy="22863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6240" y="806400"/>
                <a:ext cx="5006880" cy="230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684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0706-80C9-6F48-BE38-862232C8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data="low, med, high"</a:t>
            </a:r>
            <a:br>
              <a:rPr lang="en-US" dirty="0"/>
            </a:br>
            <a:r>
              <a:rPr lang="en-US" dirty="0" err="1"/>
              <a:t>ans</a:t>
            </a:r>
            <a:r>
              <a:rPr lang="en-US" dirty="0"/>
              <a:t> =split(",")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712CF-C71D-C048-B58C-F5B4CDC99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['low', ' med', ' high']</a:t>
            </a:r>
          </a:p>
          <a:p>
            <a:pPr marL="0" indent="0">
              <a:buNone/>
            </a:pPr>
            <a:r>
              <a:rPr lang="en-US" dirty="0"/>
              <a:t>Hmm.  How can I get rid of the spaces?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9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returns</a:t>
            </a:r>
            <a:r>
              <a:rPr lang="en-US"/>
              <a:t> a </a:t>
            </a:r>
            <a:r>
              <a:rPr lang="en-US" b="1"/>
              <a:t>copy</a:t>
            </a:r>
            <a:r>
              <a:rPr lang="en-US"/>
              <a:t> of the string with</a:t>
            </a:r>
          </a:p>
          <a:p>
            <a:r>
              <a:rPr lang="en-US" b="1"/>
              <a:t>s.lstrip()</a:t>
            </a:r>
            <a:r>
              <a:rPr lang="en-US"/>
              <a:t>  (leading white space removed)</a:t>
            </a:r>
          </a:p>
          <a:p>
            <a:r>
              <a:rPr lang="en-US" b="1"/>
              <a:t>s.rstrip()</a:t>
            </a:r>
            <a:r>
              <a:rPr lang="en-US"/>
              <a:t> (trailing white space removed)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372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0706-80C9-6F48-BE38-862232C8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data="low, med, high"</a:t>
            </a:r>
            <a:br>
              <a:rPr lang="en-US" dirty="0"/>
            </a:br>
            <a:r>
              <a:rPr lang="en-US" dirty="0" err="1"/>
              <a:t>ans</a:t>
            </a:r>
            <a:r>
              <a:rPr lang="en-US" dirty="0"/>
              <a:t> =split(",")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712CF-C71D-C048-B58C-F5B4CDC99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['low', ' med', ' high']</a:t>
            </a:r>
          </a:p>
          <a:p>
            <a:pPr marL="0" indent="0">
              <a:buNone/>
            </a:pPr>
            <a:r>
              <a:rPr lang="en-US" dirty="0"/>
              <a:t>Hmm.  How can I get rid of the spaces?</a:t>
            </a:r>
          </a:p>
          <a:p>
            <a:pPr marL="0" indent="0">
              <a:buNone/>
            </a:pPr>
            <a:r>
              <a:rPr lang="en-US" dirty="0" err="1"/>
              <a:t>lstrip</a:t>
            </a:r>
            <a:r>
              <a:rPr lang="en-US" dirty="0"/>
              <a:t>() is for </a:t>
            </a:r>
            <a:r>
              <a:rPr lang="en-US" b="1" dirty="0"/>
              <a:t>strings</a:t>
            </a:r>
            <a:r>
              <a:rPr lang="en-US" dirty="0"/>
              <a:t>, not </a:t>
            </a:r>
            <a:r>
              <a:rPr lang="en-US" b="1" dirty="0"/>
              <a:t>lists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want to </a:t>
            </a:r>
            <a:r>
              <a:rPr lang="en-US" b="1" dirty="0"/>
              <a:t>change</a:t>
            </a:r>
            <a:r>
              <a:rPr lang="en-US" dirty="0"/>
              <a:t> the items in the list, so I </a:t>
            </a:r>
            <a:r>
              <a:rPr lang="en-US" b="1" dirty="0"/>
              <a:t>can't</a:t>
            </a:r>
            <a:r>
              <a:rPr lang="en-US" dirty="0"/>
              <a:t> just use an iterator</a:t>
            </a:r>
          </a:p>
          <a:p>
            <a:pPr marL="0" indent="0">
              <a:buNone/>
            </a:pPr>
            <a:r>
              <a:rPr lang="en-US" dirty="0"/>
              <a:t>   for item in </a:t>
            </a:r>
            <a:r>
              <a:rPr lang="en-US" dirty="0" err="1"/>
              <a:t>ans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417680" y="868680"/>
              <a:ext cx="420120" cy="1569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8680" y="859320"/>
                <a:ext cx="438840" cy="17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641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0706-80C9-6F48-BE38-862232C8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data="low, med, high"</a:t>
            </a:r>
            <a:br>
              <a:rPr lang="en-US" dirty="0"/>
            </a:br>
            <a:r>
              <a:rPr lang="en-US" dirty="0" err="1"/>
              <a:t>ans</a:t>
            </a:r>
            <a:r>
              <a:rPr lang="en-US" dirty="0"/>
              <a:t> =split(",")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712CF-C71D-C048-B58C-F5B4CDC99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['low', ' med', ' high']</a:t>
            </a:r>
          </a:p>
          <a:p>
            <a:pPr marL="0" indent="0">
              <a:buNone/>
            </a:pPr>
            <a:r>
              <a:rPr lang="en-US" dirty="0"/>
              <a:t>Hmm.  How can I get rid of the spaces?</a:t>
            </a:r>
          </a:p>
          <a:p>
            <a:pPr marL="0" indent="0">
              <a:buNone/>
            </a:pPr>
            <a:endParaRPr lang="nn-NO" dirty="0"/>
          </a:p>
          <a:p>
            <a:pPr marL="0" indent="0">
              <a:buNone/>
            </a:pPr>
            <a:r>
              <a:rPr lang="nn-NO" dirty="0"/>
              <a:t>for i in range(len(ans)):</a:t>
            </a:r>
          </a:p>
          <a:p>
            <a:pPr marL="0" indent="0">
              <a:buNone/>
            </a:pPr>
            <a:r>
              <a:rPr lang="nn-NO" dirty="0"/>
              <a:t>    ans[i]=ans[i].</a:t>
            </a:r>
            <a:r>
              <a:rPr lang="nn-NO" dirty="0" err="1"/>
              <a:t>lstrip</a:t>
            </a:r>
            <a:r>
              <a:rPr lang="nn-NO" dirty="0"/>
              <a:t>()</a:t>
            </a:r>
          </a:p>
          <a:p>
            <a:pPr marL="0" indent="0">
              <a:buNone/>
            </a:pPr>
            <a:r>
              <a:rPr lang="nn-NO" dirty="0" err="1"/>
              <a:t>print</a:t>
            </a:r>
            <a:r>
              <a:rPr lang="nn-NO" dirty="0"/>
              <a:t>(ans)</a:t>
            </a:r>
          </a:p>
          <a:p>
            <a:pPr marL="0" indent="0" algn="ctr">
              <a:buNone/>
            </a:pPr>
            <a:r>
              <a:rPr lang="nn-NO" dirty="0">
                <a:solidFill>
                  <a:schemeClr val="tx2"/>
                </a:solidFill>
              </a:rPr>
              <a:t>['</a:t>
            </a:r>
            <a:r>
              <a:rPr lang="nn-NO" dirty="0" err="1">
                <a:solidFill>
                  <a:schemeClr val="tx2"/>
                </a:solidFill>
              </a:rPr>
              <a:t>low</a:t>
            </a:r>
            <a:r>
              <a:rPr lang="nn-NO" dirty="0">
                <a:solidFill>
                  <a:schemeClr val="tx2"/>
                </a:solidFill>
              </a:rPr>
              <a:t>', 'med', 'high']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394640" y="826200"/>
              <a:ext cx="410040" cy="1929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6000" y="816120"/>
                <a:ext cx="426240" cy="21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411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0706-80C9-6F48-BE38-862232C8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split(" ") is not the same as split(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712CF-C71D-C048-B58C-F5B4CDC99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Why?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967040" y="1256040"/>
              <a:ext cx="3543840" cy="21150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7680" y="1245960"/>
                <a:ext cx="3558240" cy="21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504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901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D0CDD36-B2B9-43DF-927F-7E4F46C04788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File Processing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Working with text files in Python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Associate a disk file with a file object using the open function</a:t>
            </a:r>
            <a:br>
              <a:rPr lang="en-US" altLang="en-US" dirty="0"/>
            </a:b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filevar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= open(&lt;name&gt;, &lt;mode&gt;)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name is a string with the actual file name on the disk. The mode is either </a:t>
            </a:r>
            <a:r>
              <a:rPr lang="en-US" altLang="en-US" dirty="0">
                <a:latin typeface="Times New Roman" panose="02020603050405020304" pitchFamily="18" charset="0"/>
              </a:rPr>
              <a:t>‘</a:t>
            </a:r>
            <a:r>
              <a:rPr lang="en-US" altLang="en-US" dirty="0"/>
              <a:t>r</a:t>
            </a:r>
            <a:r>
              <a:rPr lang="en-US" altLang="en-US" dirty="0">
                <a:latin typeface="Times New Roman" panose="02020603050405020304" pitchFamily="18" charset="0"/>
              </a:rPr>
              <a:t>’</a:t>
            </a:r>
            <a:r>
              <a:rPr lang="en-US" altLang="en-US" dirty="0"/>
              <a:t> or </a:t>
            </a:r>
            <a:r>
              <a:rPr lang="en-US" altLang="en-US" dirty="0">
                <a:latin typeface="Times New Roman" panose="02020603050405020304" pitchFamily="18" charset="0"/>
              </a:rPr>
              <a:t>‘</a:t>
            </a:r>
            <a:r>
              <a:rPr lang="en-US" altLang="en-US" dirty="0"/>
              <a:t>w</a:t>
            </a:r>
            <a:r>
              <a:rPr lang="en-US" altLang="en-US" dirty="0">
                <a:latin typeface="Times New Roman" panose="02020603050405020304" pitchFamily="18" charset="0"/>
              </a:rPr>
              <a:t>’</a:t>
            </a:r>
            <a:r>
              <a:rPr lang="en-US" altLang="en-US" dirty="0"/>
              <a:t> depending on whether we are reading or writing the file.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open("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numbers.txt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 "r")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outfile = open("results.txt", "w")</a:t>
            </a:r>
          </a:p>
        </p:txBody>
      </p:sp>
    </p:spTree>
    <p:extLst>
      <p:ext uri="{BB962C8B-B14F-4D97-AF65-F5344CB8AC3E}">
        <p14:creationId xmlns:p14="http://schemas.microsoft.com/office/powerpoint/2010/main" val="74278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solutions to lab 9 and how they work (and their limitations.)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III.1. Write a Python script (a few lines in a module) that will find the average word length for one phrase.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29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solutions to lab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III.1. Write a Python script (a few lines in a module) that will find the average word length for one phrase. </a:t>
            </a:r>
          </a:p>
          <a:p>
            <a:pPr marL="0" indent="0">
              <a:buNone/>
            </a:pPr>
            <a:r>
              <a:rPr lang="fr" dirty="0">
                <a:latin typeface="Courier" pitchFamily="2" charset="0"/>
              </a:rPr>
              <a:t>&gt;&gt;&gt; phrase="cat </a:t>
            </a:r>
            <a:r>
              <a:rPr lang="fr" dirty="0" err="1">
                <a:latin typeface="Courier" pitchFamily="2" charset="0"/>
              </a:rPr>
              <a:t>can</a:t>
            </a:r>
            <a:r>
              <a:rPr lang="fr" dirty="0">
                <a:latin typeface="Courier" pitchFamily="2" charset="0"/>
              </a:rPr>
              <a:t> </a:t>
            </a:r>
            <a:r>
              <a:rPr lang="fr" dirty="0" err="1">
                <a:latin typeface="Courier" pitchFamily="2" charset="0"/>
              </a:rPr>
              <a:t>run</a:t>
            </a:r>
            <a:r>
              <a:rPr lang="fr" dirty="0">
                <a:latin typeface="Courier" pitchFamily="2" charset="0"/>
              </a:rPr>
              <a:t>"</a:t>
            </a:r>
          </a:p>
          <a:p>
            <a:pPr marL="0" indent="0">
              <a:buNone/>
            </a:pPr>
            <a:r>
              <a:rPr lang="fr" dirty="0">
                <a:latin typeface="Courier" pitchFamily="2" charset="0"/>
              </a:rPr>
              <a:t>&gt;&gt;&gt; </a:t>
            </a:r>
            <a:r>
              <a:rPr lang="fr" dirty="0" err="1">
                <a:latin typeface="Courier" pitchFamily="2" charset="0"/>
              </a:rPr>
              <a:t>phraseList</a:t>
            </a:r>
            <a:r>
              <a:rPr lang="fr" dirty="0">
                <a:latin typeface="Courier" pitchFamily="2" charset="0"/>
              </a:rPr>
              <a:t>=</a:t>
            </a:r>
            <a:r>
              <a:rPr lang="fr" dirty="0" err="1">
                <a:latin typeface="Courier" pitchFamily="2" charset="0"/>
              </a:rPr>
              <a:t>phrase.split</a:t>
            </a:r>
            <a:r>
              <a:rPr lang="fr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fr" dirty="0">
                <a:latin typeface="Courier" pitchFamily="2" charset="0"/>
              </a:rPr>
              <a:t>&gt;&gt;&gt; </a:t>
            </a:r>
            <a:r>
              <a:rPr lang="fr" dirty="0" err="1">
                <a:latin typeface="Courier" pitchFamily="2" charset="0"/>
              </a:rPr>
              <a:t>print</a:t>
            </a:r>
            <a:r>
              <a:rPr lang="fr" dirty="0">
                <a:latin typeface="Courier" pitchFamily="2" charset="0"/>
              </a:rPr>
              <a:t>(</a:t>
            </a:r>
            <a:r>
              <a:rPr lang="fr" dirty="0" err="1">
                <a:latin typeface="Courier" pitchFamily="2" charset="0"/>
              </a:rPr>
              <a:t>phraseList</a:t>
            </a:r>
            <a:r>
              <a:rPr lang="fr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fr" dirty="0">
                <a:latin typeface="Courier" pitchFamily="2" charset="0"/>
              </a:rPr>
              <a:t>['cat', '</a:t>
            </a:r>
            <a:r>
              <a:rPr lang="fr" dirty="0" err="1">
                <a:latin typeface="Courier" pitchFamily="2" charset="0"/>
              </a:rPr>
              <a:t>can</a:t>
            </a:r>
            <a:r>
              <a:rPr lang="fr" dirty="0">
                <a:latin typeface="Courier" pitchFamily="2" charset="0"/>
              </a:rPr>
              <a:t>', '</a:t>
            </a:r>
            <a:r>
              <a:rPr lang="fr" dirty="0" err="1">
                <a:latin typeface="Courier" pitchFamily="2" charset="0"/>
              </a:rPr>
              <a:t>run</a:t>
            </a:r>
            <a:r>
              <a:rPr lang="fr" dirty="0">
                <a:latin typeface="Courier" pitchFamily="2" charset="0"/>
              </a:rPr>
              <a:t>']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87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solutions to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1535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" sz="2000" dirty="0">
                <a:latin typeface="Courier" pitchFamily="2" charset="0"/>
              </a:rPr>
              <a:t>&gt;&gt;&gt; phrase="cat </a:t>
            </a:r>
            <a:r>
              <a:rPr lang="fr" sz="2000" dirty="0" err="1">
                <a:latin typeface="Courier" pitchFamily="2" charset="0"/>
              </a:rPr>
              <a:t>can</a:t>
            </a:r>
            <a:r>
              <a:rPr lang="fr" sz="2000" dirty="0">
                <a:latin typeface="Courier" pitchFamily="2" charset="0"/>
              </a:rPr>
              <a:t> </a:t>
            </a:r>
            <a:r>
              <a:rPr lang="fr" sz="2000" dirty="0" err="1">
                <a:latin typeface="Courier" pitchFamily="2" charset="0"/>
              </a:rPr>
              <a:t>run</a:t>
            </a:r>
            <a:r>
              <a:rPr lang="fr" sz="2000" dirty="0">
                <a:latin typeface="Courier" pitchFamily="2" charset="0"/>
              </a:rPr>
              <a:t>"</a:t>
            </a:r>
          </a:p>
          <a:p>
            <a:pPr marL="0" indent="0">
              <a:buNone/>
            </a:pPr>
            <a:r>
              <a:rPr lang="fr" sz="2000" dirty="0">
                <a:latin typeface="Courier" pitchFamily="2" charset="0"/>
              </a:rPr>
              <a:t>&gt;&gt;&gt; </a:t>
            </a:r>
            <a:r>
              <a:rPr lang="fr" sz="2000" dirty="0" err="1">
                <a:latin typeface="Courier" pitchFamily="2" charset="0"/>
              </a:rPr>
              <a:t>phraseList</a:t>
            </a:r>
            <a:r>
              <a:rPr lang="fr" sz="2000" dirty="0">
                <a:latin typeface="Courier" pitchFamily="2" charset="0"/>
              </a:rPr>
              <a:t>=</a:t>
            </a:r>
            <a:r>
              <a:rPr lang="fr" sz="2000" dirty="0" err="1">
                <a:latin typeface="Courier" pitchFamily="2" charset="0"/>
              </a:rPr>
              <a:t>phrase.split</a:t>
            </a:r>
            <a:r>
              <a:rPr lang="fr" sz="20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fr" sz="2000" dirty="0">
                <a:latin typeface="Courier" pitchFamily="2" charset="0"/>
              </a:rPr>
              <a:t>&gt;&gt;&gt; </a:t>
            </a:r>
            <a:r>
              <a:rPr lang="fr" sz="2000" dirty="0" err="1">
                <a:latin typeface="Courier" pitchFamily="2" charset="0"/>
              </a:rPr>
              <a:t>print</a:t>
            </a:r>
            <a:r>
              <a:rPr lang="fr" sz="2000" dirty="0">
                <a:latin typeface="Courier" pitchFamily="2" charset="0"/>
              </a:rPr>
              <a:t>(</a:t>
            </a:r>
            <a:r>
              <a:rPr lang="fr" sz="2000" dirty="0" err="1">
                <a:latin typeface="Courier" pitchFamily="2" charset="0"/>
              </a:rPr>
              <a:t>phraseList</a:t>
            </a:r>
            <a:r>
              <a:rPr lang="fr" sz="200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fr" sz="2000" dirty="0">
                <a:latin typeface="Courier" pitchFamily="2" charset="0"/>
              </a:rPr>
              <a:t>['cat', '</a:t>
            </a:r>
            <a:r>
              <a:rPr lang="fr" sz="2000" dirty="0" err="1">
                <a:latin typeface="Courier" pitchFamily="2" charset="0"/>
              </a:rPr>
              <a:t>can</a:t>
            </a:r>
            <a:r>
              <a:rPr lang="fr" sz="2000" dirty="0">
                <a:latin typeface="Courier" pitchFamily="2" charset="0"/>
              </a:rPr>
              <a:t>', '</a:t>
            </a:r>
            <a:r>
              <a:rPr lang="fr" sz="2000" dirty="0" err="1">
                <a:latin typeface="Courier" pitchFamily="2" charset="0"/>
              </a:rPr>
              <a:t>run</a:t>
            </a:r>
            <a:r>
              <a:rPr lang="fr" sz="2000" dirty="0">
                <a:latin typeface="Courier" pitchFamily="2" charset="0"/>
              </a:rPr>
              <a:t>']</a:t>
            </a: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&gt;&gt;&gt; </a:t>
            </a:r>
            <a:r>
              <a:rPr lang="en-US" sz="2800" dirty="0" err="1">
                <a:latin typeface="Courier" pitchFamily="2" charset="0"/>
              </a:rPr>
              <a:t>lettercount</a:t>
            </a:r>
            <a:r>
              <a:rPr lang="en-US" sz="2800" dirty="0">
                <a:latin typeface="Courier" pitchFamily="2" charset="0"/>
              </a:rPr>
              <a:t>=0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&gt;&gt;&gt; for word in </a:t>
            </a:r>
            <a:r>
              <a:rPr lang="en-US" sz="2800" dirty="0" err="1">
                <a:latin typeface="Courier" pitchFamily="2" charset="0"/>
              </a:rPr>
              <a:t>phraseList</a:t>
            </a:r>
            <a:r>
              <a:rPr lang="en-US" sz="2800" dirty="0">
                <a:latin typeface="Courier" pitchFamily="2" charset="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      </a:t>
            </a:r>
            <a:r>
              <a:rPr lang="en-US" sz="2800" dirty="0" err="1">
                <a:latin typeface="Courier" pitchFamily="2" charset="0"/>
              </a:rPr>
              <a:t>lettercount</a:t>
            </a:r>
            <a:r>
              <a:rPr lang="en-US" sz="2800" dirty="0">
                <a:latin typeface="Courier" pitchFamily="2" charset="0"/>
              </a:rPr>
              <a:t>=</a:t>
            </a:r>
            <a:r>
              <a:rPr lang="en-US" sz="2800" dirty="0" err="1">
                <a:latin typeface="Courier" pitchFamily="2" charset="0"/>
              </a:rPr>
              <a:t>lettercount+len</a:t>
            </a:r>
            <a:r>
              <a:rPr lang="en-US" sz="2800" dirty="0">
                <a:latin typeface="Courier" pitchFamily="2" charset="0"/>
              </a:rPr>
              <a:t>(word)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&gt;&gt;&gt; print(</a:t>
            </a:r>
            <a:r>
              <a:rPr lang="en-US" sz="2800" dirty="0" err="1">
                <a:latin typeface="Courier" pitchFamily="2" charset="0"/>
              </a:rPr>
              <a:t>lettercount</a:t>
            </a:r>
            <a:r>
              <a:rPr lang="en-US" sz="280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81079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9775"/>
          </a:xfrm>
        </p:spPr>
        <p:txBody>
          <a:bodyPr>
            <a:normAutofit fontScale="90000"/>
          </a:bodyPr>
          <a:lstStyle/>
          <a:p>
            <a:r>
              <a:rPr lang="en-US" dirty="0"/>
              <a:t>Some solutions to lab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4413"/>
            <a:ext cx="851535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" sz="2000" dirty="0">
                <a:latin typeface="Courier" pitchFamily="2" charset="0"/>
              </a:rPr>
              <a:t>&gt;&gt;&gt; phrase="cat </a:t>
            </a:r>
            <a:r>
              <a:rPr lang="fr" sz="2000" dirty="0" err="1">
                <a:latin typeface="Courier" pitchFamily="2" charset="0"/>
              </a:rPr>
              <a:t>can</a:t>
            </a:r>
            <a:r>
              <a:rPr lang="fr" sz="2000" dirty="0">
                <a:latin typeface="Courier" pitchFamily="2" charset="0"/>
              </a:rPr>
              <a:t> </a:t>
            </a:r>
            <a:r>
              <a:rPr lang="fr" sz="2000" dirty="0" err="1">
                <a:latin typeface="Courier" pitchFamily="2" charset="0"/>
              </a:rPr>
              <a:t>run</a:t>
            </a:r>
            <a:r>
              <a:rPr lang="fr" sz="2000" dirty="0">
                <a:latin typeface="Courier" pitchFamily="2" charset="0"/>
              </a:rPr>
              <a:t>"</a:t>
            </a:r>
          </a:p>
          <a:p>
            <a:pPr marL="0" indent="0">
              <a:buNone/>
            </a:pPr>
            <a:r>
              <a:rPr lang="fr" sz="2000" dirty="0">
                <a:latin typeface="Courier" pitchFamily="2" charset="0"/>
              </a:rPr>
              <a:t>&gt;&gt;&gt; </a:t>
            </a:r>
            <a:r>
              <a:rPr lang="fr" sz="2000" dirty="0" err="1">
                <a:latin typeface="Courier" pitchFamily="2" charset="0"/>
              </a:rPr>
              <a:t>phraseList</a:t>
            </a:r>
            <a:r>
              <a:rPr lang="fr" sz="2000" dirty="0">
                <a:latin typeface="Courier" pitchFamily="2" charset="0"/>
              </a:rPr>
              <a:t>=</a:t>
            </a:r>
            <a:r>
              <a:rPr lang="fr" sz="2000" dirty="0" err="1">
                <a:latin typeface="Courier" pitchFamily="2" charset="0"/>
              </a:rPr>
              <a:t>phrase.split</a:t>
            </a:r>
            <a:r>
              <a:rPr lang="fr" sz="20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fr" sz="2000" dirty="0">
                <a:latin typeface="Courier" pitchFamily="2" charset="0"/>
              </a:rPr>
              <a:t>&gt;&gt;&gt; </a:t>
            </a:r>
            <a:r>
              <a:rPr lang="fr" sz="2000" dirty="0" err="1">
                <a:latin typeface="Courier" pitchFamily="2" charset="0"/>
              </a:rPr>
              <a:t>print</a:t>
            </a:r>
            <a:r>
              <a:rPr lang="fr" sz="2000" dirty="0">
                <a:latin typeface="Courier" pitchFamily="2" charset="0"/>
              </a:rPr>
              <a:t>(</a:t>
            </a:r>
            <a:r>
              <a:rPr lang="fr" sz="2000" dirty="0" err="1">
                <a:latin typeface="Courier" pitchFamily="2" charset="0"/>
              </a:rPr>
              <a:t>phraseList</a:t>
            </a:r>
            <a:r>
              <a:rPr lang="fr" sz="200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fr" sz="2000" dirty="0">
                <a:latin typeface="Courier" pitchFamily="2" charset="0"/>
              </a:rPr>
              <a:t>['cat', '</a:t>
            </a:r>
            <a:r>
              <a:rPr lang="fr" sz="2000" dirty="0" err="1">
                <a:latin typeface="Courier" pitchFamily="2" charset="0"/>
              </a:rPr>
              <a:t>can</a:t>
            </a:r>
            <a:r>
              <a:rPr lang="fr" sz="2000" dirty="0">
                <a:latin typeface="Courier" pitchFamily="2" charset="0"/>
              </a:rPr>
              <a:t>', '</a:t>
            </a:r>
            <a:r>
              <a:rPr lang="fr" sz="2000" dirty="0" err="1">
                <a:latin typeface="Courier" pitchFamily="2" charset="0"/>
              </a:rPr>
              <a:t>run</a:t>
            </a:r>
            <a:r>
              <a:rPr lang="fr" sz="2000" dirty="0">
                <a:latin typeface="Courier" pitchFamily="2" charset="0"/>
              </a:rPr>
              <a:t>']</a:t>
            </a: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&gt;&gt;&gt; </a:t>
            </a:r>
            <a:r>
              <a:rPr lang="en-US" sz="2000" dirty="0" err="1">
                <a:latin typeface="Courier" pitchFamily="2" charset="0"/>
              </a:rPr>
              <a:t>lettercount</a:t>
            </a:r>
            <a:r>
              <a:rPr lang="en-US" sz="2000" dirty="0">
                <a:latin typeface="Courier" pitchFamily="2" charset="0"/>
              </a:rPr>
              <a:t>=0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&gt;&gt;&gt; for word in </a:t>
            </a:r>
            <a:r>
              <a:rPr lang="en-US" sz="2000" dirty="0" err="1">
                <a:latin typeface="Courier" pitchFamily="2" charset="0"/>
              </a:rPr>
              <a:t>phraseList</a:t>
            </a:r>
            <a:r>
              <a:rPr lang="en-US" sz="2000" dirty="0">
                <a:latin typeface="Courier" pitchFamily="2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  </a:t>
            </a:r>
            <a:r>
              <a:rPr lang="en-US" sz="2000" dirty="0" err="1">
                <a:latin typeface="Courier" pitchFamily="2" charset="0"/>
              </a:rPr>
              <a:t>lettercount</a:t>
            </a:r>
            <a:r>
              <a:rPr lang="en-US" sz="2000" dirty="0">
                <a:latin typeface="Courier" pitchFamily="2" charset="0"/>
              </a:rPr>
              <a:t>=</a:t>
            </a:r>
            <a:r>
              <a:rPr lang="en-US" sz="2000" dirty="0" err="1">
                <a:latin typeface="Courier" pitchFamily="2" charset="0"/>
              </a:rPr>
              <a:t>lettercount+len</a:t>
            </a:r>
            <a:r>
              <a:rPr lang="en-US" sz="2000" dirty="0">
                <a:latin typeface="Courier" pitchFamily="2" charset="0"/>
              </a:rPr>
              <a:t>(word)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&gt;&gt;&gt; print(</a:t>
            </a:r>
            <a:r>
              <a:rPr lang="en-US" sz="2000" dirty="0" err="1">
                <a:latin typeface="Courier" pitchFamily="2" charset="0"/>
              </a:rPr>
              <a:t>lettercount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9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&gt;&gt;&gt; print(phrase)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&gt;&gt;&gt; </a:t>
            </a:r>
            <a:r>
              <a:rPr lang="en-US" sz="2800" dirty="0" err="1">
                <a:latin typeface="Courier" pitchFamily="2" charset="0"/>
              </a:rPr>
              <a:t>avg</a:t>
            </a:r>
            <a:r>
              <a:rPr lang="en-US" sz="2800" dirty="0">
                <a:latin typeface="Courier" pitchFamily="2" charset="0"/>
              </a:rPr>
              <a:t>=</a:t>
            </a:r>
            <a:r>
              <a:rPr lang="en-US" sz="2800" dirty="0" err="1">
                <a:latin typeface="Courier" pitchFamily="2" charset="0"/>
              </a:rPr>
              <a:t>lettercount</a:t>
            </a:r>
            <a:r>
              <a:rPr lang="en-US" sz="2800" dirty="0">
                <a:latin typeface="Courier" pitchFamily="2" charset="0"/>
              </a:rPr>
              <a:t>/</a:t>
            </a:r>
            <a:r>
              <a:rPr lang="en-US" sz="2800" dirty="0" err="1">
                <a:latin typeface="Courier" pitchFamily="2" charset="0"/>
              </a:rPr>
              <a:t>len</a:t>
            </a:r>
            <a:r>
              <a:rPr lang="en-US" sz="2800" dirty="0">
                <a:latin typeface="Courier" pitchFamily="2" charset="0"/>
              </a:rPr>
              <a:t>(</a:t>
            </a:r>
            <a:r>
              <a:rPr lang="en-US" sz="2800" dirty="0" err="1">
                <a:latin typeface="Courier" pitchFamily="2" charset="0"/>
              </a:rPr>
              <a:t>phraseList</a:t>
            </a:r>
            <a:r>
              <a:rPr lang="en-US" sz="280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&gt;&gt;&gt; print(</a:t>
            </a:r>
            <a:r>
              <a:rPr lang="en-US" sz="2800" dirty="0" err="1">
                <a:latin typeface="Courier" pitchFamily="2" charset="0"/>
              </a:rPr>
              <a:t>avg</a:t>
            </a:r>
            <a:r>
              <a:rPr lang="en-US" sz="280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3.0</a:t>
            </a:r>
          </a:p>
        </p:txBody>
      </p:sp>
    </p:spTree>
    <p:extLst>
      <p:ext uri="{BB962C8B-B14F-4D97-AF65-F5344CB8AC3E}">
        <p14:creationId xmlns:p14="http://schemas.microsoft.com/office/powerpoint/2010/main" val="145925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467"/>
            <a:ext cx="6486525" cy="925512"/>
          </a:xfrm>
        </p:spPr>
        <p:txBody>
          <a:bodyPr>
            <a:normAutofit fontScale="90000"/>
          </a:bodyPr>
          <a:lstStyle/>
          <a:p>
            <a:r>
              <a:rPr lang="en-US" dirty="0"/>
              <a:t>Some solutions to lab 9, III.3,4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2979"/>
            <a:ext cx="851535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8000"/>
                </a:solidFill>
              </a:rPr>
              <a:t># get the input file name and open the file</a:t>
            </a:r>
          </a:p>
          <a:p>
            <a:pPr marL="0" indent="0">
              <a:buNone/>
            </a:pPr>
            <a:r>
              <a:rPr lang="en-US" sz="2800" dirty="0"/>
              <a:t>filename=input("Enter input file name: ")</a:t>
            </a:r>
          </a:p>
          <a:p>
            <a:pPr marL="0" indent="0">
              <a:buNone/>
            </a:pPr>
            <a:r>
              <a:rPr lang="en-US" sz="2800" dirty="0" err="1"/>
              <a:t>infile</a:t>
            </a:r>
            <a:r>
              <a:rPr lang="en-US" sz="2800" dirty="0"/>
              <a:t>=open(</a:t>
            </a:r>
            <a:r>
              <a:rPr lang="en-US" sz="2800" dirty="0" err="1"/>
              <a:t>filename,"r</a:t>
            </a:r>
            <a:r>
              <a:rPr lang="en-US" sz="2800" dirty="0"/>
              <a:t>")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08000"/>
                </a:solidFill>
              </a:rPr>
              <a:t># get the output file name and open the file</a:t>
            </a:r>
          </a:p>
          <a:p>
            <a:pPr marL="0" indent="0">
              <a:buNone/>
            </a:pPr>
            <a:r>
              <a:rPr lang="en-US" sz="2800" dirty="0"/>
              <a:t>filename=input("Enter the output file name: ")</a:t>
            </a:r>
          </a:p>
          <a:p>
            <a:pPr marL="0" indent="0">
              <a:buNone/>
            </a:pPr>
            <a:r>
              <a:rPr lang="en-US" sz="2800" dirty="0" err="1"/>
              <a:t>outfile</a:t>
            </a:r>
            <a:r>
              <a:rPr lang="en-US" sz="2800" dirty="0"/>
              <a:t>=open(</a:t>
            </a:r>
            <a:r>
              <a:rPr lang="en-US" sz="2800" dirty="0" err="1"/>
              <a:t>filename,"w</a:t>
            </a:r>
            <a:r>
              <a:rPr lang="en-US" sz="2800" dirty="0"/>
              <a:t>")</a:t>
            </a:r>
          </a:p>
          <a:p>
            <a:pPr marL="0" indent="0">
              <a:buNone/>
            </a:pPr>
            <a:endParaRPr lang="en-US" sz="2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66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solutions to lab 9, III.3,4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51535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fr" sz="2400" dirty="0">
                <a:latin typeface="Courier" pitchFamily="2" charset="0"/>
              </a:rPr>
              <a:t>for phrase in </a:t>
            </a:r>
            <a:r>
              <a:rPr lang="fr" sz="2400" dirty="0" err="1">
                <a:latin typeface="Courier" pitchFamily="2" charset="0"/>
              </a:rPr>
              <a:t>infile</a:t>
            </a:r>
            <a:r>
              <a:rPr lang="fr" sz="2400" dirty="0">
                <a:latin typeface="Courier" pitchFamily="2" charset="0"/>
              </a:rPr>
              <a:t>:</a:t>
            </a:r>
          </a:p>
          <a:p>
            <a:pPr marL="400050" lvl="1" indent="0">
              <a:buNone/>
            </a:pPr>
            <a:r>
              <a:rPr lang="fr" sz="2400" dirty="0" err="1">
                <a:solidFill>
                  <a:srgbClr val="FF0000"/>
                </a:solidFill>
                <a:latin typeface="Courier" pitchFamily="2" charset="0"/>
              </a:rPr>
              <a:t>phraseList</a:t>
            </a:r>
            <a:r>
              <a:rPr lang="fr" sz="2400" dirty="0">
                <a:solidFill>
                  <a:srgbClr val="FF0000"/>
                </a:solidFill>
                <a:latin typeface="Courier" pitchFamily="2" charset="0"/>
              </a:rPr>
              <a:t>=</a:t>
            </a:r>
            <a:r>
              <a:rPr lang="fr" sz="2400" dirty="0" err="1">
                <a:solidFill>
                  <a:srgbClr val="FF0000"/>
                </a:solidFill>
                <a:latin typeface="Courier" pitchFamily="2" charset="0"/>
              </a:rPr>
              <a:t>phrase.split</a:t>
            </a:r>
            <a:r>
              <a:rPr lang="fr" sz="2400" dirty="0">
                <a:solidFill>
                  <a:srgbClr val="FF0000"/>
                </a:solidFill>
                <a:latin typeface="Courier" pitchFamily="2" charset="0"/>
              </a:rPr>
              <a:t>()</a:t>
            </a:r>
          </a:p>
          <a:p>
            <a:pPr marL="400050" lvl="1" indent="0">
              <a:buNone/>
            </a:pPr>
            <a:r>
              <a:rPr lang="en-US" sz="2400" dirty="0" err="1">
                <a:solidFill>
                  <a:srgbClr val="FF0000"/>
                </a:solidFill>
                <a:latin typeface="Courier" pitchFamily="2" charset="0"/>
              </a:rPr>
              <a:t>lettercount</a:t>
            </a:r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=0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for word in </a:t>
            </a:r>
            <a:r>
              <a:rPr lang="en-US" sz="2400" dirty="0" err="1">
                <a:solidFill>
                  <a:srgbClr val="FF0000"/>
                </a:solidFill>
                <a:latin typeface="Courier" pitchFamily="2" charset="0"/>
              </a:rPr>
              <a:t>phraseList</a:t>
            </a:r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: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   </a:t>
            </a:r>
            <a:r>
              <a:rPr lang="en-US" sz="2400" dirty="0" err="1">
                <a:solidFill>
                  <a:srgbClr val="FF0000"/>
                </a:solidFill>
                <a:latin typeface="Courier" pitchFamily="2" charset="0"/>
              </a:rPr>
              <a:t>lettercount</a:t>
            </a:r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=</a:t>
            </a:r>
            <a:r>
              <a:rPr lang="en-US" sz="2400" dirty="0" err="1">
                <a:solidFill>
                  <a:srgbClr val="FF0000"/>
                </a:solidFill>
                <a:latin typeface="Courier" pitchFamily="2" charset="0"/>
              </a:rPr>
              <a:t>lettercount+len</a:t>
            </a:r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(word)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print(phrase, </a:t>
            </a:r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file=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</a:rPr>
              <a:t>outfile</a:t>
            </a:r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)</a:t>
            </a:r>
          </a:p>
          <a:p>
            <a:pPr marL="400050" lvl="1" indent="0">
              <a:buNone/>
            </a:pPr>
            <a:r>
              <a:rPr lang="en-US" sz="2400" dirty="0" err="1">
                <a:solidFill>
                  <a:srgbClr val="FF0000"/>
                </a:solidFill>
                <a:latin typeface="Courier" pitchFamily="2" charset="0"/>
              </a:rPr>
              <a:t>avg</a:t>
            </a:r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=</a:t>
            </a:r>
            <a:r>
              <a:rPr lang="en-US" sz="2400" dirty="0" err="1">
                <a:solidFill>
                  <a:srgbClr val="FF0000"/>
                </a:solidFill>
                <a:latin typeface="Courier" pitchFamily="2" charset="0"/>
              </a:rPr>
              <a:t>lettercount</a:t>
            </a:r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/</a:t>
            </a:r>
            <a:r>
              <a:rPr lang="en-US" sz="2400" dirty="0" err="1">
                <a:solidFill>
                  <a:srgbClr val="FF0000"/>
                </a:solidFill>
                <a:latin typeface="Courier" pitchFamily="2" charset="0"/>
              </a:rPr>
              <a:t>len</a:t>
            </a:r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Courier" pitchFamily="2" charset="0"/>
              </a:rPr>
              <a:t>phraseList</a:t>
            </a:r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)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print(</a:t>
            </a:r>
            <a:r>
              <a:rPr lang="en-US" sz="2400" dirty="0" err="1">
                <a:solidFill>
                  <a:srgbClr val="FF0000"/>
                </a:solidFill>
                <a:latin typeface="Courier" pitchFamily="2" charset="0"/>
              </a:rPr>
              <a:t>avg</a:t>
            </a:r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file=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</a:rPr>
              <a:t>outfile</a:t>
            </a:r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653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solutions to lab 9, III.3,4,</a:t>
            </a:r>
            <a:br>
              <a:rPr lang="en-US" dirty="0"/>
            </a:br>
            <a:r>
              <a:rPr lang="en-US" dirty="0"/>
              <a:t>using </a:t>
            </a:r>
            <a:r>
              <a:rPr lang="en-US" dirty="0" err="1"/>
              <a:t>readlines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51535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fr" sz="2400" dirty="0" err="1">
                <a:latin typeface="Courier" pitchFamily="2" charset="0"/>
              </a:rPr>
              <a:t>inputList</a:t>
            </a:r>
            <a:r>
              <a:rPr lang="fr" sz="2400" dirty="0">
                <a:latin typeface="Courier" pitchFamily="2" charset="0"/>
              </a:rPr>
              <a:t>=</a:t>
            </a:r>
            <a:r>
              <a:rPr lang="fr" sz="2400" dirty="0" err="1">
                <a:latin typeface="Courier" pitchFamily="2" charset="0"/>
              </a:rPr>
              <a:t>infile.readlines</a:t>
            </a:r>
            <a:r>
              <a:rPr lang="fr" sz="24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fr" sz="2400" dirty="0">
                <a:solidFill>
                  <a:srgbClr val="FF0000"/>
                </a:solidFill>
                <a:latin typeface="Courier" pitchFamily="2" charset="0"/>
              </a:rPr>
              <a:t>for phrase in </a:t>
            </a:r>
            <a:r>
              <a:rPr lang="fr" sz="2400" dirty="0" err="1">
                <a:latin typeface="Courier" pitchFamily="2" charset="0"/>
              </a:rPr>
              <a:t>inputList</a:t>
            </a:r>
            <a:r>
              <a:rPr lang="fr" sz="2400" dirty="0">
                <a:latin typeface="Courier" pitchFamily="2" charset="0"/>
              </a:rPr>
              <a:t>:</a:t>
            </a:r>
          </a:p>
          <a:p>
            <a:pPr marL="400050" lvl="1" indent="0">
              <a:buNone/>
            </a:pPr>
            <a:r>
              <a:rPr lang="fr" sz="2400" dirty="0" err="1">
                <a:solidFill>
                  <a:srgbClr val="FF0000"/>
                </a:solidFill>
                <a:latin typeface="Courier" pitchFamily="2" charset="0"/>
              </a:rPr>
              <a:t>phraseList</a:t>
            </a:r>
            <a:r>
              <a:rPr lang="fr" sz="2400" dirty="0">
                <a:solidFill>
                  <a:srgbClr val="FF0000"/>
                </a:solidFill>
                <a:latin typeface="Courier" pitchFamily="2" charset="0"/>
              </a:rPr>
              <a:t>=</a:t>
            </a:r>
            <a:r>
              <a:rPr lang="fr" sz="2400" dirty="0" err="1">
                <a:solidFill>
                  <a:srgbClr val="FF0000"/>
                </a:solidFill>
                <a:latin typeface="Courier" pitchFamily="2" charset="0"/>
              </a:rPr>
              <a:t>phrase.split</a:t>
            </a:r>
            <a:r>
              <a:rPr lang="fr" sz="2400" dirty="0">
                <a:solidFill>
                  <a:srgbClr val="FF0000"/>
                </a:solidFill>
                <a:latin typeface="Courier" pitchFamily="2" charset="0"/>
              </a:rPr>
              <a:t>()</a:t>
            </a:r>
          </a:p>
          <a:p>
            <a:pPr marL="400050" lvl="1" indent="0">
              <a:buNone/>
            </a:pPr>
            <a:r>
              <a:rPr lang="en-US" sz="2400" dirty="0" err="1">
                <a:solidFill>
                  <a:srgbClr val="FF0000"/>
                </a:solidFill>
                <a:latin typeface="Courier" pitchFamily="2" charset="0"/>
              </a:rPr>
              <a:t>lettercount</a:t>
            </a:r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=0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for word in </a:t>
            </a:r>
            <a:r>
              <a:rPr lang="en-US" sz="2400" dirty="0" err="1">
                <a:solidFill>
                  <a:srgbClr val="FF0000"/>
                </a:solidFill>
                <a:latin typeface="Courier" pitchFamily="2" charset="0"/>
              </a:rPr>
              <a:t>phraseList</a:t>
            </a:r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: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   </a:t>
            </a:r>
            <a:r>
              <a:rPr lang="en-US" sz="2400" dirty="0" err="1">
                <a:solidFill>
                  <a:srgbClr val="FF0000"/>
                </a:solidFill>
                <a:latin typeface="Courier" pitchFamily="2" charset="0"/>
              </a:rPr>
              <a:t>lettercount</a:t>
            </a:r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=</a:t>
            </a:r>
            <a:r>
              <a:rPr lang="en-US" sz="2400" dirty="0" err="1">
                <a:solidFill>
                  <a:srgbClr val="FF0000"/>
                </a:solidFill>
                <a:latin typeface="Courier" pitchFamily="2" charset="0"/>
              </a:rPr>
              <a:t>lettercount+len</a:t>
            </a:r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(word)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print(phrase, file=</a:t>
            </a:r>
            <a:r>
              <a:rPr lang="en-US" sz="2400" dirty="0" err="1">
                <a:solidFill>
                  <a:srgbClr val="FF0000"/>
                </a:solidFill>
                <a:latin typeface="Courier" pitchFamily="2" charset="0"/>
              </a:rPr>
              <a:t>outfile</a:t>
            </a:r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)</a:t>
            </a:r>
          </a:p>
          <a:p>
            <a:pPr marL="400050" lvl="1" indent="0">
              <a:buNone/>
            </a:pPr>
            <a:r>
              <a:rPr lang="en-US" sz="2400" dirty="0" err="1">
                <a:solidFill>
                  <a:srgbClr val="FF0000"/>
                </a:solidFill>
                <a:latin typeface="Courier" pitchFamily="2" charset="0"/>
              </a:rPr>
              <a:t>avg</a:t>
            </a:r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=</a:t>
            </a:r>
            <a:r>
              <a:rPr lang="en-US" sz="2400" dirty="0" err="1">
                <a:solidFill>
                  <a:srgbClr val="FF0000"/>
                </a:solidFill>
                <a:latin typeface="Courier" pitchFamily="2" charset="0"/>
              </a:rPr>
              <a:t>lettercount</a:t>
            </a:r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/</a:t>
            </a:r>
            <a:r>
              <a:rPr lang="en-US" sz="2400" dirty="0" err="1">
                <a:solidFill>
                  <a:srgbClr val="FF0000"/>
                </a:solidFill>
                <a:latin typeface="Courier" pitchFamily="2" charset="0"/>
              </a:rPr>
              <a:t>len</a:t>
            </a:r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Courier" pitchFamily="2" charset="0"/>
              </a:rPr>
              <a:t>phraseList</a:t>
            </a:r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)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print(</a:t>
            </a:r>
            <a:r>
              <a:rPr lang="en-US" sz="2400" dirty="0" err="1">
                <a:solidFill>
                  <a:srgbClr val="FF0000"/>
                </a:solidFill>
                <a:latin typeface="Courier" pitchFamily="2" charset="0"/>
              </a:rPr>
              <a:t>avg</a:t>
            </a:r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, file=</a:t>
            </a:r>
            <a:r>
              <a:rPr lang="en-US" sz="2400" dirty="0" err="1">
                <a:solidFill>
                  <a:srgbClr val="FF0000"/>
                </a:solidFill>
                <a:latin typeface="Courier" pitchFamily="2" charset="0"/>
              </a:rPr>
              <a:t>outfile</a:t>
            </a:r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511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solutions to lab 9, III.3,4,</a:t>
            </a:r>
            <a:br>
              <a:rPr lang="en-US" dirty="0"/>
            </a:br>
            <a:r>
              <a:rPr lang="en-US" dirty="0"/>
              <a:t>using </a:t>
            </a:r>
            <a:r>
              <a:rPr lang="en-US" dirty="0" err="1"/>
              <a:t>readlines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51535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at the end,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  <a:latin typeface="Courier" pitchFamily="2" charset="0"/>
              </a:rPr>
              <a:t>infile.close</a:t>
            </a:r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  <a:latin typeface="Courier" pitchFamily="2" charset="0"/>
              </a:rPr>
              <a:t>outfile.close</a:t>
            </a:r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6323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 on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readlines</a:t>
            </a:r>
            <a:r>
              <a:rPr lang="en-US" dirty="0"/>
              <a:t> – what does it return?</a:t>
            </a:r>
          </a:p>
          <a:p>
            <a:pPr marL="0" indent="0">
              <a:buNone/>
            </a:pPr>
            <a:r>
              <a:rPr lang="en-US" dirty="0"/>
              <a:t>accumulating sum (of the number of letters)</a:t>
            </a:r>
          </a:p>
          <a:p>
            <a:pPr marL="0" indent="0">
              <a:buNone/>
            </a:pPr>
            <a:r>
              <a:rPr lang="en-US" dirty="0"/>
              <a:t>re-initialize for each line</a:t>
            </a:r>
          </a:p>
        </p:txBody>
      </p:sp>
    </p:spTree>
    <p:extLst>
      <p:ext uri="{BB962C8B-B14F-4D97-AF65-F5344CB8AC3E}">
        <p14:creationId xmlns:p14="http://schemas.microsoft.com/office/powerpoint/2010/main" val="22911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it handle any file of lines of text?</a:t>
            </a:r>
          </a:p>
          <a:p>
            <a:r>
              <a:rPr lang="en-US" dirty="0"/>
              <a:t>Does it count the punctuation as letters?</a:t>
            </a:r>
          </a:p>
          <a:p>
            <a:r>
              <a:rPr lang="en-US" dirty="0"/>
              <a:t>Does it count spaces as letters?</a:t>
            </a:r>
          </a:p>
          <a:p>
            <a:r>
              <a:rPr lang="en-US" dirty="0"/>
              <a:t>Does it count newlines as letters?</a:t>
            </a:r>
          </a:p>
          <a:p>
            <a:r>
              <a:rPr lang="en-US" dirty="0"/>
              <a:t>Does the input file need a newline after the last line of text?</a:t>
            </a:r>
          </a:p>
          <a:p>
            <a:r>
              <a:rPr lang="en-US" dirty="0"/>
              <a:t>Why the funny spacing?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6B8918-7210-B945-AAFF-7608528B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8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input file – problem if not found</a:t>
            </a:r>
          </a:p>
          <a:p>
            <a:r>
              <a:rPr lang="en-US"/>
              <a:t>output file – overwrites existing file</a:t>
            </a:r>
          </a:p>
        </p:txBody>
      </p:sp>
    </p:spTree>
    <p:extLst>
      <p:ext uri="{BB962C8B-B14F-4D97-AF65-F5344CB8AC3E}">
        <p14:creationId xmlns:p14="http://schemas.microsoft.com/office/powerpoint/2010/main" val="419182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Seasons.txt</a:t>
            </a:r>
            <a:br>
              <a:rPr lang="en-US">
                <a:solidFill>
                  <a:srgbClr val="FF0000"/>
                </a:solidFill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Seasons.txt</a:t>
            </a:r>
          </a:p>
          <a:p>
            <a:pPr marL="0" indent="0">
              <a:buNone/>
            </a:pPr>
            <a:r>
              <a:rPr lang="en-US"/>
              <a:t>Thirty days hath September</a:t>
            </a:r>
          </a:p>
          <a:p>
            <a:pPr marL="0" indent="0">
              <a:buNone/>
            </a:pPr>
            <a:r>
              <a:rPr lang="en-US"/>
              <a:t>April, June, and November</a:t>
            </a:r>
          </a:p>
          <a:p>
            <a:pPr marL="0" indent="0">
              <a:buNone/>
            </a:pPr>
            <a:r>
              <a:rPr lang="en-US"/>
              <a:t>All the rest have thirty-one</a:t>
            </a:r>
          </a:p>
          <a:p>
            <a:pPr marL="0" indent="0">
              <a:buNone/>
            </a:pPr>
            <a:r>
              <a:rPr lang="en-US"/>
              <a:t>Except February, which has twenty-eight.</a:t>
            </a:r>
          </a:p>
        </p:txBody>
      </p:sp>
    </p:spTree>
    <p:extLst>
      <p:ext uri="{BB962C8B-B14F-4D97-AF65-F5344CB8AC3E}">
        <p14:creationId xmlns:p14="http://schemas.microsoft.com/office/powerpoint/2010/main" val="49587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SeasonsOut.txt</a:t>
            </a:r>
            <a:br>
              <a:rPr lang="en-US">
                <a:solidFill>
                  <a:srgbClr val="FF0000"/>
                </a:solidFill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Thirty days hath September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5.75</a:t>
            </a:r>
          </a:p>
          <a:p>
            <a:pPr marL="0" indent="0">
              <a:buNone/>
            </a:pPr>
            <a:r>
              <a:rPr lang="en-US" dirty="0"/>
              <a:t>April, June, and November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5.5</a:t>
            </a:r>
          </a:p>
          <a:p>
            <a:pPr marL="0" indent="0">
              <a:buNone/>
            </a:pPr>
            <a:r>
              <a:rPr lang="en-US" dirty="0"/>
              <a:t>All the rest have thirty-one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4.8</a:t>
            </a:r>
          </a:p>
          <a:p>
            <a:pPr marL="0" indent="0">
              <a:buNone/>
            </a:pPr>
            <a:r>
              <a:rPr lang="en-US" dirty="0"/>
              <a:t>Except February, which has twenty-eight.</a:t>
            </a:r>
          </a:p>
          <a:p>
            <a:pPr marL="0" indent="0">
              <a:buNone/>
            </a:pPr>
            <a:r>
              <a:rPr lang="en-US" dirty="0"/>
              <a:t>7.2</a:t>
            </a:r>
          </a:p>
        </p:txBody>
      </p:sp>
    </p:spTree>
    <p:extLst>
      <p:ext uri="{BB962C8B-B14F-4D97-AF65-F5344CB8AC3E}">
        <p14:creationId xmlns:p14="http://schemas.microsoft.com/office/powerpoint/2010/main" val="204904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fastAnimals.txt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cat can run</a:t>
            </a:r>
          </a:p>
          <a:p>
            <a:pPr marL="0" indent="0">
              <a:buNone/>
            </a:pPr>
            <a:r>
              <a:rPr lang="en-US"/>
              <a:t>horses really gallop</a:t>
            </a:r>
          </a:p>
        </p:txBody>
      </p:sp>
    </p:spTree>
    <p:extLst>
      <p:ext uri="{BB962C8B-B14F-4D97-AF65-F5344CB8AC3E}">
        <p14:creationId xmlns:p14="http://schemas.microsoft.com/office/powerpoint/2010/main" val="415752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fastAnimalsOut.txt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cat can run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9.0 3 3.0</a:t>
            </a:r>
          </a:p>
          <a:p>
            <a:pPr marL="0" indent="0">
              <a:buNone/>
            </a:pPr>
            <a:r>
              <a:rPr lang="en-US"/>
              <a:t>horses really gallop</a:t>
            </a:r>
          </a:p>
          <a:p>
            <a:pPr marL="0" indent="0">
              <a:buNone/>
            </a:pPr>
            <a:r>
              <a:rPr lang="en-US"/>
              <a:t>18.0 3 6.0</a:t>
            </a:r>
          </a:p>
        </p:txBody>
      </p:sp>
    </p:spTree>
    <p:extLst>
      <p:ext uri="{BB962C8B-B14F-4D97-AF65-F5344CB8AC3E}">
        <p14:creationId xmlns:p14="http://schemas.microsoft.com/office/powerpoint/2010/main" val="27096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911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B8272A1-25C4-49FD-8E19-1C263F0EDA8A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File Methods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&lt;file&gt;.read()</a:t>
            </a:r>
            <a:r>
              <a:rPr lang="en-US" altLang="en-US" sz="2800" dirty="0"/>
              <a:t> </a:t>
            </a:r>
            <a:r>
              <a:rPr lang="en-US" altLang="en-US" sz="2800" dirty="0">
                <a:latin typeface="Times New Roman" panose="02020603050405020304" pitchFamily="18" charset="0"/>
              </a:rPr>
              <a:t>–</a:t>
            </a:r>
            <a:r>
              <a:rPr lang="en-US" altLang="en-US" sz="2800" dirty="0"/>
              <a:t> returns the entire remaining contents of the file as a single (possibly large, multi-line) </a:t>
            </a:r>
            <a:r>
              <a:rPr lang="en-US" altLang="en-US" sz="2800" b="1" dirty="0"/>
              <a:t>string</a:t>
            </a:r>
          </a:p>
          <a:p>
            <a:pPr eaLnBrk="1" hangingPunct="1"/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&lt;file&gt;.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800" dirty="0"/>
              <a:t> </a:t>
            </a:r>
            <a:r>
              <a:rPr lang="en-US" altLang="en-US" sz="2800" dirty="0">
                <a:latin typeface="Times New Roman" panose="02020603050405020304" pitchFamily="18" charset="0"/>
              </a:rPr>
              <a:t>–</a:t>
            </a:r>
            <a:r>
              <a:rPr lang="en-US" altLang="en-US" sz="2800" dirty="0"/>
              <a:t> returns the next line of the file. This is all text up to </a:t>
            </a:r>
            <a:r>
              <a:rPr lang="en-US" altLang="en-US" sz="2800" i="1" dirty="0"/>
              <a:t>and including</a:t>
            </a:r>
            <a:r>
              <a:rPr lang="en-US" altLang="en-US" sz="2800" dirty="0"/>
              <a:t> the next newline character</a:t>
            </a:r>
          </a:p>
          <a:p>
            <a:pPr eaLnBrk="1" hangingPunct="1"/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&lt;file&gt;.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800" dirty="0"/>
              <a:t> </a:t>
            </a:r>
            <a:r>
              <a:rPr lang="en-US" altLang="en-US" sz="2800" dirty="0">
                <a:latin typeface="Times New Roman" panose="02020603050405020304" pitchFamily="18" charset="0"/>
              </a:rPr>
              <a:t>–</a:t>
            </a:r>
            <a:r>
              <a:rPr lang="en-US" altLang="en-US" sz="2800" dirty="0"/>
              <a:t> returns a</a:t>
            </a:r>
            <a:r>
              <a:rPr lang="en-US" altLang="en-US" sz="2800" b="1" dirty="0"/>
              <a:t> list </a:t>
            </a:r>
            <a:r>
              <a:rPr lang="en-US" altLang="en-US" sz="2800" dirty="0"/>
              <a:t>of the remaining lines in the file. Each list item is a single line including the newline characters.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4320" y="112320"/>
              <a:ext cx="8689680" cy="19540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920" y="102960"/>
                <a:ext cx="8705160" cy="197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645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962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613151C-5F56-4A99-A29C-D1982C991472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File Processing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0728" y="1182136"/>
            <a:ext cx="80406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Opening a file for writing prepares the file to receive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Don't forget to close!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If you open an existing file for writing, you wipe out the file</a:t>
            </a:r>
            <a:r>
              <a:rPr lang="en-US" altLang="en-US" dirty="0">
                <a:latin typeface="Times New Roman" panose="02020603050405020304" pitchFamily="18" charset="0"/>
              </a:rPr>
              <a:t>’</a:t>
            </a:r>
            <a:r>
              <a:rPr lang="en-US" altLang="en-US" dirty="0"/>
              <a:t>s contents. If the named file does not exist, a new one is created.</a:t>
            </a:r>
          </a:p>
          <a:p>
            <a:pPr marL="461963" indent="0" eaLnBrk="1" hangingPunct="1">
              <a:lnSpc>
                <a:spcPct val="90000"/>
              </a:lnSpc>
              <a:buNone/>
            </a:pP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open("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mydata.out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", "w")</a:t>
            </a:r>
          </a:p>
          <a:p>
            <a:pPr marL="461963" indent="0" eaLnBrk="1" hangingPunct="1">
              <a:lnSpc>
                <a:spcPct val="90000"/>
              </a:lnSpc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print(&lt;expressions&gt;, file=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61963" indent="0">
              <a:lnSpc>
                <a:spcPct val="90000"/>
              </a:lnSpc>
              <a:buNone/>
            </a:pP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19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71B1-D98E-2840-BAB5-471E326F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go through the items of a list.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1A229-9967-F040-A206-7086CAE1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Recall</a:t>
            </a:r>
          </a:p>
          <a:p>
            <a:pPr marL="0" indent="0">
              <a:buNone/>
            </a:pPr>
            <a:r>
              <a:rPr lang="en-US" dirty="0"/>
              <a:t>for k in [2, "fish", 24.3]:</a:t>
            </a:r>
          </a:p>
          <a:p>
            <a:pPr marL="0" indent="0">
              <a:buNone/>
            </a:pPr>
            <a:r>
              <a:rPr lang="en-US" dirty="0"/>
              <a:t>     print(k)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What is the output?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103400" y="2133000"/>
              <a:ext cx="5714640" cy="19022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8360" y="2125800"/>
                <a:ext cx="5730840" cy="192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358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71B1-D98E-2840-BAB5-471E326F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go through the items of a list and </a:t>
            </a:r>
            <a:r>
              <a:rPr lang="en-US" dirty="0">
                <a:solidFill>
                  <a:srgbClr val="FF0000"/>
                </a:solidFill>
              </a:rPr>
              <a:t>change them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1A229-9967-F040-A206-7086CAE1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" dirty="0"/>
              <a:t>names=["ted","rosa","li mei"]</a:t>
            </a:r>
          </a:p>
          <a:p>
            <a:pPr marL="0" indent="0">
              <a:buNone/>
            </a:pPr>
            <a:r>
              <a:rPr lang="en-US" dirty="0"/>
              <a:t>for item in names:</a:t>
            </a:r>
          </a:p>
          <a:p>
            <a:pPr marL="0" indent="0">
              <a:buNone/>
            </a:pPr>
            <a:r>
              <a:rPr lang="en-US" dirty="0"/>
              <a:t>    item=</a:t>
            </a:r>
            <a:r>
              <a:rPr lang="en-US" dirty="0" err="1"/>
              <a:t>item.title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print(item)</a:t>
            </a:r>
          </a:p>
          <a:p>
            <a:pPr marL="0" indent="0">
              <a:buNone/>
            </a:pPr>
            <a:r>
              <a:rPr lang="en-US" dirty="0"/>
              <a:t>print(names)</a:t>
            </a:r>
          </a:p>
        </p:txBody>
      </p:sp>
    </p:spTree>
    <p:extLst>
      <p:ext uri="{BB962C8B-B14F-4D97-AF65-F5344CB8AC3E}">
        <p14:creationId xmlns:p14="http://schemas.microsoft.com/office/powerpoint/2010/main" val="372279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71B1-D98E-2840-BAB5-471E326F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go through the items of a list and </a:t>
            </a:r>
            <a:r>
              <a:rPr lang="en-US" dirty="0">
                <a:solidFill>
                  <a:srgbClr val="FF0000"/>
                </a:solidFill>
              </a:rPr>
              <a:t>change them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1A229-9967-F040-A206-7086CAE1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" dirty="0"/>
              <a:t>names=["ted","rosa","li mei"]</a:t>
            </a:r>
          </a:p>
          <a:p>
            <a:pPr marL="0" indent="0">
              <a:buNone/>
            </a:pPr>
            <a:r>
              <a:rPr lang="en-US" dirty="0"/>
              <a:t>for item in names:</a:t>
            </a:r>
          </a:p>
          <a:p>
            <a:pPr marL="0" indent="0">
              <a:buNone/>
            </a:pPr>
            <a:r>
              <a:rPr lang="en-US" dirty="0"/>
              <a:t>    item=</a:t>
            </a:r>
            <a:r>
              <a:rPr lang="en-US" dirty="0" err="1"/>
              <a:t>item.title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print(item)</a:t>
            </a:r>
          </a:p>
          <a:p>
            <a:pPr marL="0" indent="0">
              <a:buNone/>
            </a:pPr>
            <a:r>
              <a:rPr lang="en-US"/>
              <a:t>print(names)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966B5A-1740-B542-9885-F420BE207775}"/>
              </a:ext>
            </a:extLst>
          </p:cNvPr>
          <p:cNvSpPr txBox="1"/>
          <p:nvPr/>
        </p:nvSpPr>
        <p:spPr>
          <a:xfrm>
            <a:off x="4657719" y="2521059"/>
            <a:ext cx="3857625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Ted</a:t>
            </a:r>
          </a:p>
          <a:p>
            <a:r>
              <a:rPr lang="en-US" sz="2800" dirty="0">
                <a:solidFill>
                  <a:srgbClr val="0070C0"/>
                </a:solidFill>
              </a:rPr>
              <a:t>Rosa</a:t>
            </a:r>
          </a:p>
          <a:p>
            <a:r>
              <a:rPr lang="en-US" sz="2800" dirty="0">
                <a:solidFill>
                  <a:srgbClr val="0070C0"/>
                </a:solidFill>
              </a:rPr>
              <a:t>Li Mei</a:t>
            </a:r>
          </a:p>
          <a:p>
            <a:r>
              <a:rPr lang="en-US" sz="2800" dirty="0">
                <a:solidFill>
                  <a:srgbClr val="0070C0"/>
                </a:solidFill>
              </a:rPr>
              <a:t>['ted',  '</a:t>
            </a:r>
            <a:r>
              <a:rPr lang="en-US" sz="2800" dirty="0" err="1">
                <a:solidFill>
                  <a:srgbClr val="0070C0"/>
                </a:solidFill>
              </a:rPr>
              <a:t>rosa</a:t>
            </a:r>
            <a:r>
              <a:rPr lang="en-US" sz="2800" dirty="0">
                <a:solidFill>
                  <a:srgbClr val="0070C0"/>
                </a:solidFill>
              </a:rPr>
              <a:t>', 'li </a:t>
            </a:r>
            <a:r>
              <a:rPr lang="en-US" sz="2800" dirty="0" err="1">
                <a:solidFill>
                  <a:srgbClr val="0070C0"/>
                </a:solidFill>
              </a:rPr>
              <a:t>mei</a:t>
            </a:r>
            <a:r>
              <a:rPr lang="en-US" sz="2800" dirty="0">
                <a:solidFill>
                  <a:srgbClr val="0070C0"/>
                </a:solidFill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190175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71B1-D98E-2840-BAB5-471E326F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go through the items of a list and </a:t>
            </a:r>
            <a:r>
              <a:rPr lang="en-US" dirty="0">
                <a:solidFill>
                  <a:srgbClr val="FF0000"/>
                </a:solidFill>
              </a:rPr>
              <a:t>change them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1A229-9967-F040-A206-7086CAE1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" dirty="0"/>
              <a:t>names=["ted","rosa","li mei"]</a:t>
            </a:r>
          </a:p>
          <a:p>
            <a:pPr marL="0" indent="0">
              <a:buNone/>
            </a:pPr>
            <a:r>
              <a:rPr lang="en-US" dirty="0"/>
              <a:t>for item in names:</a:t>
            </a:r>
          </a:p>
          <a:p>
            <a:pPr marL="0" indent="0">
              <a:buNone/>
            </a:pPr>
            <a:r>
              <a:rPr lang="en-US" dirty="0"/>
              <a:t>    item=</a:t>
            </a:r>
            <a:r>
              <a:rPr lang="en-US" dirty="0" err="1"/>
              <a:t>item.title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print(item)</a:t>
            </a:r>
          </a:p>
          <a:p>
            <a:pPr marL="0" indent="0">
              <a:buNone/>
            </a:pPr>
            <a:r>
              <a:rPr lang="en-US" dirty="0"/>
              <a:t>print(names)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966B5A-1740-B542-9885-F420BE207775}"/>
              </a:ext>
            </a:extLst>
          </p:cNvPr>
          <p:cNvSpPr txBox="1"/>
          <p:nvPr/>
        </p:nvSpPr>
        <p:spPr>
          <a:xfrm>
            <a:off x="4657719" y="2521059"/>
            <a:ext cx="3857625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Ted</a:t>
            </a:r>
          </a:p>
          <a:p>
            <a:r>
              <a:rPr lang="en-US" sz="2800" dirty="0">
                <a:solidFill>
                  <a:srgbClr val="0070C0"/>
                </a:solidFill>
              </a:rPr>
              <a:t>Rosa</a:t>
            </a:r>
          </a:p>
          <a:p>
            <a:r>
              <a:rPr lang="en-US" sz="2800" dirty="0">
                <a:solidFill>
                  <a:srgbClr val="0070C0"/>
                </a:solidFill>
              </a:rPr>
              <a:t>Li Mei</a:t>
            </a:r>
          </a:p>
          <a:p>
            <a:r>
              <a:rPr lang="en-US" sz="2800" dirty="0">
                <a:solidFill>
                  <a:srgbClr val="0070C0"/>
                </a:solidFill>
              </a:rPr>
              <a:t>['ted',  '</a:t>
            </a:r>
            <a:r>
              <a:rPr lang="en-US" sz="2800" dirty="0" err="1">
                <a:solidFill>
                  <a:srgbClr val="0070C0"/>
                </a:solidFill>
              </a:rPr>
              <a:t>rosa</a:t>
            </a:r>
            <a:r>
              <a:rPr lang="en-US" sz="2800" dirty="0">
                <a:solidFill>
                  <a:srgbClr val="0070C0"/>
                </a:solidFill>
              </a:rPr>
              <a:t>', 'li </a:t>
            </a:r>
            <a:r>
              <a:rPr lang="en-US" sz="2800" dirty="0" err="1">
                <a:solidFill>
                  <a:srgbClr val="0070C0"/>
                </a:solidFill>
              </a:rPr>
              <a:t>mei</a:t>
            </a:r>
            <a:r>
              <a:rPr lang="en-US" sz="2800" dirty="0">
                <a:solidFill>
                  <a:srgbClr val="0070C0"/>
                </a:solidFill>
              </a:rPr>
              <a:t>']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261A18-ACCD-9149-8848-98340244C7F4}"/>
              </a:ext>
            </a:extLst>
          </p:cNvPr>
          <p:cNvSpPr/>
          <p:nvPr/>
        </p:nvSpPr>
        <p:spPr>
          <a:xfrm>
            <a:off x="571500" y="4667548"/>
            <a:ext cx="81153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Use the </a:t>
            </a:r>
            <a:r>
              <a:rPr lang="en-US" sz="2800" dirty="0">
                <a:solidFill>
                  <a:srgbClr val="FF0000"/>
                </a:solidFill>
              </a:rPr>
              <a:t>iterator</a:t>
            </a:r>
            <a:r>
              <a:rPr lang="en-US" sz="2800" dirty="0"/>
              <a:t> </a:t>
            </a:r>
            <a:r>
              <a:rPr lang="en-US" sz="2800" b="1" dirty="0"/>
              <a:t>item</a:t>
            </a:r>
            <a:r>
              <a:rPr lang="en-US" sz="2800" dirty="0"/>
              <a:t> and the list </a:t>
            </a:r>
            <a:r>
              <a:rPr lang="en-US" sz="2800" b="1" dirty="0"/>
              <a:t>names</a:t>
            </a:r>
            <a:r>
              <a:rPr lang="en-US" sz="2800" dirty="0"/>
              <a:t> but can't change the iterator and the list while looping this way. 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8020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1147</Words>
  <Application>Microsoft Office PowerPoint</Application>
  <PresentationFormat>On-screen Show (4:3)</PresentationFormat>
  <Paragraphs>212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Courier</vt:lpstr>
      <vt:lpstr>Courier New</vt:lpstr>
      <vt:lpstr>Tahoma</vt:lpstr>
      <vt:lpstr>Times New Roman</vt:lpstr>
      <vt:lpstr>Office Theme</vt:lpstr>
      <vt:lpstr>Class 10</vt:lpstr>
      <vt:lpstr>File Processing</vt:lpstr>
      <vt:lpstr>File processing</vt:lpstr>
      <vt:lpstr>File Methods</vt:lpstr>
      <vt:lpstr>File Processing</vt:lpstr>
      <vt:lpstr>How to go through the items of a list.</vt:lpstr>
      <vt:lpstr>How to go through the items of a list and change them.</vt:lpstr>
      <vt:lpstr>How to go through the items of a list and change them.</vt:lpstr>
      <vt:lpstr>How to go through the items of a list and change them.</vt:lpstr>
      <vt:lpstr>How to go through the items of a list and change them. Use a for i in range loop</vt:lpstr>
      <vt:lpstr>split()</vt:lpstr>
      <vt:lpstr>sentence="My life is\nvery busy!" ans = sentence.split()</vt:lpstr>
      <vt:lpstr>split(sep)</vt:lpstr>
      <vt:lpstr>data="low, med, high" ans =split(",")</vt:lpstr>
      <vt:lpstr>data="low, med, high" ans =split(",")</vt:lpstr>
      <vt:lpstr>String Methods</vt:lpstr>
      <vt:lpstr>data="low, med, high" ans =split(",")</vt:lpstr>
      <vt:lpstr>data="low, med, high" ans =split(",")</vt:lpstr>
      <vt:lpstr>split(" ") is not the same as split( )</vt:lpstr>
      <vt:lpstr>Some solutions to lab 9 and how they work (and their limitations.)</vt:lpstr>
      <vt:lpstr>Some solutions to lab 9</vt:lpstr>
      <vt:lpstr>Some solutions to lab</vt:lpstr>
      <vt:lpstr>Some solutions to lab 9</vt:lpstr>
      <vt:lpstr>Some solutions to lab 9, III.3,4</vt:lpstr>
      <vt:lpstr>Some solutions to lab 9, III.3,4</vt:lpstr>
      <vt:lpstr>Some solutions to lab 9, III.3,4, using readlines</vt:lpstr>
      <vt:lpstr>Some solutions to lab 9, III.3,4, using readlines</vt:lpstr>
      <vt:lpstr>Notes on solution</vt:lpstr>
      <vt:lpstr>PowerPoint Presentation</vt:lpstr>
      <vt:lpstr>Seasons.txt </vt:lpstr>
      <vt:lpstr>SeasonsOut.txt </vt:lpstr>
      <vt:lpstr>fastAnimals.txt</vt:lpstr>
      <vt:lpstr>fastAnimalsOut.txt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Marjory Baruch</dc:creator>
  <cp:lastModifiedBy>Marjory J Baruch</cp:lastModifiedBy>
  <cp:revision>41</cp:revision>
  <dcterms:created xsi:type="dcterms:W3CDTF">2018-10-01T02:29:12Z</dcterms:created>
  <dcterms:modified xsi:type="dcterms:W3CDTF">2019-02-20T17:37:09Z</dcterms:modified>
</cp:coreProperties>
</file>