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6"/>
  </p:normalViewPr>
  <p:slideViewPr>
    <p:cSldViewPr snapToGrid="0" snapToObjects="1"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04T17:33:00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10464 4025 133 0,'0'1'182'0,"0"-1"-149"0,0 0-24 16,0 0-8-16,0 0-2 15,0 0 1-15,0 0 1 16,0 0 10-16,0 0 12 15,0 0 12-15,-4 0-7 0,-2-3-15 16,-2-1-7-16,-2-2-1 16,-2 1-2-16,-2 0 2 15,-1 1 3-15,-4-1 2 16,-1-1-2-16,-3 1-2 16,-2 0-2-16,-2-1-1 0,-1 0-1 15,-3 0-1-15,-4-2 1 16,1 2-2-16,-4-2 0 15,-2 2 2-15,-2-2 0 16,-1 2 0-16,-2-2 0 16,-1 2 0-16,0-2 0 15,-1 2-1-15,-2-1-1 0,1 0 1 16,2-1 0-16,-3 1 1 16,2 0-2-16,1-2 0 15,0 3 1-15,0-2-2 16,1-2 2-16,0 1 1 0,1 0-4 15,0 0 4-15,-3 0-2 16,3 0 5-16,-3 2-2 16,0-1-1-16,0 2 0 15,-3-2-1-15,2 4 0 16,1-1 0-16,-2 2-2 0,2 0 2 16,-1 1-1-16,0 2-1 15,2 0 1-15,2 0 1 16,0 0-3-16,2 0 3 15,1 3-1-15,4 2 0 16,0 1 1-16,5 2-2 0,2 0 1 16,2 0 0-16,1 2 1 15,2 2 0-15,2 1 0 16,-2 1-1-16,2 3-1 16,0 0 1-16,-2 2 2 15,2-1-1-15,0 1 0 16,0 1 1-16,2-1 1 0,1 0 1 15,2-1 0-15,1 2-3 16,0-1 1-16,1 1-1 16,2-3 0-16,1 5 0 15,0-2 1-15,2 0 0 16,1 2-2-16,0 1 2 0,1-1-1 16,1 0 0-16,3-1 0 15,-1 1 0-15,3 1 1 16,-2-1-2-16,1 1 1 15,2-1 0-15,-2 2 0 16,1 0-1-16,3-1 3 0,0 0 1 16,0 2-2-16,0-2 1 15,0 1-2-15,0-1 1 16,1 2-2-16,4-1 2 16,-2 0 0-16,3 1 1 15,-3-1-3-15,3 3 1 0,-1-3 2 16,1 0-1-16,-1 1 1 15,0-2 0-15,1 0 1 16,2 0-1-16,0-2 1 16,-1 2-1-16,1-4 1 15,0 2-1-15,1-1-1 0,3-1 1 16,-2 0 0-16,1-1 0 16,2-1-1-16,-2 0 0 15,1 0 0-15,3 0-1 16,-1-1-1-16,-2-1 1 15,2-1 0-15,-2 1 0 16,3-2-1-16,-1 1 1 0,1 0 1 16,-1 0 0-16,3-2-1 15,0 1 0-15,1 1 1 16,1-3-1-16,2 1 1 16,0 0-2-16,2-2 1 15,0 2 0-15,2-1-1 0,0 0 0 16,0-2 0-16,1 2 1 15,1-1-2-15,1-1 2 16,2 0-1-16,0 0 1 16,3-1-1-16,-1-1 1 0,3 0-1 15,-1-1 0-15,2-1 0 16,0 1 0-16,2-1 0 16,-2 0-1-16,3-1 1 15,-2 0 0-15,1 0-1 16,3-1 2-16,-3 1-1 15,2 0 2-15,1-1-5 16,-3 0 5-16,3-1-3 0,0-1 1 16,1 1 0-16,-1-1 0 15,-1 1-1-15,1-1 0 16,-1-1 2-16,-1 1-2 16,2 0 1-16,-3-1 0 0,0 0-1 15,0 0 1-15,-2 0 1 16,1 0 0-16,-1 0-3 15,0 0 4-15,0-1-2 16,0-1 0-16,-1-2 0 16,1 0 0-16,-3-2 1 15,-1 1-2-15,-1-1 2 0,-1 0-1 16,0-1-1-16,-2 0 1 16,1-1 1-16,-4 0-2 15,1-2 3-15,-1 2-2 16,-3-2 1-16,0 1-1 0,1-2 1 15,-2 0 0-15,1-1-1 16,-2-1 1-16,2 0-1 16,-1-2 1-16,-1 0-1 15,2-1-1-15,1-1 1 16,-1-1 1-16,2 1-1 16,1-2-1-16,-2 2 2 0,-2 0-1 15,0 0 0-15,0 0 1 16,-3 0 0-16,-2 0 0 15,0 0 2-15,-3 0 3 16,0 0-1-16,-2-2-3 16,0 0-1-16,-2-2 2 0,3-2-3 15,-3 0 0-15,1-1 0 16,3 1 0-16,-1-4 1 16,-1 1 0-16,1 0 1 15,-1-2-2-15,1 1 0 16,-1-1 0-16,-1 1 0 0,-1 1 1 15,-1-1-2-15,-4 3 1 16,0-1-1-16,-3 1 2 16,0 1 0-16,-1-1 2 15,0 0 3-15,0 0 0 16,-1 1 0-16,-2 0-2 0,0-2-1 16,0 2 1-16,-1 1-2 15,0-1 1-15,1 1-3 16,-2-3 1-16,-1 4 0 15,0-3-1-15,-1 1 0 16,0 1 0-16,-3-1 0 0,1 3 0 16,-2-3 0-16,-1 2 0 15,-3 1 1-15,-2 2 0 16,-3-1-1-16,-1 2 0 16,-4 0 1-16,-2 3 0 15,-3 1 2-15,1 0 0 0,-2 2 1 16,0 0-2-16,3 1 1 15,-1 0-4-15,3 2 2 16,2 2-1-16,0-2-1 16,4 2-3-16,0 1-8 15,0 1-16-15,-3 2-26 16,-2 2-51-16,-4-3-55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04T17:33:52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 11799 28 0,'63'0'2'0,"0"0"8"0,8 0 1 16,2 0 4-16,2 0 2 16,3-2 3-16,3 0-3 15,4 0 2-15,0 1-5 16,4 1-5-16,-3 0-8 16,1 0-1-16,0 0-22 15,-1 0-55-15</inkml:trace>
  <inkml:trace contextRef="#ctx0" brushRef="#br0" timeOffset="2219.7442">1484 11813 259 0,'-5'-1'26'16,"3"1"7"-16,1-2-6 16,1 2-14-16,0 0-8 15,0 0-5-15,0 0 0 16,0 0 0-16,1 0-2 0,7 4 2 16,1 1 0-16,6 0 0 15,2 0-1-15,2 0 1 16,6-2 1-16,3 0-1 15,3-2 0-15,4 0 2 0,2-1 11 16,2 0 7-16,4 0-11 16,1 0 13-16,-1 0 2 15,4 0-15-15,-1 0-5 16,1-1 0-16,1-1-1 16,0 1-2-16,2 0-1 15,-2-1 1-15,3 2 0 0,0-1 1 16,0 1-1-16,2 0 0 15,-1 0 0-15,2 0 2 16,2 0 1-16,-6 0-2 16,5 0 0-16,1 0 7 15,-2 0 1-15,-1 0-9 0,2 0 1 16,3 0 1-16,-1 0 0 16,-1 0 5-16,2 0-4 15,-2 0-1-15,2 0 0 16,-2 0 0-16,-2 0-1 15,0 0 1-15,3 0-1 0,-3-1-2 16,3 0 3-16,-4 1-1 16,5-1 2-16,-3 0 0 15,3 0 4-15,-1 0-2 16,-1 0 1-16,1 1 1 16,-1-1 0-16,1 0-2 0,-1 0-4 15,-1 0 1-15,3 0-2 16,0 0 2-16,-2 0-1 15,4-1-2-15,-1 1 2 16,1 0-2-16,0-1 2 16,0 1-2-16,0 0 1 0,-1-1 0 15,1 1 0-15,-1-1 2 16,2-1 1-16,-1 0-1 16,0 1 2-16,2 0-3 15,0-1 0-15,1-1-2 16,-2 1 1-16,4 0-1 15,-2-1 1-15,3-1-1 0,1 1 0 16,2 0 0-16,-3-1 2 16,0 1-4-16,1-1 4 15,0 0 0-15,0 0 3 16,0 0 0-16,-4 1 0 16,1 0-1-16,-1-1 0 0,-2 2-2 15,-2 0 0-15,-2 1-1 16,1 1-1-16,0 0 1 15,-7 1 0-15,4-1-1 16,0 1 0-16,-4-1 0 16,1 1 1-16,-2-2 1 0,-2 1 2 15,1-1-1-15,-2 0 3 16,0 0-2-16,-2-1 0 16,1 1-1-16,-1-2 0 15,0 1-1-15,-1 0 1 0,0-1 0 16,2 1-1-16,-2 0-1 15,0 0 7-15,-2 0 0 16,-2 1-1-16,1-1-4 16,-2 0 1-16,-3 1-1 15,3-1 2-15,-4 2 1 16,1-2-5-16,-2 2 2 0,-1-2-2 16,0 1-1-16,-2 1 3 15,-1-2-2-15,-3 3 2 16,1-1-1-16,-1 1 0 15,0-1 1-15,0 0-1 16,0-1 1-16,-2 1 1 0,1-2 0 16,3 2 2-16,-3-3-4 15,2 2 0-15,0 0 3 16,-1 0-3-16,0 0 0 16,0-1 0-16,2 2-2 15,2-1 1-15,1 0 0 16,2 1-1-16,3-1 1 0,3 1-1 15,-3-1 0-15,3 1 1 16,-4-1 0-16,1 2 0 16,-5-1 0-16,-1 0-1 15,-6 1 1-15,-6 0-1 0,-2 0 0 16,-9 0 1-16,-1 0-1 16,-4 0 1-16,-1 0-1 15,-2 0 2-15,0 0-2 16,0 0 0-16,0 0 0 15,0 0 0-15,0 0-2 16,-1 0-3-16,0 0-6 0,0 0-10 16,1-3-17-16,0-3-19 15,0-4-47-15,0-4-37 16,0-7-133-16</inkml:trace>
  <inkml:trace contextRef="#ctx0" brushRef="#br0" timeOffset="4750.7589">8523 10427 255 0,'2'0'35'16,"-2"-5"0"-16,0-2 3 15,0 0 7-15,0 0-6 0,0-1-8 16,-5 0-13-16,0-1 8 15,-2 1-5-15,-1 0-7 16,-2-1-9-16,-1 1-5 16,-2 0 3-16,1 1 6 15,-2 1 0-15,2 0 3 16,-1 1 4-16,-1 0-3 16,2 0 2-16,-3 1-5 0,1 0-2 15,-1 0 2-15,-2 1-3 16,-1 0-2-16,-1-1-1 15,-3 1-1-15,-1 0 4 16,0 0-4-16,-4 1 1 16,2 0-1-16,0-1 0 0,0 1 2 15,0 1 0-15,0 0-1 16,3 0-1-16,-2 1-2 16,3 0 1-16,0 0-1 15,0 0-2-15,2 0 3 0,0 3-1 16,1 0 2-16,1 0 1 15,2 0 1-15,-1-1-1 16,0 2 0-16,1 0 1 16,1 0-2-16,-2 1 2 15,-1 1 1-15,1 0-2 16,1 0 1-16,0 1 0 0,0-1-1 16,-1 2-2-16,1-1 0 15,0 1 2-15,0 0 1 16,-1 0 2-16,1-1-3 15,-1 2 2-15,0-1-2 16,-1 1 1-16,3-2 0 0,-2 2-2 16,2-1 0-16,1 0 0 15,0 0 0-15,0 0 0 16,-1-1 2-16,3 1 0 16,-3 1 1-16,3 1-1 15,-4-2-1-15,3 1-1 16,-1 1-1-16,1 1-1 0,1-1 0 15,-1 1 0-15,2 0 0 16,1 0 0-16,-1 1 1 16,1-1-1-16,1 0 1 15,2 1 0-15,-2 0 0 16,1 2 2-16,-1 0-1 0,0-1 0 16,0 2 0-16,2 1 0 15,-4 0-1-15,2 0-1 16,1 1 2-16,-3 1-1 15,-2 0 0-15,3 0 1 16,0 0 0-16,0 0 0 16,0 1 0-16,1-1-1 0,-1 1 0 15,1 0 0-15,-1-1 0 16,2 2 1-16,0 0 0 16,1 1-2-16,0 1 0 15,0-1 1-15,1 2 1 0,1 0 1 16,0-1-3-16,0 1 0 15,1-1-1-15,1 1 0 16,-1 0 1-16,0-1 1 16,1 2-2-16,2-1 0 15,0 0 0-15,0 2 0 0,0-3 0 16,0 2 0-16,0 1 0 16,5 0 1-16,0 0-2 15,-1-2 2-15,2 1-1 16,1 0 0-16,1-2 0 15,1 1 1-15,1-3-1 16,0 2 1-16,1-2-1 0,2 0 0 16,-3-1 1-16,3-1-1 15,0-2 1-15,1 1-1 16,2-1 0-16,-2-2 0 16,2 1 0-16,0-2 1 15,1 0-2-15,1-1 1 0,-2-1 0 16,2-2 0-16,-1 0 0 15,0-3 0-15,-2 2 0 16,1-3 0-16,1-1-1 16,-2 0 2-16,3-1-1 15,0-1 0-15,1-1 1 0,3-1-1 16,0 0 0-16,3 0 0 16,0 0 0-16,3-1 0 15,0-3 0-15,1-1-1 16,-3 1 0-16,2-1 0 15,-1-1 0-15,-1-1 0 0,-2 1 1 16,1-1 0-16,0-1 1 16,-1 0-2-16,-3 0 1 15,2-1 0-15,0 0 0 16,-2-1 0-16,2-1 1 16,-4 1-1-16,1 0-1 15,2 0 0-15,-1-3 1 0,2 1 0 16,0-1 0-16,2-2 1 15,-2 1-2-15,1-1 1 16,0 0 0-16,-1-1 0 16,-2-2 0-16,2 1 0 0,-4-1 0 15,1 0 0-15,-1-1 0 16,-2 0 1-16,-3 0-1 16,1-1-1-16,-2-1 1 15,2 0 1-15,-3-1 0 16,0 0-1-16,-1-2 1 0,0 0 0 15,0 1 0-15,3 0-2 16,-4-2 3-16,1 1-3 16,-1 2 1-16,0 0 1 15,-1 1-2-15,0 0 2 16,-2 2 0-16,0-1 0 16,0 0-1-16,-1-1 1 0,-1 1-1 15,0-2 2-15,-1-2 0 16,1 1 0-16,1-2 0 15,-1 2-1-15,1 0-1 16,1-2 0-16,-2 3 1 16,1-1 0-16,-3 2 0 0,0-1 0 15,-2 0 1-15,1 0-1 16,-2 1 0-16,0-1 2 16,0-1 1-16,0 2-4 15,0-2 3-15,-3 1-1 16,-2-1 1-16,2 0 1 0,-3 0-2 15,3-1-1-15,-4 1-1 16,2 1 1-16,1 3 1 16,-2 1-1-16,0 1 3 15,1 2-2-15,-1-1 2 16,-3 1 0-16,1 0-4 16,-4-1 0-16,-1 0 0 0,-4 0 0 15,-1 0 0-15,-5-1 0 16,-2 2 0-16,-2-1 0 15,-1 1 0-15,1 2 0 16,-1 0 0-16,3 1 0 0,2 1 0 16,3 2 0-16,3 1 0 15,3 1 0-15,3 2 0 16,2 0-18-16,3 0-19 16,4-1-35-16,2-6-52 15,0-5-109-15</inkml:trace>
  <inkml:trace contextRef="#ctx0" brushRef="#br0" timeOffset="11422.5533">8348 10178 58 0,'1'-2'8'0,"-1"-1"5"16,0 1-3-16,0 1 13 0,0 1 6 15,0-2-3-15,0 2-10 16,0 0-5-16,0 0-2 16,0 0 1-16,0 0-2 15,0 0 7-15,0-1-5 16,0 0-3-16,0-2-6 0,4-2-4 15,0-3-12-15,3-2-45 16</inkml:trace>
  <inkml:trace contextRef="#ctx0" brushRef="#br0" timeOffset="11579.0699">8567 9945 332 0,'10'-6'36'15,"-3"-1"4"-15,1-1-9 16,3-4-25-16,1-1-4 0,-1-2-3 16,2-2-20-16,2-3-41 15,1-3-39-15,2 0-154 16</inkml:trace>
  <inkml:trace contextRef="#ctx0" brushRef="#br0" timeOffset="11703.9049">8864 9658 242 0,'12'-6'76'0,"-3"1"-16"0,-3 0-16 16,-1-3-34-16,1-3-6 16,2-4-6-16,0-3-53 15,1-7-75-15</inkml:trace>
  <inkml:trace contextRef="#ctx0" brushRef="#br0" timeOffset="11844.7684">9170 9274 416 0,'7'-2'46'0,"-4"-2"-11"16,1-3-19-16,3-5-15 15,1-5-4-15,2-6-49 16,0-8-88-16</inkml:trace>
  <inkml:trace contextRef="#ctx0" brushRef="#br0" timeOffset="12000.9891">9617 8596 35 0,'13'-19'345'0,"-1"-4"-335"16,-3-4-10-16,3-5-34 15,1-3-68-15,1-2-107 16</inkml:trace>
  <inkml:trace contextRef="#ctx0" brushRef="#br0" timeOffset="12126.1941">9828 8084 274 0,'3'-18'108'0,"-3"-2"-58"16,0-4-32-16,0-4-17 0,2-2-29 15,0-6-56-15,0-3-86 16</inkml:trace>
  <inkml:trace contextRef="#ctx0" brushRef="#br0" timeOffset="12282.5252">9943 7452 261 0,'1'-17'244'16,"-1"1"-187"-16,0-3-16 15,0-1-35-15,0-7-9 16,1-3-36-16,3-6-45 15,1-5-53-15,-2-5-102 0</inkml:trace>
  <inkml:trace contextRef="#ctx0" brushRef="#br0" timeOffset="12438.7803">10058 6656 311 0,'0'-20'154'0,"0"-2"-123"15,-3-3-11-15,2-2-18 16,1-3-20-16,-2-1-45 16,1-4-49-16,0-1-41 15</inkml:trace>
  <inkml:trace contextRef="#ctx0" brushRef="#br0" timeOffset="12579.4997">10055 6008 450 0,'-7'-23'65'16,"1"-2"-28"-16,0-3-30 16,3-1-22-16,-1-4-30 15,0-3-66-15,2-2-57 16</inkml:trace>
  <inkml:trace contextRef="#ctx0" brushRef="#br0" timeOffset="12751.3228">9994 5473 512 0,'-6'-6'66'0,"-2"-2"-3"16,3 0-17-16,1-2-40 15,1-3-6-15,-1-2-9 16,3-4-29-16,1-4-31 16,0-2-19-16,0-6-68 15,0 0-164-15</inkml:trace>
  <inkml:trace contextRef="#ctx0" brushRef="#br0" timeOffset="13642.1413">9938 5101 111 0,'-10'0'346'0,"1"0"-295"0,0-5 4 16,3-1-34-16,2 0-18 15,1-2-3-15,3-1-4 16,0 0-10-16,0-1-12 15,5 2-13-15,3 1-25 16,1 1-18-16,-1 1 6 0,-2 2 17 16,0 3 37-16,-1 0 19 15,-4 3 7-15,1 5 16 16,-2 1 27-16,0 2 5 16,-2 3-10-16,-6-1-3 15,1 0-18-15,-2 3-8 16,0-1-8-16,0 0-5 0,2 0 1 15,2-3-1-15,0-1 0 16,4 0 0-16,-3-2-1 16,4-3 1-16,0 0-2 15,0-1-5-15,0-2-5 16,0-1-4-16,0-2 1 0,0 0 11 16,0 0 3-16,4-8 2 15,-2-3 8-15,4-1 2 16,-5-4-4-16,2 1 3 15,-1 1-2-15,-1-2 1 16,-1 3-1-16,0 0 0 0,0 4-1 16,0 1 0-16,0 2 0 15,0 1-1-15,0 2 2 16,0 0 2-16,-1 3 2 16,-2 0 1-16,0 0-8 15,-4 0-3-15,-1 6-2 0,-1 2 0 16,0 4 1-16,-2 4 1 15,-2-1-1-15,2 1 0 16,2 1 1-16,1-3 0 16,1-2 3-16,3-1 0 15,1-3 1-15,0-2 5 0,1-1 0 16,1-2-4-16,-2 0-3 16,2-2 1-16,0-1-2 15,1 0 0-15,0 0 4 16,0 0 10-16,0-3 9 15,0-5-9-15,0-3-12 16,5-3-4-16,0-4-2 0,-1 2 2 16,1-2-1-16,1 4 0 15,-2 0-1-15,1 0 1 16,0 5 0-16,-2 3 0 16,1 1-1-16,0 3-1 15,0 2 0-15,3 0-1 0,3 0 1 16,4 2 1-16,3 4 0 15,3 0 0-15,5 0 1 16,1-1 0-16,3 0 2 16,-1-4 3-16,-3 1 3 15,-2 1-1-15,-2-3 0 0,-5 0-3 16,-4 0-2-16,-4 1-2 16,0 1 0-16,-2-2-1 15,-4 0-15-15,-2 2-43 16,0-2-53-16,0-2-141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04T17:34:2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15482 8999 255 0,'-2'0'44'16,"0"0"3"-16,2 0 10 15,-2 0-7-15,1-2-3 16,1-2-14-16,0 1-14 16,0-3-2-16,0 1-1 15,0-1-3-15,0-2-3 0,7 0-2 16,2-4 4-16,5-1-8 16,4-4 3-16,4-3 14 15,7-2-8-15,5-2 0 16,4-2-3-16,3 1-6 15,-1 2 3-15,2 1-1 0,-6 5 0 16,-1 5-1-16,-7 2 1 16,-2 7-3-16,-3 3-2 15,-5 6-2-15,-2 11 0 16,-4 10 1-16,-2 6-1 16,-3 8 0-16,-2 7 1 15,0 6 0-15,-5 5-1 0,0 1 2 16,0 1-1-16,0 0 1 15,0 1 0-15,-5-4 2 16,-4 0 2-16,-2-1-2 16,-5 0 1-16,-3-2 0 15,-4-2-2-15,-5-1 0 0,-3-3 2 16,-6-3-4-16,-2-6 1 16,-3-4-1-16,-1-7 2 15,-1-6 0-15,0-6 2 16,2-6-1-16,0-4 2 0,3-7 0 15,3 0-2-15,3-6 5 16,4-8-1-16,5-5-1 16,5-4-1-16,7-4-3 15,4-4-4-15,7-2-1 16,1 0-1-16,11 0 0 16,8 0 0-16,6 1 2 0,3 2 1 15,7 1-2-15,2 2 2 16,2 2 0-16,4 5 1 15,0 3-1-15,0 5 2 16,0 5-1-16,-3 6 1 16,-3 1-1-16,-1 7 2 0,-4 8 0 15,0 3-2-15,-4 4 1 16,0 3-1-16,-1 3 1 16,-1-2-2-16,1-1 2 15,-4 0-2-15,2-5 0 16,-2-2-1-16,0-5 0 15,-2-4 1-15,-1-5-2 0,-2-3-2 16,-2-1-11-16,-2-2-7 16,-3-8-17-16,-2-4-29 15,-3-4-34-15,-2-3-45 16,-2-5-232-16</inkml:trace>
  <inkml:trace contextRef="#ctx0" brushRef="#br0" timeOffset="953.2461">17448 8584 307 0,'0'-3'56'16,"-6"-8"-40"-16,-4-3-8 0,-2-3-5 16,-3 0 12-16,-4-1 14 15,-3 0-5-15,-3 0-3 16,-2 2 1-16,-2 2-3 16,-2 1 0-16,-3 4 5 15,0 3 0-15,-2 2 4 0,2 4-6 16,-1 0-2-16,1 2-7 15,-1 9-6-15,3 3-4 16,-2 5-3-16,2 4 1 16,2 4-1-16,-1 2 4 15,3 5 1-15,3 0 5 16,1 2-1-16,5 1-3 0,3 1 0 16,6 1 0-16,3-1 0 15,6 0 0-15,1-2-3 16,4-1-1-16,9-3-1 15,4-5-2-15,7-6 0 16,2-4 0-16,7-7-1 0,2-6 0 16,2-4 0-16,1-2 2 15,-1-10 0-15,-2-5 2 16,-4-2-1-16,-3-5 0 16,-4-1 1-16,-2-2-2 15,-2-3 3-15,-3-1-2 0,0-1 0 16,-2-1 0-16,-1 2-1 15,-2 2 0-15,1 3 1 16,-4 6-1-16,1 3-1 16,-2 6 2-16,-1 3 0 15,-3 5 0-15,0 3-2 0,-2 1 0 16,-2 12-2-16,0 8 0 16,0 8 3-16,-9 10 0 15,-3 7-1-15,-4 8 1 16,-3 6 1-16,0 6-2 15,-2 0 3-15,2 3-1 0,-1-4 6 16,3 2 2-16,2-3-2 16,-2-3 1-16,3-2 1 15,-1-5-4-15,2-1-1 16,-1-8-2-16,3-5-1 16,1-8-3-16,3-7 3 0,1-9-2 15,4-6-2-15,2-6-19 16,0-4-22-16,0-12-19 15,2-9-30-15,8-8-13 16,3-8-226-16</inkml:trace>
  <inkml:trace contextRef="#ctx0" brushRef="#br0" timeOffset="1844.0856">17636 8579 290 0,'-12'1'100'0,"4"-1"-59"16,2 0 4-16,2-4-16 15,4-2 4-15,0-2 8 16,10-4-12-16,5-1-19 16,9-1-7-16,10-1-4 15,6 1 0-15,4 4 2 16,7 2-2-16,1 4 2 0,-2 4 1 15,-2 0 0-15,-2 11-3 16,-4 6 5-16,-6 6-4 16,-5 4 2-16,-6 5 1 15,-6 2 0-15,-8 3 9 16,-5 1-9-16,-6 1 7 0,-4 0-1 16,-11-3 1-16,-6 0-1 15,-4-4-1-15,-5-2-1 16,-5-5 1-16,1-2-3 15,-1-5-2-15,0-3-2 16,1-2-1-16,6-3 2 16,4-2-1-16,6-4-1 0,6-1 1 15,4-3-1-15,6 0 2 16,2 0 0-16,10-2-3 16,7-5 1-16,6-1-1 15,7 0 1-15,4 1 0 16,4 1 0-16,1 2 0 0,0 4 0 15,0 0 0-15,-1 1 0 16,-2 9 0-16,-3 3 0 16,-5 3-2-16,-3 2 2 15,-4 4 0-15,-4 1 2 0,-3 2-1 16,-6 1 4-16,-5 4 5 16,-3 1-3-16,-2 1 0 15,-13 2-2-15,-4 2 1 16,-8 0-2-16,-5 1-1 15,-5-1 1-15,-4-2-1 16,0-2 2-16,-3-5-2 16,1-2 4-16,0-3-1 0,2-6 2 15,3-2 0-15,2-7 0 16,3-2 2-16,3-5-3 16,5 0-2-16,4-2-3 15,3-5-2-15,5-2 0 0,4 0-5 16,5 0-10-16,1-1-10 15,3 0-17-15,0 0-28 16,7 1-40-16,6-1-26 16,2-1-146-16</inkml:trace>
  <inkml:trace contextRef="#ctx0" brushRef="#br0" timeOffset="2282.0339">18637 9346 471 0,'0'5'51'16,"0"-1"-25"-16,-8 3 0 0,-1-1-8 15,-1 1 4-15,-2-1-5 16,3 1-13-16,3-4 0 16,3-1 7-16,1 0 0 15,2-2 3-15,0 0 16 16,3 0 4-16,5-4-14 0,2-3-7 15,1-1-6-15,-1-1-5 16,0 1-2-16,-1 0 0 16,-4 4-2-16,0 0-7 15,-2 1-10-15,-3 2-12 16,0 1-20-16,-3 0-32 16,-6 0-18-16,-1 0-119 0</inkml:trace>
  <inkml:trace contextRef="#ctx0" brushRef="#br0" timeOffset="2797.6747">19407 8486 391 0,'0'0'61'0,"0"0"-39"15,0 0-6-15,0 2-10 16,0 5 0-16,0 3 5 15,0 4 6-15,0 3 2 16,-2 2 4-16,0 3-1 0,2 2-3 16,0 2-2-16,0 2 2 15,0 4 0-15,-2 2 0 16,1 3-2-16,0 3-1 16,-4 2-4-16,-1 4-2 15,-2 2-5-15,-2 2-1 16,-3 4-1-16,1-2 2 0,-1 0-5 15,1 0 1-15,-1-5 1 16,1-3-2-16,1-9 1 16,2-4-1-16,3-6 0 15,1-6 1-15,2-7-2 16,1-6-1-16,1-3-17 0,-1-3-19 16,2-1-32-16,0-12-22 15,0-5-25-15,0-7-156 16</inkml:trace>
  <inkml:trace contextRef="#ctx0" brushRef="#br0" timeOffset="3375.6655">20006 8570 355 0,'-7'-1'82'15,"-3"1"-68"-15,-4 0-9 0,1 0-1 16,-3 4 2-16,-2 6 13 16,-4 3-8-16,3 4-3 15,0 2-1-15,2 3 1 16,3 0 7-16,3 0-2 15,8-1 5-15,3-1 6 0,0-2-2 16,6-2 7-16,8-1 4 16,5-1-1-16,4-1-9 15,5-2-5-15,4 0-7 16,2-1-3-16,2 1 1 16,0 0-1-16,0 1 0 15,-2 1-3-15,1-1 1 0,-6 2-4 16,0 2-2-16,-5 0 1 15,-3 3-1-15,-4 1 0 16,-2 0 0-16,-3 4-1 16,-7-1 2-16,0 3 0 0,-5-3-1 15,0 1-1-15,-8-2 2 16,-6-1-1-16,-6-2 0 16,-4-2 0-16,-3-1 0 15,-8-2 0-15,-4-2 0 16,-1-4 0-16,-4-1-2 15,-1-5-1-15,1-2-3 0,3-2-10 16,2-8-14-16,5-3-10 16,3-4-12-16,5-4-19 15,4-3-4-15,7-4-41 16,2-4-112-16</inkml:trace>
  <inkml:trace contextRef="#ctx0" brushRef="#br0" timeOffset="3703.9453">19879 8465 219 0,'32'0'312'0,"5"-5"-244"15,4-5-14-15,5-2-20 16,8-4 3-16,3-1-7 16,5-1-13-16,0-1-8 15,4-1-7-15,0 1 1 16,-2 2-2-16,-6 2-1 0,-8 2-2 16,-10 2-1-16,-5 4-3 15,-5-1-6-15,-8 5-11 16,-2 0-24-16,-5 1-42 15,-2 1-39-15,-3-3-160 16</inkml:trace>
  <inkml:trace contextRef="#ctx0" brushRef="#br0" timeOffset="11641.6701">15789 3578 256 0,'0'4'12'15,"1"-2"10"-15,1 0 0 0,-1 1-2 16,0 0-2-16,-1-1 0 15,0-2 2-15,0 0 13 16,0 0-10-16,0 0-5 16,0 0-1-16,0 0-1 15,0 0 4-15,0 0 9 16,0-8 2-16,0-1-8 0,0-2-12 16,0-4 0-16,0 0-4 15,0 0-2-15,0 0-1 16,-3 2 1-16,-2 1-3 15,1 1 0-15,-1 2 0 16,-3 1 4-16,-1 3-3 0,-2 0-2 16,-3 3-2-16,-3 2 0 15,-6 0 1-15,-1 1-2 16,-3 7 1-16,-1 5 0 16,0 3 0-16,-1 3 3 0,2 4-2 15,0 3 0-15,0 2 0 16,2 1 1-16,4 4 0 15,0 2-2-15,4 3 2 16,3 4 0-16,4 0-1 16,3 3 1-16,5 0-1 15,2-3 1-15,4-2 2 0,11-5 8 16,5-3 2-16,5-6 8 16,5-4-2-16,7-7-2 15,4-2-3-15,6-7-2 16,0-3-7-16,3-3-2 15,-4 0-1-15,-3-3-2 0,-3-3 1 16,-4 1-3-16,-5-1 0 16,-5 3-16-16,-1-2-19 15,-5 2-16-15,-1 1-23 16,-2-2-6-16,-3-1-44 16,1-1-58-16</inkml:trace>
  <inkml:trace contextRef="#ctx0" brushRef="#br0" timeOffset="13189.4903">16362 3014 463 0,'5'0'7'0,"-3"0"4"15,2 5-14-15,-1 13-9 16,1 6 9-16,0 14 5 15,-2 12 0-15,1 9 0 16,-3 10 1-16,3 6-3 16,-1 4 0-16,-1-3 1 0,0-3 0 15,2-8-1-15,-1-9 2 16,1-9 1-16,0-9 5 16,-1-8 0-16,0-7-4 15,-2-6-3-15,0-9-2 16,-2-2-6-16,-10-6-26 0,-3-3-16 15,-6-10-29-15,-3-7-10 16,-3-5-2-16,0-4 28 16,0 0 50-16,2-1 45 15,2 5 38-15,4 2 6 16,5 6-10-16,4 6-4 0,4 3 1 16,4 5-18-16,2 2-15 15,0 1-12-15,7 0-12 16,8 3-4-16,6 3 2 15,8 3 7-15,10 2-3 16,4 0-4-16,7 0-2 16,4-1-1-16,3-3-1 0,1 2 2 15,-1-5-1-15,-1-4 9 16,-4 0-1-16,-1-1 3 16,-5-8 0-16,-2-3-3 15,-3-4 0-15,-3-1-4 0,-7-2-3 16,-5-1-2-16,-5-2 0 15,-5-1 0-15,-9 1 0 16,-5-1-6-16,-2 3-3 16,-7 2-1-16,-7 3 3 15,-4 3 2-15,-7 7 0 16,-1 4 1-16,-3 1-1 0,-2 6 1 16,-1 11 2-16,0 5-1 15,-1 6 1-15,1 0 0 16,5 3 1-16,0 0 1 15,5 1-2-15,6-1 0 16,5 0 0-16,6-1 1 0,5 1 2 16,0-2 0-16,10 0 5 15,7-5 4-15,5-1 3 16,6-4-4-16,7-5-1 16,2-5 2-16,6-4 0 15,1-5-4-15,2-3-2 0,-2-10-2 16,0-4-1-16,-2-4 1 15,-3-4-1-15,-1-2-2 16,-2-2 5-16,-2-2-1 16,-1 1-2-16,0 1-1 15,-3 2 1-15,-1 3-2 16,0 4-1-16,-4 4 1 0,1 5-1 16,-2 8-1-16,-4 3-2 15,1 0-1-15,-1 11-1 16,-5 8 0-16,-3 4 5 15,-1 4 0-15,-3 1 0 0,-1-1 0 16,-3-2 2-16,0-7-1 16,-3-2 0-16,0-9 1 15,0-2 0-15,-1-4 2 16,0-1 5-16,0 0 16 16,0-9 2-16,0-4-10 0,-2-4-15 15,1-5 0-15,1-1-2 16,0-2-1-16,1 5 1 15,7-1-2-15,2 5 1 16,2 3 1-16,1 3-1 16,1 5 1-16,0 3-1 15,2 2 0-15,-1 4-1 0,3 8-1 16,-3 4 1-16,1 3 1 16,-3 3 0-16,2-2 2 15,-4 0 3-15,1-4-4 16,-2-3-1-16,-6-4 5 0,2-3-1 15,-4-3-1-15,-1-2 1 16,1-1 3-16,0-2 2 16,-2-8-2-16,2-4-3 15,0-4-2-15,2-6 1 16,0-1-1-16,3-4-1 16,1 1 1-16,1 0-3 0,3 4 1 15,1 5-2-15,-1 3 3 16,1 6-1-16,0 6 1 15,-1 4 0-15,1 1-3 16,-1 12 0-16,1 6-2 16,-3 4 5-16,1 3 0 0,-1 5 1 15,-1-2 0-15,2 1 0 16,-2-3 0-16,4-4-1 16,0-3-1-16,4-7-9 15,3-6-19-15,2-6-12 16,3-1-24-16,1-12-24 0,2-7-40 15,-1-6-66-15</inkml:trace>
  <inkml:trace contextRef="#ctx0" brushRef="#br0" timeOffset="13893.1877">18283 3403 346 0,'-8'0'58'16,"3"0"-19"-16,0 0-17 15,3 8-8-15,2 4 8 16,0 4 2-16,0 5-6 0,7 3-2 16,6 5-8-16,-1 2-8 15,2 5 1-15,3 1-1 16,1 2 0-16,-1 0 0 16,2 1 0-16,-2 0 1 15,1 0 5-15,-1-1 8 16,-2-5 0-16,1-2-6 0,-5-6-4 15,-2-3 2-15,-1-7-4 16,-4-4-1-16,0-4 2 16,-4-5-3-16,0 0 1 15,0-3 3-15,0-3 11 16,-7-8 4-16,-2-5-8 0,-2-5 6 16,-2-7-13-16,-1-6-1 15,3-5-1-15,-1-3 3 16,3-1-1-16,1 0 0 15,2-1 9-15,2 4-1 16,4-1-3-16,0 4 2 0,0 0 1 16,6 3-13-16,4 1 2 15,1-1 1-15,3 5-3 16,5-1 1-16,1 2-1 16,4 4 0-16,3 0 1 15,3 5 1-15,0 1-1 0,2 5 0 16,-1 3 0-16,0 2 1 15,-3 3-1-15,-4 4 1 16,-1 1-1-16,-5 0 0 16,-6 2-1-16,-3 8-1 15,-2 3 0-15,-4 4 1 0,-3 4 0 16,-3 4 0-16,-10 4 1 16,-6-2-2-16,-4 1 6 15,-7-3-2-15,-3-1 0 16,-5-3 5-16,3-4 1 15,-4-3-3-15,2-4-2 0,2-3-1 16,0-4-2-16,3-3 0 16,5 0-5-16,2-7-23 15,2-3-30-15,8-1-45 16,5-5-39-16,6 1-137 16</inkml:trace>
  <inkml:trace contextRef="#ctx0" brushRef="#br0" timeOffset="15989.0683">12323 3260 272 0,'-24'-9'49'15,"3"3"-23"-15,-1-2 4 16,3 2-10-16,2 3 6 15,3 0-1-15,5 0-6 16,2 3 5-16,2-2 2 0,4 1-6 16,1 1-2-16,0 0-9 15,1 6-9-15,7 9-1 16,5 5 0-16,4 8 3 16,5 6-1-16,-1 7 2 15,3 1 0-15,1 1-1 0,-1-4-1 16,-3-4-2-16,-2-6 2 15,-2-7 2-15,-4-6 4 16,-4-7 3-16,-4-3 3 16,-1-4 7-16,-4-2-1 15,0 0 5-15,0-7 7 16,-2-9-6-16,-6-4-20 0,0-8-6 16,0-6 1-16,0-4-2 15,4-2 3-15,4 0-2 16,0 0-1-16,1 2-1 15,11 4 0-15,3 3 2 0,5 5-2 16,4 3 2-16,2 5-1 16,1 5 1-16,3 5-1 15,-1 8-1-15,3 0 2 16,-5 14-1-16,4 5 1 16,-3 8 0-16,-1 6 1 15,-2 0 0-15,-2 1 0 0,-3-2 1 16,-4-2 2-16,0-6 0 15,-6-5 1-15,-1-5 2 16,-5-6 1-16,0-4-5 16,-2-2 1-16,-2-2 2 15,0 0 14-15,0-14 7 0,-4-3-12 16,-2-8-13-16,-1-4-1 16,2-6-2-16,1-3 0 15,2-1 0-15,2 3 1 16,0 1 1-16,2 5-2 15,5 6 1-15,2 4 1 0,-1 7-1 16,2 5 1-16,3 5 1 16,1 3-4-16,1 2 0 15,4 11 0-15,1 7 1 16,5 7 1-16,0 4 0 16,2 2 2-16,3 2-3 0,3-2 4 15,1-4-3-15,-1-4 2 16,3-3 0-16,0-5 0 15,2-6 4-15,-4-5-1 16,0-6 3-16,-1 0-6 16,-2-5 1-16,-1-9-1 15,-5-3 0-15,-2-4 1 0,-6-4-3 16,-5-6 1-16,-5 0-2 16,-6-5 1-16,-1 0-2 15,-5-1-3-15,-8 4 1 16,-2 6 1-16,-1 3 2 15,-1 7 1-15,2 7 3 0,2 5-2 16,0 5 0-16,3 0-1 16,0 6-2-16,2 8 0 15,3 8-2-15,3 3 3 16,2 4 0-16,6 3 2 16,5 1-1-16,4-3 1 0,4-4 0 15,5-3 0-15,-2-6 0 16,3-6-2-16,1-6 4 15,0-5 2-15,3 0 3 16,-4-11 1-16,2-6-3 16,-2-5-2-16,-4-1-1 0,0-5 0 15,-2 0 0-15,-2 2 0 16,-3-1-1-16,-1 4 0 16,-2 5 1-16,-2 5-2 15,-2 4 0-15,1 4 1 16,1 5-3-16,1 2 0 0,-1 10 0 15,3 4 1-15,0 6 1 16,2 1 0-16,-3 1 0 16,1-2 0-16,-2-3 0 15,-2-4 0-15,-1-4 0 16,-3-5 0-16,-1-1 0 0,-2-5 2 16,-1 0 2-16,0-5 5 15,0-7 9-15,0-7-10 16,0-4-6-16,-2-3-1 15,2-4-2-15,0 1 0 16,0-1 2-16,0 2-2 0,6 2-1 16,1 4 1-16,5 5 0 15,-3 5 0-15,5 4-2 16,-2 6 2-16,3 2-2 16,0 5 1-16,2 8-1 15,1 5 2-15,-1 4 1 0,-3 1-1 16,1-1 1-16,0-1 0 15,-3-5 0-15,-3-1 0 16,-1-5 2-16,-1-7 0 16,-3 0 5-16,0-3 1 15,0 0 2-15,-1-8 4 0,-1-4-3 16,-2-5-4-16,1-3-5 16,0-5-2-16,0-3 0 15,0 0 0-15,4-2 1 16,2 1-3-16,-1 3 2 15,1 4-1-15,1 3-1 16,0 7 1-16,0 3 1 0,0 6-2 16,2 3 0-16,2 1-3 15,-3 12 1-15,5 5 2 16,0 4 2-16,0 6-3 16,1 0 4-16,1 0-3 0,-1-2 2 15,1-3 1-15,-1-3-2 16,2-5 1-16,-4-2 0 15,3-5-2-15,-2-3-17 16,0-4-18-16,1-1-24 16,-1-5-33-16,-1-7-17 0,-1-7-38 15,1-3-116-15</inkml:trace>
  <inkml:trace contextRef="#ctx0" brushRef="#br0" timeOffset="17208.2055">14627 2782 487 0,'0'0'68'0,"0"6"-40"16,0 5-25-16,-5 5-3 15,-1 3 4-15,0 6-2 16,1 1 0-16,0 2-2 0,4 0 0 16,1 0-2-16,0-3 0 15,8-2 2-15,7-5 0 16,2-2 2-16,2-6 0 15,2-3 15-15,2-5 6 16,0-2-1-16,-1 0 1 0,-1-8-5 16,-2-3-9-16,-4-6-6 15,-2 0 0-15,-5-3 1 16,-6-5-3-16,-2 0 2 16,0-3-3-16,-7-3-1 15,-5 0 0-15,-1 2 1 16,-3 3 0-16,1 2-2 0,0 6 1 15,3 2-1-15,2 5 1 16,3 5 0-16,2 1 0 16,4 2 2-16,1 0-1 15,0 0 1-15,8-3 0 16,5 1-2-16,4-1 0 0,2 0 0 16,6 1 1-16,-1 3 0 15,0 1-1-15,-1 1 0 16,-2 0 1-16,0 5-2 15,-3 5 1-15,-1 1 1 16,-2 3-1-16,-2 2 2 16,-1 1-1-16,-1 1 0 0,-1 1-1 15,-2 0 2-15,-3-1-1 16,1 0 0-16,0-3 1 16,0-3-2-16,-3-1 1 15,1-3-1-15,1-2 1 0,2-3 1 16,-1-2-2-16,5-1 1 15,0 0-5-15,4-7-6 16,1-5-5-16,2-4-6 16,1-4-3-16,-1-2 7 15,0-1 10-15,-2-2 6 16,-3 2 2-16,-4 3 2 0,-1 3 8 16,-2 4 5-16,-4 7 7 15,-1 0 0-15,-1 6-1 16,0 0-14-16,0 0-9 15,-3 8-7-15,-1 4 3 16,0 5 3-16,2 2 1 0,2 2 1 16,0 1 2-16,7-3-2 15,5-2 1-15,3-3 0 16,5-5-1-16,1-3 5 16,4-6 0-16,0 0 2 15,0-1 1-15,2-10-3 16,0-3-2-16,-2-1 0 0,-3-5 0 15,-1 2 2-15,-5-4 0 16,-1 1-1-16,-5-1 0 16,-1 2-1-16,-5 0 0 15,0 1-1-15,-4 5 0 0,1 3 6 16,-1 5 7-16,0 3-4 16,0 2-8-16,0 1-3 15,2 0-2-15,1 1-3 16,2 7-5-16,2 3 7 15,6 6 3-15,-1 3 3 0,5 5-4 16,3 4 2-16,-1 1 0 16,2 0 0-16,-3 1 0 15,0-1 0-15,-1-5 1 16,-4-2-2-16,-4-4 1 16,-1-6 0-16,-3-4 0 15,-2-2 0-15,-3-2-1 0,0-2 0 16,0 0-5-16,-8-1-2 15,-2-2 2-15,0 0-1 16,-1-1 4-16,0-7 2 16,-1-3 2-16,5-1 0 15,2-5 3-15,5-2 4 0,0-4 9 16,14-1-7-16,7-1 0 16,4-3-2-16,9 2 1 15,7 2 1-15,3 3-7 16,1 1-2-16,2 5-2 0,-1 3-5 15,-4 6-46-15,-7 1-70 16,-8 4-119-16</inkml:trace>
  <inkml:trace contextRef="#ctx0" brushRef="#br0" timeOffset="19241.0998">12814 9070 410 0,'0'-41'68'0,"0"3"0"15,-2 3-20-15,-8 5-22 16,-3 4 1-16,-1 6-12 15,-3 2-6-15,-2 7-5 0,-1 4-3 16,0 5-3-16,-4 2-1 16,6 8-2-16,0 9 1 15,2 6 2-15,4 6-1 16,6 4 1-16,2 5 2 16,4 1-1-16,0-2 1 0,12-3 1 15,1-3-1-15,6-6 2 16,6-8 8-16,2-8 1 15,2-7-5-15,1-2 0 16,2-12 0-16,0-9-3 16,-2-7 0-16,-1-6-1 15,-4-3-1-15,-4-4-1 0,-4-2 0 16,-4 0-1-16,-5-1 2 16,-6 1 0-16,-2 1-2 15,-5 1 1-15,-7 4-7 16,-7 6 0-16,-4 6-5 0,0 7 6 15,-3 7 0-15,2 7 0 16,1 4 5-16,1 1-2 16,6 9 2-16,5 2 0 15,8 1-4-15,3 1 1 16,5-2 1-16,15-3 1 16,9-4 6-16,5-5-1 0,8 0 2 15,2-10-2-15,4-4 5 16,-1-4-5-16,-1-2 1 15,-4 0-2-15,-4 1-1 16,-6 2 0-16,-7 1-1 16,-4 6 1-16,-6 3-1 0,-7 4 0 15,0 3-2-15,-6 3-1 16,-1 12 1-16,-1 4-1 16,0 8 1-16,0 5 1 15,0 4 1-15,3 5-1 16,3-3 0-16,3 0-4 0,0-5-16 15,5-8 13-15,-2-5 5 16,3-11 4-16,0-7 7 16,2-2 17-16,1-8 0 15,-3-11-6-15,1-4-8 16,-2-4-4-16,-2-3-5 0,-4-3-2 16,-2 0 0-16,-2 0-3 15,-4 0 1-15,0 5-6 16,0 5-1-16,0 4 5 15,0 6 3-15,-2 6 3 16,0 6 4-16,1 1-4 0,1 6-4 16,0 7-3-16,0 4 2 15,1 3 2-15,9 2 0 16,1-1 1-16,3-2 0 16,3-4 1-16,5-4-1 15,1-7 2-15,0-4 5 0,3 0 3 16,-1-12 1-16,2-6 0 15,-2-8 3-15,-1-4-3 16,0-7-9-16,-4-5-3 16,-3-3 1-16,-5-6-4 15,-6 0-6-15,-6-4-6 0,0 0 0 16,-5 0-1-16,-8 4 0 16,0 5 6-16,-3 7 6 15,1 11 1-15,3 8 6 16,3 7 2-16,1 11-1 15,3 2-2-15,2 11-6 0,3 9 0 16,0 9-1-16,8 8 3 16,4 6 0-16,5 2-8 15,2 2-19-15,2-2 0 16,-1-2 11-16,-1-6 8 16,-3-5 9-16,-4-6 1 15,-4-6 1-15,-5-5 1 0,-3-6-1 16,0-7 1-16,-7-2 2 15,-3-3 6-15,-3-9 2 16,2-4 2-16,1-1-4 16,2-7 6-16,5 1 1 0,3-3-5 15,6-1-12-15,11 1-2 16,7-3 0-16,5 1-7 16,7 2-8-16,1 2-4 15,3 3-10-15,-1 4-21 16,0 6-46-16,-4 2 11 15,-4 8-28-15,-4 1 12 0,-7 8 48 16,-2 8 66-16,-5 6 71 16,-5 6 14-16,-2 6 13 15,-2 6-35-15,0 3 13 16,-1 3-35-16,1 3-19 16,2 0-12-16,-1-2 6 0,2 0-5 15,1-4-6-15,0-3-6 16,0-4-2-16,1-4-6 15,-3-6 0-15,0-7-1 16,-2-4-1-16,-2-7 3 16,-2-6-2-16,0-2 8 0,-7-8 17 15,-5-9-5-15,-4-6-18 16,-4-7-1-16,-4-6-2 16,2-7 1-16,2-5 1 15,1-6-1-15,4-5-3 16,7 0 0-16,2 1 2 0,6 0-1 15,4 6-1-15,13 6 2 16,8 6-1-16,4 4 1 16,3 8-1-16,4 7 1 15,0 8 0-15,-2 9 1 16,-2 4-4-16,-4 14 5 0,-3 9-3 16,-6 10-2-16,-5 7 1 15,-6 6 1-15,-7 2-1 16,-1-2-1-16,0-3-2 15,-4-7 4-15,-4-7-1 16,0-9 0-16,2-7-15 0,-1-8-25 16,3-5-35-16,0-11-42 15,4-12-85-15</inkml:trace>
  <inkml:trace contextRef="#ctx0" brushRef="#br0" timeOffset="19945.0832">14683 8053 373 0,'4'17'33'15,"-4"4"11"-15,0 3-16 0,0 3-24 16,0 2 1-16,2-1-1 16,2-5-4-16,3-3-1 15,3-8 2-15,4-6-1 16,1-6 8-16,2-2 8 15,4-12 10-15,-1-5 9 16,-1-5-6-16,-2-2 0 0,-1-3-9 16,-4 0 1-16,-2 1-2 15,-4 2-7-15,-3 4-10 16,0 4-1-16,-3 5 0 16,0 5-1-16,0 5 1 0,0 3-1 15,0 1 0-15,1 10-6 16,3 5 2-16,2 2 2 15,5 4 0-15,2 0 3 16,7-2-4-16,2-1 3 16,3-8-1-16,5-2 2 0,2-8 3 15,1-1 3-15,-1-1 3 16,-1-9 5-16,-2-5 1 16,-5-4-4-16,-3-2-4 15,-3-5-4-15,-2-3-3 16,-6-2 0-16,-2-3-2 15,-4-4-2-15,-2-4-4 0,-2-3 4 16,0-4-1-16,-5 0-5 16,0-2 3-16,-1 6 2 15,3 3 3-15,-1 10 1 16,3 7 0-16,1 8 0 16,0 7 1-16,0 7 4 0,0 3-4 15,0 10-4-15,3 10-1 16,1 8 2-16,3 10 2 15,1 9 0-15,0 6 1 16,1 3 0-16,1 1-2 0,0-2 1 16,1-5-1-16,2-7 1 15,1-8 1-15,-1-11-2 16,1-5 0-16,-3-9-3 16,-1-5-6-16,0-5-10 15,-2-5-9-15,-5-9-16 16,-3-8-27-16,0-3-25 0,-13-6-24 15,-5-6-140-15</inkml:trace>
  <inkml:trace contextRef="#ctx0" brushRef="#br0" timeOffset="20101.6319">15101 7685 335 0,'0'0'270'15,"2"0"-166"-15,11-1-54 16,6-5-40-16,8-4-3 15,7-2-5-15,7-3-3 0,1-2-12 16,2 0-35-16,-5-3-76 16,-5-3-121-16</inkml:trace>
  <inkml:trace contextRef="#ctx0" brushRef="#br0" timeOffset="25729.2838">15394 5921 328 0,'7'3'26'16,"1"-3"-5"-16,3 0 18 15,1 0-16-15,2-7 4 0,1-1-9 16,0-5-5-16,3-1 0 16,-1-3 1-16,4-1 3 15,-2-5 1-15,5-4-1 16,4-2-4-16,2-5-1 16,5-5-4-16,0-4 1 15,1-4 0-15,2-1-5 16,-5-3-2-16,-1-3-2 0,-5-1 1 15,-4-1-3-15,-2-1 2 16,-5 1-3-16,-5 0-3 16,-7 3-1-16,-4 2 6 15,0 5 1-15,-8 3 1 16,-4 8-1-16,-2 6 1 0,-2 6 0 16,2 9 1-16,-1 3-3 15,1 5-1-15,1 6-1 16,-1 0-1-16,1 11 0 15,2 9-1-15,1 8 2 0,0 9 1 16,2 6 2-16,0 8 0 16,4 7 0-16,0 2 0 15,3 5 0-15,1-1 0 16,0-1-2-16,5-3 4 16,0-3-2-16,4-6 0 15,2-2 0-15,-2-7 1 0,1-4-1 16,0-7 1-16,-1-5-1 15,-1-5 1-15,-1-8-2 16,-1-4 2-16,-2-6-1 16,-2-3 1-16,0 0 1 0,0-10 2 15,-2-5-1-15,0-7-2 16,0-5 0-16,0-2-1 16,3-5 0-16,3 0 0 15,2-2 0-15,5 1 0 16,4 2-1-16,6 2 1 15,1 3 1-15,4 3 0 0,1 5 2 16,0 4-1-16,-1 5-1 16,-5 7-2-16,0 4 0 15,-3 3 0-15,-7 11-3 16,0 6 2-16,-2 1 2 16,-3 3-1-16,-3 2 1 0,-2-2 0 15,-3 0 0-15,0-3 0 16,-5 0 1-16,-4-2 1 15,-4-1 2-15,-1-4-1 16,-4-1 0-16,-3-4 0 16,-1-1 2-16,-4-4 0 0,1-2-2 15,-2 0 1-15,0-2-2 16,5 0 2-16,4 0-4 16,1-3 2-16,5 2-2 15,6-2 2-15,1 2-1 16,3 1 0-16,2 0-1 0,0 0 2 15,4 0-2-15,7 5 0 16,5 4 0-16,1 3 1 16,3 2 3-16,5 2 0 15,2 2 0-15,2-1 2 16,1 0-2-16,0-1-2 0,1-2 1 16,-1-2-4-16,-2-4 3 15,0-3 1-15,-2-2-2 16,-1-3 0-16,-4 0-1 15,0-3-1-15,-3-7-13 16,-2-5-30-16,-3-2-31 0,-6-7-28 16,-1-3-70-16</inkml:trace>
  <inkml:trace contextRef="#ctx0" brushRef="#br0" timeOffset="26057.8382">16566 4875 361 0,'4'17'9'0,"0"6"0"15,3 9 10-15,3 10-13 16,-1 9 11-16,1 7 7 15,2 7-1-15,-1 2 8 0,1 0-10 16,1-3-13-16,-1-6-7 16,-1-7 1-16,1-10-4 15,-5-10 2-15,1-9 1 16,-4-7-1-16,-3-6-1 16,-1-9-5-16,0 0-28 15,-9-16-23-15,-6-2-37 0,-5-8-95 16</inkml:trace>
  <inkml:trace contextRef="#ctx0" brushRef="#br0" timeOffset="27748.1704">16486 5305 305 0,'-6'-4'80'0,"2"1"-10"16,4 3-38-16,0 0-15 16,0 1-4-16,7 7-7 15,7 2 6-15,6 2-1 16,7 2 4-16,6-1-3 15,6 2-2-15,5-2-1 0,1-5-7 16,2-2 0-16,1-4 1 16,1-2 18-16,1-1 4 15,-2-10-1-15,-2-4 4 16,-4-3-1-16,1-3-15 16,-9-3-8-16,-5 0-3 0,-2-1 0 15,-6 0-1-15,-9 0-2 16,-5 2-6-16,-7 1 0 15,0 0-6-15,-10 3 2 16,-5 4 0-16,-8 3 4 16,0 6 5-16,0 6 2 0,-2 0 0 15,0 12 0-15,4 5 1 16,0 5 0-16,5 4 2 16,1 4-2-16,6 1 0 15,3 3 2-15,4 0 0 16,2 0 0-16,6-3-1 0,9-3-1 15,3-6 4-15,6-3 2 16,5-9 3-16,2-6 4 16,1-4 3-16,3-4-3 15,-1-10-5-15,-1-6 1 16,-2-3-6-16,-1-2 3 0,-3-3-4 16,-1 1-1-16,-2 0 0 15,-4-1 1-15,-1 6-1 16,-2 2-2-16,-3 4 1 15,-2 5-1-15,0 4 1 16,-1 5-2-16,-3 2 1 0,2 6 0 16,1 7-1-16,0 4 2 15,-1 5-2-15,-1 4 2 16,-1-1 0-16,-2 1-1 16,-2-4-1-16,-1-2-1 15,-1-6 1-15,0-6 4 0,-2-1-2 16,0-5 1-16,0-2 3 15,0 0 4-15,0-12 6 16,3-4-4-16,0-5-3 16,3-4-1-16,4-3-5 15,3 0-2-15,2 2 0 16,1 2 1-16,1 6-1 0,-2 4 0 16,3 6 1-16,-3 3 0 15,0 5 0-15,0 0-2 16,-2 11 1-16,3 3 1 15,-4 5-3-15,-1 1 5 16,0 3-3-16,-2-3 1 0,-2-1-1 16,-1-5 0-16,-3-2 0 15,0-4 0-15,-2-5 2 16,1-1 0-16,-2-2 2 16,0-2 1-16,0-7 0 0,0-5-4 15,0-5-5-15,0-1-1 16,0-3-1-16,-2-2 2 15,1 0 0-15,0 2-2 16,1 0 1-16,0 6 2 16,0 6 3-16,0 3 1 15,0 3 0-15,4 5 1 0,4 0-2 16,-1 5-1-16,3 7 2 16,4 4 0-16,1 6-1 15,2 1 2-15,0 3-1 16,2 0 0-16,2-2 0 15,2-3 0-15,2-3 1 0,4-4 0 16,0-7 0-16,3-5 4 16,1-2 1-16,-1-3 0 15,0-9-2-15,-2-4-2 16,-3-4 2-16,-2-2-3 16,-6-3 0-16,-1-1 0 15,-4-2 0-15,-4-3-2 0,-6 0-2 16,-1 0-2-16,-3-2-1 15,0 1 3-15,-3 2 1 16,-1 7 2-16,-1 4-1 16,2 6 3-16,1 6-2 0,0 4 2 15,2 3-2-15,0 5 0 16,2 9 0-16,4 6-2 16,4 8 3-16,1 7-1 15,3 7 1-15,1 5 0 16,1 1-3-16,2 3 3 15,-1 0 0-15,0 1 0 0,0-5 6 16,0-4-1-16,-3-4 0 16,-1-7-1-16,-2-6-2 15,-4-6-1-15,-1-7-2 16,-2-5 0-16,-2-4 0 0,-2-4 1 16,0 0 5-16,-2-6 4 15,-6-9-6-15,-4-6 2 16,-1-7-5-16,-1-8-4 15,-2-5 5-15,2-6-2 16,1-4-1-16,1-3 0 0,3-4 1 16,1 3-2-16,6-1 6 15,0 5-4-15,2 2 1 16,0 4 1-16,6 5-2 16,2 3-3-16,1 3 2 15,3 1 0-15,3 5 3 16,2 2-7-16,3 5 3 0,5 3-2 15,3 5 1-15,3 4 0 16,5 6 2-16,1 3 2 16,0 4 0-16,2 11 1 15,-1 5 0-15,-3 7 1 16,-2 7-2-16,-5 2-1 0,-5 7 1 16,-6 2 0-16,-8 1 1 15,-7-1-3-15,-2-3 3 16,-11-2-1-16,-9-4 3 15,-11-5 0-15,-6-4-2 0,-9-6 1 16,-7-4-5-16,-6-6-17 16,-7-9-29-16,-4-2-77 15,-3-11-138-15</inkml:trace>
  <inkml:trace contextRef="#ctx0" brushRef="#br0" timeOffset="33202.3416">8071 5019 162 0,'0'3'23'0,"0"-2"-4"15,0 1-12-15,-5 1-2 16,0-1 6-16,1 1 0 16,1 0-2-16,1-1-2 15,-1-1 3-15,3 1 4 16,0-1 7-16,0-1-1 16,0 0 3-16,0 0 1 0,0 0-2 15,0 0-5-15,0 0-1 16,0 0 1-16,0 0-3 15,0 0 2-15,0 0 2 16,0 0-4-16,0 0-5 16,0 0-3-16,0 0-2 0,0 0-2 15,0 0 0-15,0 0 1 16,0 0-3-16,0 0 2 16,0 0-2-16,0 0 0 15,0 0 0-15,0 0 0 16,0 0 0-16,3 0 0 15,1 0 1-15,5 0-1 0,3 0 2 16,1 0-1-16,2 0 2 16,3 0 1-16,-3 0-3 15,5 0 2-15,0-1-3 16,2-4 1-16,2 0 0 16,0 1 0-16,-1-4 0 0,1 2 4 15,1-2-1-15,0 2 1 16,0-2-3-16,0 3-1 15,0-2 0-15,0 3-1 16,-3 0 0-16,0 1 0 16,-3 0 0-16,-2 2 0 0,-6 0 0 15,-2 1 0-15,-2 0-1 16,-3 0 1-16,-1 0 0 16,-2 0-1-16,0 0 1 15,2 0 0-15,-2 0-1 16,2 0 0-16,-1 0-18 0,3 0-7 15,-1 0-20-15,1 0-34 16,-3 0-23-16,-1-3-134 16</inkml:trace>
  <inkml:trace contextRef="#ctx0" brushRef="#br0" timeOffset="34217.9679">2714 6751 48 0,'1'-3'46'15,"-1"3"-12"-15,0 0 7 16,0 0-6-16,0 0-8 15,0 0-17-15,-1 0-4 16,1 0 7-16,-2 0 4 16,2 0 3-16,0 0-8 15,0 0-5-15,0 0-4 0,0 0-1 16,0 0 4-16,3 0 8 16,3 0-4-16,0 0 2 15,3 0 3-15,1 0 6 16,3-2-2-16,5-1-3 15,-3 2 0-15,4-2-4 0,1 1-4 16,2-1-1-16,3 1-5 16,0-1 0-16,2-1 2 15,0 2-1-15,0-3-3 16,-1 1 1-16,-1 1-1 16,-2 1 2-16,-4-1-2 0,-3 1 1 15,-5 1-2-15,-3 1 1 16,-2 0-1-16,-4 0-11 15,-2 6-27-15,0 2-13 16,-2-1 4-16,-4 3-23 0,2-2-74 16</inkml:trace>
  <inkml:trace contextRef="#ctx0" brushRef="#br0" timeOffset="39982.9042">8067 10319 388 0,'5'1'9'0,"-4"-1"6"15,0 0-6-15,0 0-3 16,1 0 3-16,-2-1-7 0,0-2-3 15,0-1-12-15,0-3-18 16,0-2-16-16,0-2-15 16,5-5-71-16</inkml:trace>
  <inkml:trace contextRef="#ctx0" brushRef="#br0" timeOffset="40139.1762">8509 9860 411 0,'11'-11'44'0,"-4"-4"-30"0,5-6-11 15,0-5-6-15,2-6-37 16,1-6-55-16,0-3-102 16</inkml:trace>
  <inkml:trace contextRef="#ctx0" brushRef="#br0" timeOffset="40279.9479">8819 9283 449 0,'8'-13'38'0,"0"-4"-25"0,1-7-13 16,3-6-36-16,1-5-74 15,-1-8-124-15</inkml:trace>
  <inkml:trace contextRef="#ctx0" brushRef="#br0" timeOffset="40420.4344">9073 8609 507 0,'1'-22'43'0,"0"-5"-32"16,3-10-11-16,2-5-27 15,1-7-52-15,2-7-106 0</inkml:trace>
  <inkml:trace contextRef="#ctx0" brushRef="#br0" timeOffset="40576.8308">9210 7559 505 0,'-5'-37'20'0,"1"-7"-20"15,4-5-9-15,0-6-57 16,0-5-66-16</inkml:trace>
  <inkml:trace contextRef="#ctx0" brushRef="#br0" timeOffset="40733.3424">9356 6494 530 0,'-3'-28'39'0,"-3"-5"-32"16,0-4-4-16,5-5-14 16,1-4-37-16,0-5-67 15,0-6-98-15</inkml:trace>
  <inkml:trace contextRef="#ctx0" brushRef="#br0" timeOffset="40877.1493">9335 5603 525 0,'-17'-17'56'0,"0"-4"-20"16,0-3 0-16,3-2-32 15,1-5-16-15,3-5-67 16,3-6-58 0,2-5-127-16</inkml:trace>
  <inkml:trace contextRef="#ctx0" brushRef="#br0" timeOffset="40999.1973">9168 5102 662 0,'-19'13'41'0,"2"-1"-9"15,3 1-25-15,4 1-8 16,3-5-51-16,4-9-175 16</inkml:trace>
  <inkml:trace contextRef="#ctx0" brushRef="#br0" timeOffset="42421.4179">20018 2733 314 0,'-4'8'13'15,"0"-3"-8"-15,3-2 11 16,1-2-7-16,0-1 5 16,0 0 17-16,0 0 14 15,5-4-1-15,2-7-28 0,7-2-11 16,5-4-2-16,3 0 5 16,5-1-2-16,4 2-3 15,2-1 6-15,4 3 5 16,3 3 6-16,-3 4-7 15,2 2-1-15,-2 3-4 0,-5 2-4 16,-2 5-3-16,-5 7-1 16,-1 5-2-16,-5 5 0 15,-4 5 0-15,-4 3-1 16,-4 6 2-16,-2 3 0 16,-5 3 0-16,0 3 1 15,-1 1 0-15,-7 1-1 0,-4 1 1 16,-3-1 0-16,1 2-1 15,-7-1 1-15,2-1 0 16,-7-2 0-16,2-4-2 16,-2-3 2-16,-2-4-2 15,2-3-3-15,-3-8 0 0,3-4 4 16,-1-2-1-16,0-5-1 16,4-6-2-16,0-1 7 15,4-4-2-15,-1-1 3 16,5 0 2-16,3-9 5 15,3 1-2-15,2-5 5 0,4-3-3 16,3-1 0-16,0-2 2 16,8-1-10-16,4 2-2 15,3-1 0-15,6 1-1 16,3-1 1-16,4 3 0 16,5 1 1-16,5-1 0 0,2 2-1 15,6 0 0-15,-2 4 1 16,1 3 0-16,-2 3 0 15,-1 4 0-15,-3 0-1 16,-7 3 2-16,-1 4 2 16,-5 3-3-16,-2 1-2 0,-3-2 2 15,-5 2 0-15,-2-2-3 16,-3-1 2-16,0 1-9 16,-4-4-11-16,-1-4-22 15,-2-1-7-15,1 0-3 16,1-10-40-16,0-6-53 0</inkml:trace>
  <inkml:trace contextRef="#ctx0" brushRef="#br0" timeOffset="42968.5839">21186 2697 340 0,'-11'10'13'0,"-2"2"-12"15,-3 4-1-15,-1 3 1 16,0 5-1-16,-1 1 0 16,1 6 1-16,1 2 0 15,4 2 0-15,2 0 1 0,8 0 10 16,2-1 20-16,0-3 7 15,8-5 0-15,7-2-11 16,4-6-2-16,5-2-5 16,3-7-5-16,4-3-1 15,2-6-3-15,2 0-1 0,0-6-2 16,2-8-5-16,-3-3-1 16,0-2 1-16,-3-2 0 15,-3-4 2-15,-4 2 4 16,-1-3 2-16,-4-1 1 15,-5-1 0-15,-3 0 0 16,-5-3-3-16,-4 0-2 0,-2-3 0 16,-6 0-7-16,-7 0 0 15,-2 0-2-15,-8 1 2 16,-3 5-2-16,-2 4 0 16,-3 2-1-16,-3 8 2 15,1 6-3-15,-3 5 1 0,-1 3-1 16,4 5-3-16,-1 12-7 15,4 6-33-15,0 5-37 16,6 3-31-16,3 5-125 16</inkml:trace>
  <inkml:trace contextRef="#ctx0" brushRef="#br0" timeOffset="48452.3124">20284 4383 271 0,'-6'0'59'0,"1"0"-24"16,3-6 2-16,1-2-7 16,1-1 3-16,0-2-3 15,1-3-12-15,10 0 1 0,2-3-3 16,5 0 0-16,3 0-7 15,3-2 2-15,1 3-1 16,0 1-6-16,-2 4-3 16,0 4 0-16,-3 4 0 15,-6 3-2-15,0 0-1 16,-4 13 0-16,0 6 2 0,-3 6 0 16,-3 8 0-16,-2 5 1 15,-2 7 1-15,0 5 0 16,-6 4 1-16,-3 0-1 0,-3 2 1 0,-2-3 0 15,-4-3 0-15,3-5 0 0,-4-7 0 16,-3-7-2-16,1-5 2 31,-4-7 3-31,-1-5 3 16,-2-4 3-16,-4-3-8 16,-1-2-3-16,0-5-2 0,1 0 0 0,4 0 2 15,5-3 0-15,4-2 0 0,7 0 1 31,4 1-1-31,8-2 4 16,0 0 0-16,15-1 0 16,5 1-7-16,9-3-1 15,3 3 1-15,8 2 2 0,0 0 0 16,3 2-2-16,-4 1 2 16,0 1-1-16,-5 0 1 15,-1-2 0-15,-6-1 0 16,1 0-1-16,-4-3-6 15,-4-4-30-15,2-5-19 0,-3-2-24 16,1-8-70-16</inkml:trace>
  <inkml:trace contextRef="#ctx0" brushRef="#br0" timeOffset="49140.5703">21569 3888 437 0,'-4'-18'43'0,"-11"-2"-28"15,-2 1-6-15,-6 1-9 16,-4 2-2-16,-6 1 1 0,-3 4-1 15,-6 3 3-15,2 3-2 16,-4 5-1-16,0 0 2 16,1 5 4-16,3 7 7 15,4 7 3-15,3 3-1 16,5 5-1-16,3 5-4 16,6 2-2-16,3 3-3 0,7 1-1 15,5 1 0-15,4-3 0 16,1-2-1-16,11-4 0 15,2-7-2-15,5-8 3 16,2-8 0-16,4-7 11 16,5-2 3-16,1-12-3 0,0-9-3 15,0-4-7-15,-1-2 2 16,-2-4 0-16,-2 1-5 16,-3 1 0-16,-2 1 1 15,-2 2 1-15,-3 4 0 16,-4 5 6-16,1 2 1 0,-2 6-4 15,-5 3-1-15,-1 4-2 16,-3 3-1-16,-1 1 0 16,0 5-2-16,-1 9-1 15,0 5 0-15,0 7 3 16,0 7 0-16,0 3 0 0,-2 4 3 16,-5 0 2-16,1 3 2 15,1-1 4-15,-2-1 0 16,1 0 2-16,0-2 0 15,-1 0-7-15,0 0-2 16,-1-1-5-16,0-2 0 16,2-2 2-16,-3-3-4 0,3-4 2 15,-1-2-11-15,2-7-21 16,0-5-27-16,5-7-30 16,0-6-26-16,0-7-57 15</inkml:trace>
  <inkml:trace contextRef="#ctx0" brushRef="#br0" timeOffset="49844.465">21803 3738 502 0,'0'-2'71'0,"0"-2"-27"0,0-1-31 16,0-3-9-16,0 1 1 16,1-4 12-16,2 1-1 15,6-2-5-15,3-1-10 16,5 0-3-16,2 2-1 16,4 3 0-16,4 2 1 15,-1 5 3-15,0 1-2 0,4 5 2 16,-1 8 2-16,-2 4 1 15,-3 5-1-15,-2 4 0 16,-5 3-2-16,-5 3 0 16,-6 0 0-16,-6-1 1 15,0-3 1-15,-13-2 1 16,-3-4 2-16,-4-3 3 0,0-5 2 16,-7-3-1-16,1-4-5 15,2 0 0-15,-1-4-5 16,4 1 0-16,5-4-5 15,6 2 3-15,4-2-2 0,5 0 1 16,1 0-3-16,2 0-6 16,13 0 14-16,5 0-3 15,3-2-2-15,7-1 2 16,3 3 1-16,1 0-1 16,-3 0 3-16,0 8-3 0,0 4 3 15,-7 4-2-15,1 4 3 16,-6 5 0-16,-5 3 0 15,-3 5 2-15,-7 2-2 16,-4 1 3-16,-2 1-1 16,-11-1-1-16,-7 1 0 0,-6-3 3 15,-7-2 5-15,-3-1 2 16,-5-4 0-16,-1-1-7 16,-2-5-3-16,0-3-5 15,5-4 2-15,4-6-3 16,6-5-10-16,4-3-8 0,8-5-23 15,7-10-22-15,6-3-41 16,4-6-55-16,16-5-154 16</inkml:trace>
  <inkml:trace contextRef="#ctx0" brushRef="#br0" timeOffset="50047.8121">22599 4132 421 0,'10'23'168'15,"-6"-1"-147"-15,-4 0-16 16,0-2-1-16,0 3-5 16,0-4 1-16,-4-2-12 15,2-2-24-15,2-6-21 0,0-2-45 16,0-7-82-16</inkml:trace>
  <inkml:trace contextRef="#ctx0" brushRef="#br0" timeOffset="50469.5325">22977 3326 427 0,'2'-2'87'0,"-2"2"-43"0,0 0-24 15,0 0-12-15,0 2-8 16,-2 8-1-16,-4 6 3 15,-1 7 1-15,0 7 4 16,-1 7-1-16,1 5-2 16,5 6-2-16,1 3 0 15,1 3 0-15,0-1 4 16,1-1 9-16,5-2 2 0,2-5-7 16,2-4-7-16,-1-6-3 15,1-5 0-15,-3-7-1 16,-1-4-1-16,1-5-10 15,-2-5-20-15,-5-5-24 0,1-4-20 16,-1-4-61-16,2-12-91 16</inkml:trace>
  <inkml:trace contextRef="#ctx0" brushRef="#br0" timeOffset="50970.3237">23428 3285 218 0,'0'0'282'0,"0"0"-246"0,-10 5-31 16,-4 4-4-16,-5 2 0 16,0 4-1-16,-4 0 1 15,2 2 1-15,2-2-1 16,4 0 0-16,2 0 0 0,7-3 2 15,1-3 3-15,5 2 13 16,0-3 12-16,10-1-1 16,4 0 7-16,4 0-16 15,6 0-8-15,0 0-6 16,7 0 0-16,0-2-2 16,0 4 1-16,1-2 6 0,0 1-1 15,-1 2 0-15,-4-1-2 16,-4 2-2-16,0 1 1 15,-5-1-6-15,-2 3 2 16,-5 0 0-16,0 1-4 16,-6 4 1-16,-3 1-2 0,-2 4 2 15,0 1-1-15,-5 2 0 16,-11 1-3-16,-1-2 0 16,-2-1 0-16,-6-3 1 15,0-2-2-15,-2-3 0 16,-3-3-3-16,2-5-1 0,-4-4-6 15,-1-5-12-15,1 0-10 16,-1-11-28-16,1-6-18 16,2-5-22-16,2-5-83 15</inkml:trace>
  <inkml:trace contextRef="#ctx0" brushRef="#br0" timeOffset="51267.4984">23207 3310 483 0,'9'-3'84'0,"5"-5"-47"16,6-3-7-16,5-4 2 0,11-5 3 15,5-2-7-15,9-4-2 16,6-2-5-16,7 0-3 15,-1-2-9-15,3 1-8 16,-4 0-2-16,-4 2-1 16,-7 4-3-16,-7 0-9 15,-4 4-9-15,-8 4-20 0,-2 5-24 16,-12 3-44-16,-9 5-81 16</inkml:trace>
  <inkml:trace contextRef="#ctx0" brushRef="#br0" timeOffset="53908.3338">5880 8376 320 0,'0'-6'27'16,"-5"-4"-15"-16,2-2-10 15,-5 1-4-15,1-1-14 16,-1 2-6-16,-3-2 3 16,-1 3 3-16,-1-1 7 0,3 4 6 15,-2 0 6-15,3 1 8 16,3 2 12-16,0 2 8 15,5-1 3-15,1 1 9 16,0 0 1-16,0 0-12 16,1-1-14-16,7 0-13 0,3 0-4 15,5 0-1-15,1 1 0 16,2 1-1-16,3 0 3 16,-1 0-3-16,2 0 1 15,3 0-1-15,0 0 3 16,2 0-2-16,1 3 1 15,2-2 6-15,2 2 0 0,0-1 6 16,1 1 1-16,-1 2-2 16,2-1-9-16,-2 1 5 15,1 0 2-15,-1 1-7 16,-1-2-3-16,1 2 2 0,3-2 0 16,-1-1-1-16,3-2 0 15,0 0 2-15,1-1 0 16,4 0 4-16,2 0-1 15,2-2 0-15,1-3 1 16,1-1-5-16,3-1 1 0,-1 2-3 16,1-2 5-16,-2 2-4 15,-1 1 3-15,-2 1-6 16,0 1 2-16,-3 2 1 16,-2 0-1-16,-3 0 0 15,0 0-3-15,-4 0 5 16,-1 2-1-16,-1 0-1 0,0-2 1 15,0 0-1-15,-3 0 12 16,2 0 3-16,1-2-7 16,2-3 5-16,-1-2-6 15,-1 0-2-15,1-3 1 0,-1 0-4 16,0-1-3-16,-1 0 3 16,-1-1-2-16,0 0 2 15,0-1-1-15,0-2 2 16,1 1-3-16,1 0 1 15,0-2-2-15,-2 4 1 16,-1-1 0-16,-1 3 0 0,-4 0 0 16,-2 3-2-16,-5 2 1 15,-3 0 0-15,-5 4-3 16,-5 1-17-16,-5 0-30 16,0 1-38-16,-12 5-5 15,-8-2-72-15</inkml:trace>
  <inkml:trace contextRef="#ctx0" brushRef="#br0" timeOffset="56909.3009">11176 12335 355 0,'0'-8'51'0,"0"-1"17"0,-2 2-26 16,0 1-9-16,1 2-7 15,-1 2-12-15,2 1-5 16,0 1-7-16,0 0-2 16,2 10-6-16,5 7 2 15,2 8 1-15,3 8 3 0,0 8 0 16,0 4 1-16,0 3 0 16,0 1-2-16,-1-2 1 15,-1-6 0-15,-2-7 1 16,-1-10 0-16,-1-7-2 15,-4-7 6-15,0-8-2 0,-2-2 11 16,0-11 28-16,-2-9-13 16,-4-8-25-16,-6-8-6 15,1-6-5-15,-3-7 1 16,3-1 4-16,2-2 1 16,5-1-1-16,4 1-2 0,0 4 3 15,5 5-2-15,7 5 2 16,3 7 1-16,1 7 1 15,2 8 1-15,0 7-2 16,2 9 0-16,-2 2-4 16,1 16 1-16,-1 10 1 15,-1 8 2-15,0 4-1 0,-3 4 0 16,0-2-4-16,-1-3 2 16,-2-6 1-16,-2-8 3 15,0-6-1-15,-2-8 3 16,-4-4-1-16,0-5 1 0,-3-2 4 15,0-8 9-15,0-7 6 16,-2-8-20-16,-1-7-8 16,0-7-5-16,1-4-3 15,2-4 3-15,0-1 3 16,8 4 2-16,7 1 5 16,2 6 1-16,4 8-1 0,1 7 3 15,2 8 8-15,1 10-1 16,-2 2-3-16,0 13-1 15,-2 10-2-15,-3 10 3 16,0 8-3-16,-4 4-1 16,-3 5-2-16,0 0-2 0,0-3-11 15,-2-5-14-15,1-8-3 16,3-8 15-16,1-11 1 16,5-9-22-16,0-6-19 15,5-12-57-15,2-10-76 0</inkml:trace>
  <inkml:trace contextRef="#ctx0" brushRef="#br0" timeOffset="58160.104">12234 12082 250 0,'9'-15'222'0,"-7"2"-108"0,-2 2-40 16,-5 1-33-16,-7 0-14 15,-7 3-16-15,-5 0-11 16,-2 4 0-16,-3 3-6 15,1 0-1-15,0 6-2 16,2 8-1-16,4 7 6 0,7 4 1 16,3 6 1-16,9 3-1 15,3 4 2-15,3-1 1 16,13 0 1-16,4-4 1 16,4-5 2-16,2-5 3 15,2-8-1-15,0-3-1 16,-3-6 0-16,0-5 2 0,-4-1 4 15,-3-6 0-15,-1-7 3 16,-6-5-5-16,-3-7-1 16,-1 0-5-16,-2-5-1 15,-4-2-2-15,-1-1 0 16,0 3-1-16,0 4 0 0,0 3-2 16,-1 8 0-16,-1 4 1 15,0 5 2-15,0 6-2 16,0 1-4-16,0 13-2 15,-1 6 2-15,3 7 4 0,0 4 1 16,0 4 1-16,1 1-1 16,8-4 0-16,1-4 0 15,4-6 0-15,2-6 2 16,3-7 0-16,1-6 6 16,2-3 3-16,2-1 1 15,1-13-2-15,0-4-2 0,0-5-2 16,0-5-2-16,0-4-2 15,1-2 1-15,-1-3-1 16,0 1-2-16,-3-1 0 16,0 1 1-16,-1 4 0 15,-4 4 0-15,-3 7-1 0,-3 3 2 16,-2 7-2-16,-4 5 0 16,-2 5 1-16,0 1-4 15,-1 9-4-15,-1 6-3 16,1 10 7-16,1 4 3 15,2 5-1-15,-1-1 2 16,3-1-2-16,3-3 0 0,2-6 0 16,1-7 2-16,0-4 0 15,3-6 1-15,-2-6 3 16,1 0 6-16,0-8 4 16,-2-7-5-16,2-5-4 15,1-2-1-15,-1-4-3 0,2-1 1 16,1 1-3-16,-1 0 2 15,2 3-2-15,-2 4 1 16,2 4 0-16,-1 6-2 16,0 6 3-16,-1 3-2 15,3 4-1-15,-1 10 0 0,0 4 1 16,1 4 1-16,1 2 0 16,-2 2 0-16,-1 1 0 15,1-4 0-15,-4-1 1 16,0-5-1-16,-3-3 1 15,-1-6 0-15,-3-2 1 0,-2-4 0 16,-1-2 0-16,-3-2 7 16,0-9 10-16,2-6-3 15,-4-6-10-15,1-5-2 16,1-6-3-16,2-5-1 0,1-2 0 16,2-2-1-16,4 0-1 15,3 3 1-15,1 3 0 16,1 4 0-16,1 6 2 15,0 4-2-15,-3 4 2 16,2 6-1-16,-2 4-1 16,-2 5 0-16,1 4-2 0,0 1 1 15,2 11 0-15,1 6 1 16,1 5 1-16,0 4-1 16,4 1 2-16,1 3-1 15,-1 1 1-15,3-1 1 16,-1-2 2-16,0-2 1 0,-1-2-3 15,1-2 1-15,-4-3-2 16,-2-4 0-16,-2-1-1 16,-1358-4-1-16,2711-3-1 15,-1361-3-13-15,-2 0-26 16,-5-3-19-16,0-2-33 0,-5-2-27 16,-8-8-13-16,-7-6-168 15</inkml:trace>
  <inkml:trace contextRef="#ctx0" brushRef="#br0" timeOffset="58410.3407">12606 11301 714 0,'5'0'25'15,"-2"0"36"-15,-1 0-41 0,2 0-21 16,0 4-1-16,0 4-6 16,0 5-60-16,-4 5-71 15,-2 2-87-15</inkml:trace>
  <inkml:trace contextRef="#ctx0" brushRef="#br0" timeOffset="60427.8801">10434 11620 496 0,'-1'1'43'16,"1"1"-5"-16,0 4-32 15,0 5-9-15,0 4 1 16,0 5 3-16,0 5-2 0,2 3 2 16,3 4-1-16,1 2 0 15,0 2-1-15,1-3 1 16,-1-2-2-16,2-6 2 15,-4-6-2-15,2-7 2 16,-5-6-1-16,0-6 5 0,-1-3 9 16,0-12 44-16,0-10-22 15,-4-8-32-15,-4-7-4 16,0-6-5-16,1-2-4 16,-1-5 2-16,1 1 2 15,4 2-3-15,2 2 1 16,1 4 2-16,0 5 7 0,5 8-1 15,4 7 2-15,2 7-1 16,2 8 1-16,2 6-3 16,2 3-2-16,2 10-1 15,3 9 2-15,0 7-1 16,1 4 1-16,2 3 1 0,-3-2 1 16,1 1 0-16,0-5 0 15,-4-4 1-15,-2-4 0 16,-5-5 1-16,-3-5 0 15,-3-3 1-15,-2-6 3 16,-4 0-2-16,0-6 10 0,-4-8 5 16,-4-6-14-16,-3-7-5 15,-1-6-2-15,-1-3 1 16,1-5-4-16,1 0 4 16,5 0-1-16,1 2 1 0,4 2 0 15,1 3 1-15,0 6 1 16,6 5-1-16,2 4 5 15,1 5 2-15,1 5 0 16,0 7-6-16,5 2-2 16,-1 1-1-16,5 14-1 15,1 3 2-15,3 4 2 0,2 4-1 16,4 0 1-16,-1-2 0 16,5-3-1-16,1-5 1 15,3-4-1-15,3-6 2 16,1-5 6-16,-2-1 6 15,0-8 0-15,-1-8-6 0,-3-4-5 16,-3-4 1-16,-6-3-1 16,-5-4-1-16,-8-1 2 15,-4-2-1-15,-9 0-3 16,0 2 0-16,-11 0-2 16,-6 5-3-16,-2 3 2 0,-5 7 1 15,4 5 2-15,-1 5 0 16,3 6-1-16,1 1 0 15,4 4-1-15,3 10-1 16,4 0 0-16,6 5 0 16,0 0-1-16,5 0-1 0,10-3 0 15,6-3 4-15,5-6 1 16,3-5 0-16,5-2 1 16,1-9 3-16,2-6-2 15,-1-6 5-15,0-2-3 16,-3-5 1-16,-4 0 2 0,-1-1-1 15,-3 1-2-15,-4 3 1 16,-4 3-4-16,-1 7 0 16,-2 5-2-16,-1 7 0 15,-2 3-3-15,-1 7 0 16,3 9 0-16,0 6 3 0,3 6 0 16,-3 1 0-16,1-1 1 15,1-3 0-15,0-4 0 16,-3-5 0-16,-2-7 1 15,-2-4-2-15,-3-3 2 16,-2-2 6-16,-1-3 12 0,-2-11 12 16,0-6-14-16,0-4-15 15,0-8-2-15,0-2 1 16,-1-2-1-16,1 3-1 16,0 2 1-16,0 4-2 15,2 5 2-15,3 6-1 16,-3 6 1-16,4 4 0 0,0 5-2 15,1 1-2-15,3 5-3 16,1 6 2-16,1 4 3 16,1 3 2-16,3-1 0 15,-4 1 0-15,4-4 0 16,-4-2 1-16,-1-4 0 0,-1-3 1 16,-3-3 7-16,1-2 1 15,-3 0 3-15,0-8 3 16,-3-4-2-16,3-5-5 15,-2-4-2-15,0-2-6 16,3-5 0-16,0 0-3 0,0-2 1 16,3 3 0-16,2 1-2 15,0 3 2-15,2 4 1 16,0 6-2-16,-3 4 1 16,3 4 1-16,0 5-2 0,0 0-3 15,1 3 2-15,1 10 0 16,0 4 2-16,3 4 0 15,-3 5 1-15,1 2-1 16,1 1 1-16,0 0 1 16,2-1-1-16,-2-2 0 15,3-4 0-15,-1-2 0 0,0-4-1 16,-2-3 1-16,0-3-13 16,-2-6-23-16,-1-4-26 15,0 0-48-15,-5-8-26 16,1-7-73-16</inkml:trace>
  <inkml:trace contextRef="#ctx0" brushRef="#br0" timeOffset="61804.0911">12557 10366 451 0,'0'17'44'15,"-6"3"-33"-15,-1 7-1 16,-3 6-7-16,2 7-3 16,1 2-1-16,2 2 0 0,5-1-1 15,0-2 1-15,5-3-2 16,8-8 4-16,6-4 0 16,0-10 6-16,2-6 18 15,1-5 11-15,-3-5 11 16,-1-5-1-16,-2-9-16 15,-4-6-13-15,-4-5-7 0,-3-4-6 16,-5-5-4-16,0-2-5 16,-10-2-10-16,-2 0-6 15,-4 2 4-15,2 3 5 16,-2 6 9-16,4 5 1 16,2 4 5-16,4 5 5 0,2 2 3 15,4 2 1-15,0 0-2 16,8-2-6-16,7 3-5 15,3-1-1-15,7 1 2 16,3 2-1-16,1 1 0 16,1 5 0-16,0 0 0 0,-4 3-1 15,1 8 0-15,-7 2 1 16,-2 5 0-16,-3 1-1 16,-5 5 2-16,-2 1-2 15,-2 5 1-15,-4-2 1 16,2 1-1-16,0-1 1 15,3-2 1-15,2-4-2 0,3-3 2 16,5-5-1-16,3-5 1 16,0-3 1-16,4-3 1 15,1-3 2-15,0 0 0 16,-1-10 0-16,-2-2-1 0,-1-2 5 16,-2-5 0-16,-4-2 2 15,-1-2-2-15,-3-5-1 16,-1-1 1-16,-3-3-7 15,0-1-2-15,-1 0 1 16,-3 3-1-16,0 3 1 0,-1 3-2 16,-2 5 4-16,0 4 0 15,0 6 1-15,0 1 0 16,0 4-1-16,0 1-1 16,0 2-2-16,0 1 0 15,0 0 0-15,0 0 0 16,0 0-3-16,0 0 2 0,2 0 1 15,-1 0 0-15,0 0 0 16,3 0 0-16,-4 0 0 16,1 0 0-16,0 0 0 15,1 0 0-15,0 2-1 0,0-1 2 16,-1 0-2-16,1 1 2 16,0 0-1-16,-1 0 0 15,2 0 0-15,-1 0 0 16,-1 2 1-16,2 0-1 15,-1 3-1-15,-1 3 1 16,3 1 0-16,0 2 1 0,0 2-2 16,2 0 1-16,0 1 0 15,1-1 0-15,0-2 1 16,2-2-2-16,0-2 2 16,3-3 0-16,0-3 1 15,2-3-1-15,0 0 2 0,2 0 0 16,-2-8 3-16,2-5 0 15,1 0-1-15,-3-4 0 16,0-1-1-16,0-3 1 16,-3-2 3-16,1-1-4 15,-2-1 1-15,-1-2-4 0,-1 2 0 16,-1 2-1-16,-1 3 0 16,-2 5 0-16,0 4 0 15,-2 4 1-15,-2 3-2 16,1 4 0-16,0 0-4 15,3 4-3-15,0 9-2 0,4 5 6 16,3 6 5-16,3 7-4 16,2 3-3-16,2 4-2 15,3 0 0-15,-1 2 7 16,2-3 0-16,-1-1 2 16,-4-4-1-16,0-4 1 0,-6-4-1 15,-4-6 1-15,-3-3-1 16,-4-2 0-16,-5-7 2 15,-9-1 2-15,-6-5-1 16,-9 0 1-16,-3-9 3 16,-3-5-4-16,-1-4-5 15,2-5-1-15,3 0-3 0,8-2-1 16,7-2-7-16,9 0-2 16,7 1-1-16,8 2-15 15,15 1-9-15,9 6-26 16,7 1-50-16,3 6-127 0</inkml:trace>
  <inkml:trace contextRef="#ctx0" brushRef="#br0" timeOffset="63336.9362">13126 13550 336 0,'-12'0'134'16,"2"0"-95"-16,2 0-13 16,2 0-13-16,0 0-8 0,2 4 6 15,3-1-7-15,1 1 0 16,0 0-1-16,5 0-1 15,7-1 1-15,3-3-2 16,6 0 1-16,3 0 4 16,5-10 6-16,4-6-2 15,2-6 1-15,-1-7 0 0,2-7-1 16,-1-5-5-16,0-6-1 16,-3-3-1-16,-3-3-2 15,-5-3-1-15,-4-1 2 16,-5-1 0-16,-7 1-9 15,-4-4 5-15,-4 3-10 0,-1-1 1 16,-9 5 4-16,-5 3-1 16,0 6 1-16,-2 7 4 15,-3 8 0-15,1 7-24 16,2 6 28-16,-1 6-2 16,2 9 0-16,-1 2 0 15,3 10-4-15,1 9 3 0,3 9-1 16,3 6 0-16,6 6 2 15,1 6 1-15,0 2 2 16,11 1 2-16,2 2 8 16,4 1 0-16,3 0-3 15,2 0 3-15,-1 4 2 0,2 0-2 16,-1 1-7-16,-2-1-1 16,0-1-1-16,-1-1-1 15,-4-6-1-15,0-5 0 16,-4-6 0-16,-2-7 0 15,0-7 1-15,-5-7 4 0,0-5-1 16,-2-4-5-16,0-4 1 16,-2-3 1-16,0 0 4 15,0-11 3-15,0-5 1 16,-5-8-12-16,-2-7 1 16,3-6 0-16,0-5-2 0,3-3 2 15,1-3-1-15,2 0 0 16,9-1 0-16,3 1-1 15,4 2 1-15,3 3 1 16,3 3 2-16,2 2-2 0,1 6 3 16,-2 5-4-16,0 4 2 15,-2 7-2-15,1 4 2 16,-1 5-2-16,-3 5-5 16,1 2 0-16,0 3-7 15,-4 10 0-15,-3 4 6 16,-1 3 3-16,-1 4 4 0,-3 1 0 15,-3-1 0-15,-2 1 1 16,-3-2-1-16,-1 0 4 16,0-4 2-16,-9-2 0 15,-1-3 0-15,-5-3 0 16,-4-2 0-16,-3-6 2 0,-4 0-4 16,-3-3-2-16,-1 0-2 15,1-6 0-15,0-1-1 16,1-1 1-16,4 1 0 15,3 0 1-15,4 2 0 16,2 1 0-16,5 0 0 16,2 3 1-16,3 0 0 0,2 1-1 15,3 0-2-15,0 0-3 16,0 8 1-16,5 1 1 16,4 3 2-16,5 6 3 15,2 1-1-15,6 3 0 0,-1 0 6 16,8 1 8-16,0 0-7 15,5-2 5-15,2 2 1 16,3-4 0-16,-1 0 8 16,2-4-6-16,-1-4-3 15,0-2-2-15,-3-4-1 16,-1-4-1-16,-2-1-2 0,-4 0-4 16,-6-2-2-16,-4-5 0 15,-6 0-2-15,-4-1-4 16,-6 0-9-16,-3-3-25 15,-2 0-24-15,-10-1-37 16,-5-2-32-16,-5-2-121 0</inkml:trace>
  <inkml:trace contextRef="#ctx0" brushRef="#br0" timeOffset="67868.6036">15842 12564 317 0,'-9'0'69'15,"3"-10"-3"-15,2-4-26 16,4-2-20-16,0-5-2 0,0-4-2 16,7-1-7-16,7-2-1 15,3-2 2-15,4 2 6 16,2 1-2-16,6 4 0 15,-3 4-7-15,4 4-1 16,-4 8-4-16,1 7-2 16,-2 2-1-16,-4 16 2 0,-2 11 2 15,-2 11-3-15,-5 11-1 16,-4 11 1-16,-7 11 0 16,-1 4 0-16,-3 5 0 15,-9 0-1-15,-3-5 1 0,0-5 2 16,-4-6 8-16,-1-7 5 15,-1-9-1-15,-2-5-2 16,-2-7-2-16,-3-7-3 16,-2-6-3-16,-2-6 0 15,-4-7-2-15,-1-5 1 0,-3-6-2 16,0-1 0-16,2-5-1 16,3-6-3-16,4-5 1 15,7-2-3-15,5-2 3 16,8-2-1-16,8-1 2 15,3-2 0-15,14-1 4 16,12-3-1-16,11 0-2 0,9 1 1 16,10-1 0-16,6 1 1 15,7 5-3-15,0 3 6 16,-2 4-5-16,-3 5 1 16,-6 5-3-16,-7 5 2 15,-11 1-1-15,-4 2-3 0,-8 8-5 16,-4-1-12-16,-7 4-9 15,-1-1-7-15,-5-1-13 16,1-2-14-16,-1-3-40 16,1-4-33-16</inkml:trace>
  <inkml:trace contextRef="#ctx0" brushRef="#br0" timeOffset="68509.5057">17334 12313 389 0,'25'-35'73'16,"-6"-1"0"-16,-9 3-25 16,-7 0-25-16,-3 5-10 0,-7 1-11 15,-10 3-3-15,-8 4-2 16,-4 4-1-16,-5 4-6 15,-3 5 1-15,-3 7-1 16,-2 0 8-16,2 13 0 16,-1 6 1-16,-1 9 0 15,6 6 1-15,0 5-1 0,5 5 1 16,2 3 1-16,6 3 0 16,6-1 3-16,6-2 2 15,6-3-1-15,5-6-2 16,5-5 0-16,9-10 4 15,10-6 6-15,4-8-1 0,4-9 6 16,3-1 1-16,2-15-2 16,1-4-10-16,-3-6-4 15,-3-4 3-15,-4-4-3 16,-2 0 2-16,-3-1-5 16,-4 1 3-16,-5 1-2 15,-1 5 2-15,-5 4-2 0,-1 5 0 16,-4 7 1-16,-2 5 0 15,-1 7 6-15,0 0-7 16,-1 15-7-16,-4 8 1 16,-4 9 4-16,-3 11 1 15,1 10-1-15,-4 9 1 0,0 6 0 16,1 6 1-16,-2 4-1 16,2 0 2-16,3-4 6 15,3-5 3-15,2-8 5 16,3-7-1-16,1-8-6 0,2-8-6 15,0-8-3-15,0-8 1 16,3-5-3-16,-1-6-6 16,3-6-31-16,-2-5-24 15,4 0-33-15,2-12-12 16,3-10-64-16</inkml:trace>
  <inkml:trace contextRef="#ctx0" brushRef="#br0" timeOffset="69181.22">17848 12178 447 0,'-10'0'81'0,"5"-2"-13"16,4-3-20-16,1-2-15 16,3-1-1-16,13-3-17 15,7 2-15-15,8-4-1 16,7 3 0-16,4 3-3 0,1 5 0 16,-1 2-3-16,-3 4 3 15,-4 9 2-15,-4 7-1 16,-8 4 1-16,-4 4-1 15,-9 5 1-15,-8 2-2 16,-2 1 4-16,-14 0-1 0,-11 0-1 16,-7-2 3-16,-5-3 1 15,-1-3 4-15,-2-5-2 16,3-5 4-16,3-3 0 16,6-5-4-16,8-3-1 15,7-4-1-15,6-1 0 16,5-2 1-16,2 0 1 0,9-2-5 15,9-3 3-15,7-1-4 16,6 1-1-16,4 2 3 16,5 3-1-16,1 3 1 15,-2 8 0-15,-1 5-2 0,-3 5 2 16,-4 5 0-16,-5 5 2 16,-2 2-4-16,-7 6 4 15,-6 0-1-15,-3 1 1 16,-6-1 1-16,-2-1 0 15,-4-2 0-15,-12-2 0 0,-4-4 3 16,-7-1 1-16,-4-4-2 16,-3-4 0-16,-2-3 0 15,-1-5-5-15,3-4-6 16,1-5-6-16,3-3-16 16,3-1-22-16,4-5-29 15,8-5-20-15,5-5-41 0,9-2-110 16</inkml:trace>
  <inkml:trace contextRef="#ctx0" brushRef="#br0" timeOffset="69400.2064">18593 12940 514 0,'1'9'57'0,"-1"0"-11"16,0 0-28-16,-7 2-17 16,-1 0-1-16,-3-1-4 15,3 0-18-15,-1-2-33 16,3-3-26-16,4-3-49 16,2-2-82-16</inkml:trace>
  <inkml:trace contextRef="#ctx0" brushRef="#br0" timeOffset="69807.2806">19255 12030 379 0,'1'5'80'15,"-1"2"-44"-15,0 4-20 16,0 2-1-16,0 6 3 0,0 3-3 16,-5 5-4-16,2 4 2 15,-1 5 7-15,0 5-4 16,0 6-5-16,-2 7-4 15,3 6-5-15,-4 3-1 16,0 5 0-16,2 2 2 16,-1 0-2-16,-1-6 0 0,0-4 0 15,2-8-1-15,0-8 0 16,3-10-1-16,-1-9-4 16,1-8-9-16,2-9-14 15,0-8-22-15,0-2-21 16,0-13-22-16,4-9-49 0</inkml:trace>
  <inkml:trace contextRef="#ctx0" brushRef="#br0" timeOffset="70448.704">20059 12015 434 0,'1'0'57'15,"-1"-2"-19"-15,0 2-21 16,-3 0-12-16,-9 2-7 16,-8 6 3-16,-8 7-1 0,-5 8 0 15,-5 5 0-15,-4 6 1 16,1 3 0-16,5 2 5 16,6-3 2-16,8-4-1 15,9-4 4-15,9-7 10 16,4-4 6-16,8-3 1 15,11-5 3-15,6-1-5 0,8-5-10 16,3-2-7-16,4-1-4 16,2 0-5-16,2 0 2 15,0 0 1-15,-2 0 1 16,-3 0 5-16,-3 0 1 16,-4 5-5-16,-6 3 0 0,-5 2-5 15,-4 3 2-15,-6 2-3 16,-3 3 1-16,-5 2 0 15,-3 5 0-15,0 1 0 16,-9 2-1-16,-6 3 0 16,-5-1-2-16,-4-1-1 15,-2-3 0-15,-4-4 1 0,0-3 4 16,1-5-4-16,-1-5 3 16,0-4-9-16,2-5-17 15,1-8-28-15,-1-12-29 16,1-9-9-16,5-8-73 15</inkml:trace>
  <inkml:trace contextRef="#ctx0" brushRef="#br0" timeOffset="70652.2072">19755 11902 747 0,'50'-7'84'0,"8"-12"-35"0,16-5-38 16,10-5-7-16,4-4-5 15,1-3-7-15,-5-5-29 16,-7-7-59-16,-11-5-95 16,-13-9-191-16</inkml:trace>
  <inkml:trace contextRef="#ctx0" brushRef="#br0" timeOffset="72966.2406">10210 10821 619 0,'-8'79'37'15,"-4"2"-39"-15,-1 7 4 16,1 12-1-16,-1 12-1 16,-4 7 3-16,-1 5-3 0,-3 7-3 15,-2 4 2-15,-2 6 3 16,0 1 1-16,-4 3-1 15,1 2 11-15,0 2 10 16,2 0 1-16,-1-2-2 16,3-1-3-16,0 0-1 0,3-3-5 15,-1-9-6-15,3-5-9 16,3-11 8-16,2-11-7 16,3-15-1-16,3-15 2 15,4-16-4-15,1-17-7 16,3-14-14-16,0-18-26 0,4-12-24 15,8-31-30-15,3-23-8 16,1-21-75-16</inkml:trace>
  <inkml:trace contextRef="#ctx0" brushRef="#br0" timeOffset="74123.2436">11119 9897 297 0,'70'-9'169'16,"5"0"-167"-16,4 0 21 15,9 5 3-15,3 2-17 0,3 2-3 16,-2 0-4-16,0 1 5 16,1 4 10-16,-1 2 1 15,1-2-9-15,3 1 0 16,2-1-4-16,1 0 4 15,5 0-5-15,-1 1 2 0,2-3-1 16,1 2 4-16,1 0-2 16,-2-1 5-16,1-1-8 15,-3 2 8-15,1-1-6 16,-4 0-1-16,0-1 0 16,-3 2-5-16,0 0 3 15,0 0-5-15,-3 3 4 0,-1 0 1 16,0 5 2-16,-2-1-1 15,-1 2-3-15,2 3 1 16,-3 1-2-16,2 2 2 16,-2 1-1-16,3 3-2 15,-4 0 2-15,3 2-2 0,-2 3 2 16,2 1-2-16,-1 3 2 16,3 0-2-16,4 0 2 15,-2 0-1-15,5-3 0 16,3-3 0-16,2-3 1 15,5-3 0-15,1-5 1 16,0-4-2-16,4-3 1 0,2-2-5 16,2-4 9-16,1-3-3 15,3 0-5-15,1 0 5 16,5-7-2-16,-3-2 0 16,4-2 0-16,0 2 1 15,1-2 0-15,3 1 0 0,-1 1 4 16,4 0-2-16,0 1 3 15,-1 1-1-15,2 2 3 16,3 1-1-16,-3 2-7 16,1 2 3-16,3 0-4 0,-2 4 5 15,2 6-7-15,-2 4 3 16,0 3 1-16,-1 6-2 16,1 5 2-16,0 2-7 15,1 7 4-15,1 6 0 16,2 4 0-16,1 4 0 15,3 5-1-15,1 5 1 0,3 0 3 16,1 1-2-16,4 0 1 16,0 0 5-16,4-1-5 15,2 1 6-15,3-1-2 16,0 2 0-16,2 2-3 16,-3 1-1-16,1 1 1 0,-1 0 0 15,-2 2-2-15,-2 2 2 16,-5 4-2-16,0 2 2 15,-7 5 1-15,-6 3-2 16,-2 4 0-16,-8 1 2 16,-2 4 2-16,-7 3 0 0,-1 4 1 15,-6 2 1-15,-6 4-2 16,-7 1 0-16,-2 2-1 16,-7 0 0-16,-3 1 2 15,-5-1 1-15,-7-3 1 16,-5-5 1-16,-7-5-1 0,-5-7-3 15,-9-7-1-15,-10-12-3 16,-4-11 1-16,-13-15-6 16,-7-18-35-16,-7-27-70 15,-13-25-125-15</inkml:trace>
  <inkml:trace contextRef="#ctx0" brushRef="#br0" timeOffset="75546.5077">11579 2484 669 0,'5'10'15'0,"-1"7"-36"15,3 11 6-15,4 11 10 16,0 12 2-16,2 13-14 0,1 6-22 16,-1 8 20-16,2 7 17 15,3 8 0-15,1 6 0 16,2 3 2-16,2 7 2 16,1 5-2-16,3 4 1 15,0 2 0-15,4 1 0 16,4 0 2-16,3-4-3 0,2-5 4 15,8-7 4-15,3-7 5 16,9-11 4-16,4-11-1 16,10-6-6-16,8-11 1 15,9-8-3-15,9-5-4 16,10-10-1-16,9-2 1 0,9-5-5 16,5-2 4-16,4 1-2 15,6 0 0-15,1 3 1 16,2 4-4-16,-4 4 5 15,1 3-3-15,-1 4 1 0,-2 2 2 16,-1 1 3-16,3 0-2 16,0 1 3-16,2-2 0 15,3-1-1-15,2-4-3 16,3 1 5-16,0-3-6 16,1-1-2-16,-2 1 0 15,0-1 2-15,-3 1-1 0,-2 2 0 16,-5 2-3-16,-5 0 2 15,-4 3-1-15,-7 2 2 16,-9 2-4-16,-6 1 0 16,-12-1-4-16,-9 2 0 15,-7-2 4-15,-9 1 2 0,-9-1 0 32,-7 0 0-32,-5-3 2 15,-10 0-2-15,-4-3 1 16,-3-2 1-16,-5-4 0 15,3-6-2-15,0-6 3 0,7-5-1 16,8-8-2-16,12-11 2 16,11-4-6-16,15-9-7 15,13-12-3-15,10-8 2 16,13-7 4-16,11-4 3 16,13-2 5-16,7-5 0 0,13 1 4 15,9-4-4-15,7 2 6 16,5 0-4-16,5 0 9 15,3 2 0-15,2-1 7 16,1 3-6-16,1 1 6 16,4-2-9-16,-2 0-6 15,0 0 0-15,-1 0-3 0,1-1 2 16,0-2-1-16,0 0-2 16,0 1 4-16,4 0 0 15,-1 1-2-15,1 3 2 16,-1 2-2-16,-4 3-2 15,-5 3 1-15,-5 3 2 0,-9 4-2 16,-8 4 1-16,-14 4 0 16,-10 5 1-16,-14 1 1 15,-19 6-1-15,-19 2-1 16,-18 2-1-16,-26 3-5 16,-16 1-4-16,-20 0-20 0,-17 0-23 15,-10 8-59-15,-21 0-10 16,-5-2-66-16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04T17:36:55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 9642 181 0,'5'-11'-1'16,"-2"2"2"-16,2 3 1 15,-4 4-1-15,3 2-1 16,-1 0-5-16,-2 0-13 16,1 6 0-16,-2 5 3 0,0-1-2 15,-2 2-18-15</inkml:trace>
  <inkml:trace contextRef="#ctx0" brushRef="#br0" timeOffset="281.3632">2204 9614 0 0</inkml:trace>
  <inkml:trace contextRef="#ctx0" brushRef="#br0" timeOffset="1328.8807">2286 9294 265 0,'2'7'11'0,"-2"4"-15"15,2 3 11-15,-1 9 12 16,-1 3-3-16,0 7-2 16,0 2 2-16,0 0 5 0,-3 0-5 15,1-5-1-15,1-4-7 16,-2-7-1-16,3-6 2 15,-2-6 4-15,2-5 2 16,0-2 15-16,0-6 20 16,0-9-23-16,0-6-13 15,0-4-4-15,0-4-6 0,0-2-2 16,-1-1-2-16,-1 0 1 16,-4 2-2-16,-2 2 3 15,0 3-2-15,-1 6 1 16,-2 2 0-16,-5 5 0 15,1 5 1-15,-4 5 0 0,-3 2-2 16,0 2 0-16,-3 11 0 16,0 7 0-16,-2 3 0 15,5 7 1-15,0 6 0 16,5 5 0-16,2 4-1 16,5 4 0-16,5 4 0 0,5 2 1 15,0-3-1-15,8-2 1 16,8-5 0-16,7-6 1 15,2-6 10-15,5-6 3 16,3-4 3-16,5-2 0 16,1-3-4-16,5-5 0 0,-4-4 1 15,4 0-1-15,0-4-1 16,0-4-3-16,-2 1-5 16,-3-2-3-16,-6 0-1 15,-7 0 0-15,-3 0-1 16,-3 0 0-16,-9 0 0 0,-3 0-1 15,-2 0-4-15,-3 0-20 16,-3 0-13-16,0 0-20 16,0-1-20-16,0-2-22 15,0-6-114-15</inkml:trace>
  <inkml:trace contextRef="#ctx0" brushRef="#br0" timeOffset="2282.9614">2848 9345 276 0,'-2'0'100'0,"2"6"-85"0,0 5-13 16,0 5-1-16,0 8 12 15,0 9 3-15,7 6-6 16,2 7-6-16,1 6-1 16,2 6-2-16,1-1 0 15,1-2-1-15,-5-5 1 0,2-8-1 16,-3-11 1-16,0-9-2 15,-4-7 3-15,-2-6 12 16,-2-6 10-16,0-3 0 16,-6 0 15-16,-9-6-7 15,-4-5-28-15,-3-4-3 0,-4-1-1 16,1-1 0-16,4-1-1 16,4 0 2-16,4 3-1 15,1 0 0-15,8 2 0 16,4 0 16-16,2 2-6 0,10 1-4 15,4 2-4-15,6 1 0 16,3 1 0-16,1 2-3 16,3 4 1-16,-2 0 0 15,-1 0-1-15,-2 6 1 16,-5 3-1-16,-1 4 1 0,-4 1-2 16,-5 4 2-16,-2 2-1 15,-3 2 0-15,-1 3 0 16,-1 1-1-16,0-3 2 15,4 0 0-15,2-4 0 16,-1-1-1-16,8-6 1 16,1-3 1-16,3-5 1 0,4-4 6 15,0 0 14-15,0-4-2 16,0-6-4-16,-4-4-6 16,0-2-1-16,-5-1-2 15,-3-2-4-15,-3-1 0 16,-4-2-1-16,-4-1 0 0,0-2-2 15,-6-1 1-15,-7 2-1 16,-2 1-1-16,0 4-1 16,-4 3 1-16,2 6 0 15,0 4 0-15,2 6-1 16,3 0-2-16,1 5 0 16,1 9-3-16,5 5-6 0,1 3-31 15,4 3-27-15,5 2-20 16,7-4-52-16,4-3-124 15</inkml:trace>
  <inkml:trace contextRef="#ctx0" brushRef="#br0" timeOffset="2736.2949">3649 8947 330 0,'-5'-3'13'0,"1"1"17"16,4 2 2-16,-1 0-31 16,-1 11-1-16,2 5 1 15,0 10 5-15,0 9 10 16,0 7 3-16,2 10-7 16,1 10-7-16,3 8-4 15,-3 6 1-15,0 3-2 16,1 1 0-16,-3-2 0 0,-1-5 1 15,1-9-1-15,-1-10 1 16,0-9-1-16,0-7 1 16,2-11-2-16,1-6 2 15,0-8-2-15,4-9-26 0,1-4-69 16,3-17-43-16</inkml:trace>
  <inkml:trace contextRef="#ctx0" brushRef="#br0" timeOffset="4300.4937">4061 9277 439 0,'8'-3'38'0,"-5"3"-12"16,-3 6-17-16,-3 12-8 16,-10 10 2-16,-6 8 4 0,-10 10-2 15,-7 7-5-15,-6 4 0 16,1-4-11-16,1-5-14 15,5-7 11-15,8-10 13 16,7-11 2-16,5-6 1 16,6-8 6-16,5-2 14 15,4-4 12-15,0 0 6 0,0 0-1 16,6 0-24-16,5 0-16 16,4 0-1-16,6 4-1 15,2 7-2-15,4 4 3 16,0 7 2-16,1 1-2 15,0 4 0-15,0 0-1 0,1-2 1 16,1-4-4-16,2-4 5 16,4-7 3-16,3-8 1 15,2-2 1-15,3-10 6 16,2-8 2-16,3-9-4 16,1-4-6-16,-3-4-1 0,0-4-1 15,-5-3 1-15,-5 0-1 16,-5 0-1-16,-7 5-1 15,-6 4-8-15,-9 8-2 16,-6 7 7-16,-4 9 3 16,-13 9-6-16,-7 2-3 0,-6 17 4 15,-5 9 5-15,-1 9-1 16,2 7 2-16,5 3 0 16,8-2-1-16,6-2-1 15,9-5 1-15,2-6 3 16,13-5-3-16,5-3 3 15,8-5-1-15,3-5 3 0,5-4 6 16,5-3-2-16,-2-5 0 16,2-2-1-16,-3 0 3 15,-3-9-1-15,-2-1-1 16,-4-6 1-16,-6-4-1 0,-3-2 4 16,-4-6 3-16,-3-6 1 15,-3-6-6-15,-3-7-6 16,-2-6-2-16,-3-6-2 15,0-4 0-15,0-2-3 16,-2 1-1-16,-4 5 0 16,-1 7 1-16,1 7 4 0,0 11 0 15,1 10 0-15,-1 8 0 16,0 6 1-16,-2 10-1 16,-1 0-4-16,-5 17-2 15,1 13 1-15,2 11 2 16,2 12 0-16,0 11 0 0,6 4-10 15,3-1-16-15,0-1 19 16,4-6 8-16,10-8 3 16,4-9 0-16,3-7 2 15,2-6 10-15,1-6 3 16,1-6-8-16,0-5-3 0,2-5-2 16,-1-4 0-16,1-4-2 15,3-1 0-15,0-12-2 16,3-6 0-16,0-5-4 15,1-6 2-15,-1-3 2 16,-3-5 2-16,-3-2 0 0,-4-1-1 16,-3 1 1-16,-7 2 0 15,-3 7 1-15,-5 4-1 16,-3 6 1-16,-2 6 11 16,0 6-7-16,0 2-2 15,-5 4-5-15,1 3-2 0,-3 0 0 16,4 9-1-16,-3 6 0 15,2 6 1-15,0 4 2 16,1 5 1-16,3 3-1 16,0 1 1-16,0-1 0 15,0 1 1-15,0-1-2 0,7-2 0 16,-1-1 3-16,0-3-3 16,2 1 2-16,0-5-1 15,2 0 1-15,2-2-2 16,2-2 2-16,2-1 0 15,2-4 0-15,3-4 0 0,1-4 2 16,3-3 2-16,0-3-3 16,2-4 1-16,-1-8-1 15,-3-4 1-15,0-4-1 16,-6-2 5-16,-4-3-3 16,-5-1-3-16,-4 1 0 0,-4-2-2 15,0 4-1-15,-6 1-3 16,-4 4-2-16,1 4 6 15,0 3-1-15,2 4 2 16,2 2 0-16,4-1 0 16,1 0 2-16,2-3 6 15,12-3 1-15,7-3-9 0,6-2 1 16,9-4-2-16,4 1 1 16,5-1 0-16,-1 1 2 15,0 3-2-15,-6 3-2 16,-5 4 3-16,-6 5-2 15,-7 5 1-15,-7 0-2 0,-4 13-1 16,-4 9 4-16,-5 6 0 16,0 9 1-16,-2 5 0 15,-5 4-1-15,-1 3 0 16,-2-2 1-16,1-3-3 16,5-7 1-16,0-7 0 0,4-8 0 15,0-7 0-15,0-7-3 16,8-8-26-16,3-9-37 15,1-14-34-15,1-12-94 16</inkml:trace>
  <inkml:trace contextRef="#ctx0" brushRef="#br0" timeOffset="4472.4498">6096 9209 402 0,'9'6'5'0,"0"3"-6"16,1 4 0-16,1 6-13 15,-4 5-47-15,0 6-76 16,-1 3 10-16</inkml:trace>
  <inkml:trace contextRef="#ctx0" brushRef="#br0" timeOffset="4847.9919">6232 9600 195 0,'19'45'79'0,"-2"-3"10"15,0-2-6-15,-1-3-29 16,-1-3-22-16,-2-6-24 0,-2-7-5 16,-2-7-3-16,-3-5 0 15,0-6 2-15,1-3 4 16,-3-10 19-16,2-10-12 16,-3-5 4-16,3-6-6 0,0-3 1 15,2-3 9-15,-3-1-11 16,5 3-5-16,2 3-4 15,-2 5-1-15,5 6 0 16,2 6 0-16,-3 4 0 16,5 7-1-16,-2 3 0 15,3 1 1-15,4 8 0 0,-2 9-1 16,2 6 1-16,-1 6-1 16,-1 7 1-16,-1 2 1 15,1 1-1-15,-5 0 0 16,0-2 9-16,0-3 4 15,-3-3 1-15,-1-5-7 0,0-3-4 16,-3-1-2-16,-1-3 0 16,-1-5-2-16,0-2-4 15,0-3-46-15,-2-6-41 16,0-3-33-16,1-2-102 16</inkml:trace>
  <inkml:trace contextRef="#ctx0" brushRef="#br0" timeOffset="5410.638">7786 8785 375 0,'2'-18'14'0,"-2"2"4"16,0 2 2-16,-8 5-17 15,-3 5 0-15,-5 4-4 16,-1 0 0-16,-5 10 0 15,0 9 1-15,-5 9 0 16,0 8 0-16,-3 9 2 0,-1 7-2 16,2 7 7-16,-1 3 7 15,4 1 5-15,5 2 1 16,6 1 1-16,4 0 3 16,5 0 1-16,6 0-4 15,1-1 4-15,13 2 3 16,3-4-4-16,10-2-6 0,4-4-3 15,4-3-6-15,4-7-4 16,2-5 0-16,3-8 0 16,0-5 4-16,2-7 8 15,0-4-9-15,-1-6-2 16,-2-4 0-16,-3-2-4 16,-5-2 0-16,-4-2-4 0,-6 0-7 15,-5-1-28-15,-4-1-37 16,-5 0-33-16,-2-7-49 15,0-6-159-15</inkml:trace>
  <inkml:trace contextRef="#ctx0" brushRef="#br0" timeOffset="6066.8628">8625 9319 393 0,'-16'10'11'15,"-1"-3"6"-15,-2 3-12 16,0-2-4-16,2 0 1 15,1-3-1-15,3-4 0 16,3-1 2-16,3-1 0 0,6-11 2 16,1-4 20-16,4-3-12 15,11-4-6-15,9 0-7 16,2 1 2-16,7 3 5 16,1 4 13-16,4 6-1 15,-4 5-10-15,-1 4-7 0,-3 6-1 16,-3 15-1-16,-8 8-1 15,-4 11 2-15,-7 10 0 16,-5 8 2-16,-3 5-2 16,-11 2-2-16,-6-1 0 15,-4-3 1-15,-5-7 0 16,-1-9 2-16,-3-7 14 0,0-8 12 16,-2-8-3-16,2-6-13 15,0-6-5-15,3-7 0 16,2-3-1-16,4 0 1 15,2-10 7-15,7-3-13 0,5 0 0 16,7-2 2-16,1-1-1 16,15 0-2-16,8 1-3 15,9 1 3-15,6 3-2 16,5 4 3-16,2 2-1 16,2 5 1-16,-4 0-2 15,-4 4 0-15,-4 6 1 0,-3 1-1 16,-6 2-4-16,-5-2-31 15,-4-1-15-15,-2-3-10 16,-2-5-6-16,-3-2-25 16,3-10-39-16</inkml:trace>
  <inkml:trace contextRef="#ctx0" brushRef="#br0" timeOffset="6489.1705">9385 9366 399 0,'-7'27'13'0,"-5"2"0"16,3 5-4-16,-1 6-2 0,1 4 14 15,3 0-14-15,4-3-6 16,2-4 0-16,5-5-1 15,7-6 1-15,5-9 29 16,4-8 19-16,4-6-6 16,4-3-10-16,-2-9-4 0,3-9-1 15,1-6-8-15,-6-4 0 16,-2-3-10-16,-4-1-4 16,-8-3-5-16,-5 0 0 15,-6-1-3-15,-3 2-7 16,-13 0-4-16,-6 3-10 0,-5 4-4 15,-2 7 8-15,-6 5 8 16,2 9 7-16,1 6 1 16,2 0-7-16,5 3-17 15,4 7-22-15,7-2-17 16,10-2-49-16,4-6-27 16</inkml:trace>
  <inkml:trace contextRef="#ctx0" brushRef="#br0" timeOffset="6895.4145">9657 8710 415 0,'-21'-5'36'0,"2"0"-4"16,6 5-9-16,6 0-19 15,5 3 0-15,2 7 0 16,5 3 3-16,10 5 5 16,9 6 3-16,7 4-6 15,7 3-2-15,9 8 3 16,4 1 7-16,6 8 5 0,1 3-1 16,0 5 2-16,-4 2 3 15,-4 5-4-15,-9 2-8 16,-10 4-4-16,-8 3 0 15,-11 1-3-15,-9 5-1 16,-5-1-2-16,-13-2-3 0,-7-8-1 16,-4-7 1-16,-3-8 0 15,3-11-1-15,2-12 0 16,4-7-3-16,4-9-18 16,1-9-22-16,2-4-24 15,-1-19-18-15,-2-10-46 0,-1-13-127 16</inkml:trace>
  <inkml:trace contextRef="#ctx0" brushRef="#br0" timeOffset="8005.1129">330 8376 504 0,'26'-5'8'0,"4"1"-13"0,14 0 5 15,11 2-2-15,9 1 0 16,8 1 1-16,3 0 0 15,10 0 1-15,3 2-1 16,10 2 0-16,5 0 2 16,8 1-1-16,7-1 0 15,7 1 1-15,7-2 0 0,7-1 0 16,5-1 8-16,6 0 8 16,7-1-6-16,3 1-5 15,8 0-3-15,7-1-1 16,5 0 4-16,7 0-2 15,4 0 3-15,4 0 0 0,1 0-1 16,4 1 3-16,-1 2 5 16,3-1-9-16,0 3 6 15,1 1-7-15,4 0 0 16,0 0-1-16,5 1-1 16,1-1 1-16,3-3-1 15,1-3 10-15,5 0 5 0,2-1 2 16,0-7 3-16,1-3-7 15,3-2-3-15,-1-1-1 16,1-1-6-16,2-2-1 16,-4 0 0-16,0 0-4 0,1-2 0 15,-3 3 2-15,-2-1-3 16,-4 2 1-16,-4 1 1 16,-1 0 0-16,-6 2 0 15,0 2-3-15,-7 0 6 16,2 2 2-16,-3 2 0 0,1 1-1 15,-3 2-1-15,-2 0-2 16,4 1 0-16,-1-1 0 16,1-1 3-16,-1-1-2 15,2-3 3-15,1-1 2 16,1-1 0-16,-3-3-2 0,0 0-2 16,-1-1-2-16,-4 0-2 15,-2 0-1-15,-7 0 0 16,-5 0 2-16,-6 1-4 15,-6 0-2-15,-7 2-1 16,-8 1 2-16,-9 1 0 16,-6 2-1-16,-12 2 2 0,-13 2-1 15,-10 2 3-15,-13 1-1 16,-13 0 1-16,-14 1-6 16,-13 5-14-16,-14 2-36 15,-14-1-65-15,-16-6-92 0</inkml:trace>
  <inkml:trace contextRef="#ctx0" brushRef="#br0" timeOffset="26135.5004">1415 3125 635 0,'0'2'0'0,"0"-2"12"16,0 3-7-16,0 5-5 15,-4 4-8-15,-6 10-9 16,1 8-29-16,-3 8 5 0,-1 10 2 16,2 5-4-16,3 9 12 15,6 2 15-15,-2 7 13 16,4 5 3-16,0 6 3 16,0 5 26-16,2 8 17 15,2 7-6-15,-1 10-13 0,1 8-3 16,-4 8-3-16,0 11-11 15,-5 3-4-15,-5 6-4 16,-6 6 1-16,0 2-4 16,-6 4 2-16,-2 1 0 15,-1 2-2-15,-4 0 1 16,-1-2 2-16,2-1-3 0,-3-2 2 16,3-4 1-16,0-4 21 15,3-3-3-15,1-1-7 16,4-3-1-16,-4-7-5 15,5-2-3-15,2-4-4 16,0-6 2-16,0-8-2 0,4-8 0 16,3-10 1-16,-2-11 0 15,5-15 0-15,2-13 1 16,2-15-3-16,-1-13 0 16,3-15-4-16,1-14-8 15,-1-10-25-15,1-22-27 16,0-19 5-16,-4-19-87 0</inkml:trace>
  <inkml:trace contextRef="#ctx0" brushRef="#br0" timeOffset="27543.8777">1620 2653 521 0,'2'-11'32'16,"-2"3"-24"-16,10 2-8 0,5 0 0 15,9 4-2-15,11 2 1 16,9 0-1-16,9 0 2 16,11 3-1-16,10 3-1 15,5 2 0-15,7 0 1 16,10 0-1-16,7 0-1 15,5-1 3-15,7 1-1 0,10 1 2 16,6-1-1-16,8-1 1 16,8 1 1-16,10 0 8 15,4 0 2-15,9-2-1 16,7-1-5-16,6 0 1 16,7-1-4-16,1-3 1 0,7 1 3 15,3-2-2-15,2 0 3 16,8 2 0-16,3-2-1 15,5 3-3-15,1-1 2 16,2 3-3-16,1 0-2 16,1 3 1-16,-5 0-1 0,3 2 0 15,-1 2 2-15,-2 0 4 16,0-1-2-16,0 4 1 16,2-4-2-16,-3 1-2 15,0-1 1-15,2 0-2 16,-1 0 2-16,-2 0-2 0,-1 0 0 15,2-2 4-15,-4 2-2 16,2-2-1-16,-2 1 0 16,-1-1 0-16,-3-1-1 15,-2 1 2-15,-4 0-1 16,-7 2-1-16,-3-3 1 0,-7-1-1 16,-7 1-1-16,-6-1 1 15,-8 0-1-15,-8-2 2 16,-8-1-2-16,-7-2 6 15,-11 1-1-15,-6-3-3 16,-8 0-1-16,-11 0 0 0,-8 0 2 16,-8-3-3-16,-9 0 1 15,-9-2-1-15,-6 2-1 16,-8 0 2-16,-5 0-2 16,-8 1 2-16,-6 2-2 15,-6 0 1-15,-6 1-1 0,-6 8-2 16,-3 5 1-16,-5 4 0 15,-3 5 1-15,-5 7 1 16,0 6 0-16,-2 6 0 16,0 6 0-16,3 6 0 15,-1 5 0-15,4 6 0 0,2 2 0 16,2 7 0-16,3 3 0 16,1 4 1-16,-1 5 2 15,2 3 1-15,-1 5 1 16,0 3 1-16,-1 4 1 15,1 1 1-15,-2 4 2 16,-1 3 7-16,3-1-11 0,1 1 5 16,1 2 0-16,0-1-5 15,4 0-1-15,-1-1-2 16,0-4-4-16,1 1 0 16,-2-2 2-16,-1-2 1 0,-2-1-2 15,-1-2 0-15,-2-3-1 16,-4-1 2-16,0-2-2 15,-4-3 2-15,-1-1-1 16,-3-3 1-16,-2-2-1 16,-2-1-1-16,0-4 2 15,0-2 1-15,0-3-2 0,-6-3 0 16,-1-4 0-16,0-3 1 16,0-3-1-16,1-3 0 15,-1-5-1-15,0-4 1 16,1-2 1-16,0-5-1 15,-2-2 0-15,2-5-1 0,-1-2 2 16,3-2-1-16,-4-2 0 16,5-4 0-16,0-3 0 15,0-3 0-15,1-4 0 16,1-3 1-16,1-5-2 16,0-3 1-16,0-2 0 0,0-2-1 15,0 0-4-15,-1 0-9 16,-3-8-20-16,-6-9-34 15,-2-9-56-15,-1-13-98 16</inkml:trace>
  <inkml:trace contextRef="#ctx0" brushRef="#br0" timeOffset="28717.2801">14534 5397 380 0,'17'11'120'0,"0"-6"-120"15,3-5 19-15,6 0-10 16,4-7 0-16,4-9 3 15,4-5-6-15,0-6-5 0,4-6 0 16,-2-7-2-16,3-5 1 16,-1-5-1-16,-4-5 3 15,-3-2-3-15,-5-1 2 16,-5 0 1-16,-4-1 12 16,-9 5 14-16,-5 0-7 0,-5 6 1 15,-2 4-10-15,0 8 4 16,-6 9-9-16,-1 8-2 15,-1 5-1-15,-1 10 1 16,1 4-5-16,-5 9-6 16,-1 14-2-16,-2 12 4 0,-2 13 0 15,-1 11 1-15,1 9 2 16,1 7 0-16,4 3-1 16,3 1 3-16,3-5-1 15,4-1 0-15,2-6 1 16,1-8-1-16,0-8 3 0,3-9 0 15,1-8 1-15,0-11 1 16,-1-6-2-16,0-7-2 16,0-6 2-16,-2-4-3 15,3-1 1-15,0-13 0 16,5-7 2-16,1-8-3 16,7-8-3-16,6-5-2 0,7-3-4 15,7 0-2-15,1 3 7 16,5 2 3-16,0 6 1 15,-2 4-3-15,-5 7 3 16,-4 4-1-16,-7 7 0 16,-8 6 0-16,-7 6-7 0,-8 0-7 15,-2 7-6-15,-9 9 10 16,-7 1 9-16,-7 3 3 16,-4 0 1-16,-3 2 6 15,-2-2 2-15,-2-1 1 0,-1-2 5 16,4 0 2-16,0-3-1 15,4 0-4-15,4 0-4 16,6 0-2-16,5 0-2 16,4 4-3-16,5 0-2 15,3 6-1-15,2 0 2 16,9 2-1-16,4 2 1 0,4-3-1 16,3 1 1-16,5-6 0 15,-1 0 3-15,4-4 7 16,-3-4 3-16,2-3-3 15,-2-4-2-15,-2-3-3 16,-3-2-4-16,-2 0-1 0,-1-7-1 16,-3-6-16-16,1-5-33 15,0-5-35-15,1-6-42 16,2-7-72-16</inkml:trace>
  <inkml:trace contextRef="#ctx0" brushRef="#br0" timeOffset="29701.9726">15663 4677 455 0,'3'1'32'16,"-1"7"-11"-16,4 4-17 0,1 5-3 16,-1 8-1-16,1 9 2 15,1 8-3-15,-4 9 1 16,-2 8 1-16,0 6 0 16,-2 5-1-16,0-2 0 15,0 2 0-15,0-7 1 16,-2-7-1-16,0-8 2 0,2-10-3 15,-3-11 1-15,0-10-1 16,-3-10-9-16,-3-7-45 16,-2-5-27-16,-7-12-39 15,-1-8-128-15</inkml:trace>
  <inkml:trace contextRef="#ctx0" brushRef="#br0" timeOffset="30655.9175">15497 5229 324 0,'1'7'45'0,"9"2"-10"0,6 2-2 16,5 0-13-16,6 0 1 16,6-2-6-16,6-4-4 15,4-2-1-15,3-3-2 16,1-2-1-16,0-7-1 16,-3-6 5-16,-7-4 4 15,-1 2 1-15,-6-5 6 0,-3 2 3 16,-8-3-13-16,-4 2-4 15,-4-1-2-15,-4 3-2 16,-7-1-4-16,0 2-1 16,0 4-4-16,-6 4-4 15,-4 4 2-15,-1 5 2 0,0 1-1 16,-3 8 0-16,0 8 3 16,0 5 0-16,1 8 3 15,2 3 0-15,4 5-1 16,-1 2 2-16,6-2-1 15,2 0 2-15,0-3-1 16,3-5-1-16,8-5 0 0,3-10 2 16,3-3 2-16,3-9 5 15,3-2 2-15,2-5 2 16,4-11-4-16,1-5-3 16,1-3-2-16,-1-2-2 15,1 0-2-15,-4 1 0 0,0 3 1 16,-6 5-1-16,-2 4-1 15,-4 6 1-15,-3 4 0 16,-4 3-3-16,-2 4 0 16,-1 9-2-16,-5 5 1 15,1 2-2-15,-1 1 1 0,0-3-3 16,0-2-7-16,0-5 6 16,0-5 9-16,0-4 1 15,0-2 5-15,0-7 13 16,7-5-1-16,-1-8 2 15,2-3-2-15,1-3-14 0,2 0-4 16,0 3 0-16,1 3-2 16,-2 7 1-16,-2 6-1 15,-1 5 0-15,0 2-4 16,-2 11-1-16,1 6 2 16,-1 3 0-16,1 5 0 15,-2-2 1-15,1-1 0 0,1-5-3 16,-1-3 6-16,2-8 1 15,-3-6 2-15,2 0 7 16,-1-8 11-16,-1-7-7 16,2-2-6-16,-3-5-4 0,1-2-3 15,1 0 0-15,0-2-1 16,-2 5-1-16,2 3-4 16,1 5 5-16,-5 4 1 15,2 5 0-15,2 4-2 16,-1 3-5-16,1 9-1 15,3 7 5-15,2 3 0 0,1 2 2 16,1 1-2-16,1-3 2 16,1-2 1-16,1-6 0 15,2-5 1-15,-1-4 1 16,0-5 2-16,0 0 2 0,-2-8 3 16,-2-6-5-16,2-3-4 15,-2-3-13-15,1-5-30 16,0-1-39-16,3-1-22 15,-1 0-56-15</inkml:trace>
  <inkml:trace contextRef="#ctx0" brushRef="#br0" timeOffset="31157.3037">16953 4996 318 0,'0'15'94'0,"0"4"-44"0,0 4-3 16,0 3-28-16,0 6-1 15,0 4 6-15,1 5-7 16,2 1-6-16,1 4-5 16,3 1-1-16,-1 0-3 15,-1-3-2-15,1-5-1 16,0-5 2-16,-2-10 0 0,0-7 17 16,-2-7 25-16,0-6-22 15,-2-4 0-15,-4-4 12 16,-8-11-22-16,-3-8-9 15,-4-8-4-15,0-8-3 16,0-4-3-16,0-6 1 0,6-1 4 16,3 1 2-16,4 1 2 15,6 3 1-15,1 5 4 16,11 5 2-16,8 5-8 16,7 3 0-16,5 5 0 15,6 4 1-15,2 4-2 0,3 5 1 16,0 4-1-16,-6 5 1 15,-4 1-1-15,-8 12 0 16,-7 4-3-16,-8 6-2 16,-4 7-3-16,-6 4 0 15,-12 0 8-15,-7 3-1 0,-4-3-1 16,-6-3-5-16,0-4 3 16,-1-8-2-16,0-4-2 15,3-7-7-15,2-6-27 16,3-2-33-16,3-12-30 15,10-8-62-15</inkml:trace>
  <inkml:trace contextRef="#ctx0" brushRef="#br0" timeOffset="31829.6946">17956 4422 441 0,'5'15'71'0,"-1"4"-66"16,-3 6 6-16,4 9-7 16,0 9-3-16,-1 9 2 15,3 8-1-15,1 3-2 16,3 4 0-16,3 0 1 15,4-4-2-15,2-4 2 0,3-11-2 16,0-7 2-16,2-13 35 16,0-9 12-16,-2-8-9 15,0-10-2-15,-3-1-12 16,-1-16-6-16,-2-7-8 16,-3-8-5-16,-1-5-5 0,-2-3-6 15,-2-1-3-15,-1 4 6 16,-2 4 0-16,-2 6 1 15,1 7 0-15,-3 8 2 16,0 5 0-16,-1 6-1 0,0 1-2 16,1 15-13-16,-2 4 6 15,4 10 3-15,0 5 2 16,3 4 0-16,3 0 1 16,3-3 1-16,6-1 2 15,3-9 0-15,3-5 2 16,3-6 0-16,-1-7 2 0,2-5 4 15,-1-3 5-15,-1-6 0 16,-2-10-4-16,-2-2-2 16,-4-6-2-16,-2-2-3 15,-4-5-4-15,-2 0 1 16,-8-5-4-16,-3 1 1 0,0-2 0 16,-9 4 0-16,-8 0 0 15,-2 6-1-15,-5 5 2 16,-1 5 1-16,-3 7 1 15,-1 4-1-15,-2 6-2 16,1 0-1-16,1 6-26 0,2 4-32 16,4 2-15-16,6 2-10 15,7 0-51-15</inkml:trace>
  <inkml:trace contextRef="#ctx0" brushRef="#br0" timeOffset="33081.1445">18982 4768 466 0,'-3'-8'43'16,"-6"0"-30"-16,-5 3-7 15,-2 2-5-15,-2 3-1 16,-3 0 0-16,-1 3 0 15,-3 10 0-15,3 2 0 16,-2 6 1-16,2 2-1 0,3 5 4 16,4 3 2-16,5 0-3 15,4 0-2-15,6 0 4 16,0-2 7-16,8-2-4 16,7-6-3-16,6-2-2 15,4-5-1-15,4-5 0 0,-2-4-1 16,8-4 0-16,-2-1 1 15,3-7-1-15,-3-7 2 16,3-5 4-16,-2-4 5 16,0-1-9-16,0-4 5 15,-2-1 2-15,0 0 7 0,-2-1-1 16,-1 4-9-16,-2 1-6 16,0 2-1-16,-2 6-1 15,-6 6 0-15,0 6-1 16,-6 4 2-16,-1 1-3 15,0 7 0-15,-7 4 4 0,1 2-2 16,-4 0-2-16,0-2-1 16,0-3 1-16,-2-3 2 15,0-3 1-15,0-2 3 16,0 0 10-16,0-5 8 16,0-6-7-16,-3-1-9 0,-2-4-4 15,-2 1 0-15,-1-2-1 16,0 4 0-16,-3 2 0 15,1 5-1-15,-4 3-2 16,1 3 1-16,-2 3-1 16,-4 10-1-16,-1 7 0 0,-2 6 1 15,1 2 2-15,0 3 0 16,3 0-1-16,3-3-3 16,7-3 1-16,4-7 2 15,4-4 0-15,4-6 0 16,8-4 2-16,4-4 4 0,4 0 4 15,-1-9-4-15,2-5 0 16,-1-1-1-16,-3-2 0 16,-3 0-2-16,-1 0-1 15,-4 4 1-15,-1 4-2 16,-5 3 1-16,-2 1 0 0,-1 5 0 16,0 0-1-16,0 0-6 15,0 9-2-15,0 2 6 16,0 3 2-16,5 2-1 15,3-1 1-15,4-1-4 16,5-3-4-16,6-3 7 0,3-4 2 16,5-4 1-16,2 0 3 15,5-7-1-15,-1-6 5 16,3-5 5-16,-2-2 1 16,-2-4 0-16,3-1-4 15,-7-4-6-15,-2-2 1 0,-3-3 2 16,-1-3-3-16,-7-2-2 15,-2-3-2-15,-4-1-1 16,-4-3 1-16,-6 0-3 16,-3 1-1-16,0 2 1 15,-9 4 1-15,-3 5 0 0,-6 9 1 16,-1 2 0-16,-3 7 0 16,2 5-2-16,1 4 2 15,2 5 0-15,3 2-1 16,3 1 1-16,3 12 1 15,2 6-1-15,1 9 0 0,5 6 0 16,0 8 1-16,8 4 1 16,7 2 0-16,4-1 1 15,5-1 5-15,6-2 1 16,1-4 3-16,2-3 3 16,4-4 3-16,0-7 5 15,-3-3 1-15,0-7-4 0,-3-4-1 16,0-4-7-16,-4-5-7 15,0-3-2-15,-5 0-3 16,-4 0-7-16,-1-6-26 16,-7-5-34-16,-5-1-62 15,-5-3-113-15</inkml:trace>
  <inkml:trace contextRef="#ctx0" brushRef="#br0" timeOffset="52336.1789">5866 11685 333 0,'9'0'42'0,"4"0"-19"16,0 8 8-16,6 4-10 0,3 5-4 16,2 7-8-16,1 5-2 15,4 8 1-15,1 8-2 16,1 7 1-16,2 6-1 16,-1 7-4-16,-3 3-2 15,1 2 0-15,-3-2-2 16,-2-4-2-16,-2-7 0 0,-2-7 3 15,-2-10 1-15,-5-9-1 16,-5-8-12-16,-3-9-41 16,-4-9-45-16,-2-5-151 15</inkml:trace>
  <inkml:trace contextRef="#ctx0" brushRef="#br0" timeOffset="52930.9451">5980 11703 298 0,'0'0'122'0,"0"0"-85"0,-5 8-12 16,-6 9-12-16,-9 8-3 15,-8 8-1-15,-8 10-3 16,-6 6-3-16,-2 3 2 16,-4 0-4-16,4-4 5 15,5-8 14-15,9-8 6 0,7-11 0 16,6-8 1-16,8-7 4 16,2-6 0-16,6-2-1 15,1-13-15-15,0-10-10 16,5-6-4-16,6-7-5 15,3-6 1-15,1-3-6 0,1 0-2 16,-2 1 1-16,2 3 2 16,-6 7 5-16,2 2 4 15,1 3-1-15,-2 5 0 16,1 4 0-16,-1 3 0 16,1 3 0-16,2 3 1 0,-1 8-2 15,1 2 0-15,4 3 2 16,3 6 0-16,2 7 1 15,6 5 1-15,2 1 2 16,2 3-3-16,3 0 3 16,2-4 11-16,0 0-3 15,-3-5 2-15,1-2 3 0,-2-4-2 16,-2-3-4-16,-2-3-6 16,-5-1-4-16,-2 0-1 15,-3 0-1-15,-1-3 0 16,-3-3-7-16,-2 3-24 0,-5 1-21 15,2 2-34-15,-3 0-42 16,-4 11-46-16</inkml:trace>
  <inkml:trace contextRef="#ctx0" brushRef="#br0" timeOffset="54009.5478">6020 12833 315 0,'-2'0'70'0,"2"0"-19"16,-5 1-16-16,4 7-29 15,1 4-5-15,-1 5-1 16,1 6 0-16,0 8 1 15,0 6-1-15,1 6 1 16,5 6-1-16,3 3 1 0,0 4-1 16,2 0 0-16,2-2-2 15,1-4 2-15,1-4-1 16,2-7 2-16,1-6-1 16,0-9 2-16,1-6-2 15,2-9 1-15,-2-9-1 0,4-2 1 16,1-16-1-16,-2-10-1 15,4-8 0-15,-2-7-1 16,-1-5-8-16,-5-1 3 16,1 0 5-16,-2 2 2 0,-4 4 0 15,-3 7 2-15,-1 7 8 16,-4 8 6-16,-2 7 0 16,-3 8 11-16,0 6 5 15,0 4-13-15,-3 15-20 16,-3 6-2-16,1 11 2 15,2 7 0-15,3 7 0 0,0 0 0 16,0-3-6-16,2-6-10 16,7-9 14-16,1-11 3 15,3-11 2-15,3-10 20 16,-2-2 11-16,0-14-9 16,2-8-6-16,-1-6-3 15,-2-6-3-15,-1-4-8 0,-2-2-3 16,-6 1 1-16,-1 0-2 15,-3 1 0-15,-4 3 0 16,-7 4 2-16,-5 4-4 16,-3 5-1-16,-3 7-5 0,-1 5 2 15,-2 4 0-15,0 6-2 16,2 2-4-16,1 0-14 16,6 4-32-16,5 5-23 15,8-3-65-15</inkml:trace>
  <inkml:trace contextRef="#ctx0" brushRef="#br0" timeOffset="54337.906">6892 12920 318 0,'0'0'88'15,"-9"-2"-71"-15,-4-5 22 16,-4 1-30-16,0 0-4 0,-3 3 4 16,1 1-3-16,0 2 0 15,2 0 4-15,0 6-4 16,-1 6-1-16,4 6-2 31,2 3-2-31,1 7 5 0,5 3 3 0,3 5 4 16,3 2-2-16,4 2-10 0,7-2 0 15,6-1-1-15,3-4-14 16,5-8-23-16,2-5-23 16,3-11-22-16,1-8-17 15,2-1-122-15</inkml:trace>
  <inkml:trace contextRef="#ctx0" brushRef="#br0" timeOffset="55072.6856">7182 12885 422 0,'-9'-10'73'15,"-5"4"-33"-15,1 2-4 16,-8 4-25-16,1 0-11 16,-3 10-2-16,1 7 0 15,-1 5-1-15,5 5 0 0,3 4-6 16,7 1-2-16,8-2-1 15,0-3-6-15,16-6 10 16,7-9 6-16,3-7 6 16,6-5 8-16,-1-6 6 15,-1-10 3-15,-2-4-2 16,-6-3 10-16,-3-2-8 0,-7 0-5 16,-5 1-8-16,-5 3-1 31,-2 1-4-31,0 3-1 15,-6 5-1-15,-2 4 1 16,1 3-4-16,-1 5-1 0,1 0 0 16,3 9-2-16,2 5-3 15,2 6 3-15,3 1-5 16,9 2-4-16,6 0 1 16,4-4-11-16,5-5 7 15,5-5 9-15,1-7 8 0,2-2 8 16,1-5 6-16,-2-9 4 15,-3-3 2-15,-1-3 2 16,-3-5-3-16,-4-2-5 16,-3-4-7-16,-3-2-3 15,-4-3 0-15,-7-2-6 0,0-1 2 16,-6-1 0-16,0 0 2 16,-7-1-5-16,-5 0-1 15,-4 4-1-15,-3 3 3 16,-2 6-3-16,-2 6 4 15,2 10 2-15,0 6 0 16,2 6 1-16,2 1-1 0,3 11-1 16,5 7-1-16,3 6 1 15,2 7 0-15,4 6-1 16,4 7 3-16,11 6-2 16,4 6 1-16,4 2 0 15,4 0-1-15,4-5 0 0,3-7-2 16,1-7 0-16,1-7 2 15,-2-10-3-15,-1-8-14 16,0-6-31-16,-3-8-28 16,-2-2-40-16,-3-14-137 15</inkml:trace>
  <inkml:trace contextRef="#ctx0" brushRef="#br0" timeOffset="55745.0274">8092 12374 439 0,'19'13'20'16,"2"6"11"-16,2 7 5 16,2 6-18-16,2 7-13 0,-4 7-4 15,-2 3 1-15,-6 4-1 16,-2-2-2-16,-5-3-21 15,-4-6-40-15,-2-6-19 16,-2-9 34-16,-6-8-7 16,-5-11-23-16,-5-7 45 15,-3-2-8-15,-5-15 42 0,0-3 14 16,2-6 12-16,-1-2 0 16,2-4 12-16,5 1 27 15,7 1-27-15,3 0 20 16,6 7-26-16,0 0 13 15,12 7-6-15,4 1-6 0,6 3-4 16,3 3-18-16,0 1-5 16,5 3-6-16,-2 4-4 15,0 0 3-15,-1 2-2 16,-5 9 1-16,-2 7-6 16,-3 5-9-16,-3 5 6 0,-3 6 6 15,-1 5 3-15,-1 1 1 16,-1 2-1-16,1-5 2 15,1-2 0-15,2-7 5 16,1-6 4-16,0-6 4 16,4-8 6-16,3-4 8 15,-1-4-1-15,4-5-7 0,1-10-9 16,0-7-3-16,2-6-6 16,0-5-1-16,-1-4 0 15,-5-2 2-15,-1-3 3 16,-7 2-4-16,-4-1-1 0,-6 1 1 15,-2 3-2-15,-8 3-2 16,-7 4 3-16,-8 5-3 16,-3 5 1-16,-5 6-1 15,1 5-1-15,0 4-2 16,1 3-4-16,4 2-14 0,4 0-18 16,6 0-35-16,5 0-39 15,10 0-66-15</inkml:trace>
  <inkml:trace contextRef="#ctx0" brushRef="#br0" timeOffset="56416.7962">9554 11837 360 0,'10'15'8'16,"-4"1"18"-16,0 1-17 15,-1 0-5-15,-2-1 2 16,0-3-5-16,-1-4 1 16,-1-5-2-16,3-4 5 15,-4 0 31-15,1-11 13 0,-1-7-29 16,0-2-15-16,0-5-2 15,-3-1-3-15,-5 1 1 16,-6 1 1-16,-1 4 6 16,-2 5 4-16,-3 5 0 15,-2 5 2-15,-1 5-5 16,-2 7-5-16,0 14-3 0,0 11-1 16,0 11 1-16,5 9 2 15,1 9 2-15,6 8-3 16,4 5 0-16,9 1 2 15,0 1 3-15,9-3 12 16,9-3 6-16,7-5-9 0,4-4-3 16,5-6-2-16,6-5 1 15,3-4-1-15,3-7 0 16,4-6-2-16,3-7-5 16,2-7-3-16,-2-7 0 15,2-8 0-15,-2-4-3 0,-3-9-4 16,-4-9-10-16,-4-8-14 15,-7-4-26-15,-4-6-30 16,-10-4-17-16,-4-4-72 16</inkml:trace>
  <inkml:trace contextRef="#ctx0" brushRef="#br0" timeOffset="56651.2322">9961 12069 466 0,'4'0'49'0,"4"1"-25"16,4 12-15-16,2 6 4 15,1 8 6-15,1 8-16 16,3 7-3-16,1 4 1 16,-1 4-2-16,0-1-6 0,-2 1-22 15,1-7-39-15,-3-7-62 16,-1-7-39-16,-1-10-11 15</inkml:trace>
  <inkml:trace contextRef="#ctx0" brushRef="#br0" timeOffset="57073.0616">10080 12334 264 0,'-9'-15'79'0,"4"4"-12"15,5 2-11-15,5 2-21 0,10 2-15 16,6 3 1-16,6-1-4 15,4 2-6-15,3 1-5 16,1 0-6-16,-3 5 0 16,-3 4 0-16,-4 4-6 15,-5 4-15-15,-7 4-9 16,-7 3 19-16,-3 3 4 16,-3 1 3-16,0-1 4 0,0-3-1 15,0-5 8-15,0-6 7 16,0-4 0-16,2-7 6 15,8-2 9-15,5-7 22 16,4-9-14-16,0-8-25 16,5-5-5-16,0-4-1 0,-1-4-4 15,-2-2 0-15,-6-1-1 16,-4 0 0-16,-8 3 1 16,-3 1-2-16,-12 6-7 15,-10 4 0-15,-7 7 0 16,-6 7 2-16,-5 8 2 0,0 4 1 15,0 2-1-15,5 9-1 16,4 3-22-16,8 0-29 16,10-2-15-16,9-4-44 15,4-8-106-15</inkml:trace>
  <inkml:trace contextRef="#ctx0" brushRef="#br0" timeOffset="57354.3707">10631 11357 518 0,'-11'12'38'0,"4"6"-11"0,5 8-13 16,2 7-12-16,0 12 7 15,6 8-5-15,5 8-3 16,2 7 0-16,1 7-1 16,0 4 0-16,-2 3-7 15,1-4-31-15,-2-4-27 0,-2-10-48 16,2-14-51-16,-1-19 11 16</inkml:trace>
  <inkml:trace contextRef="#ctx0" brushRef="#br0" timeOffset="58682.8415">10833 11339 449 0,'17'21'57'0,"-4"11"-47"16,-5 8 2-16,-1 10-9 15,-7 7 5-15,-1 6 1 16,-12 0-8-16,-2-4-1 16,-3-5-5-16,-1-9-1 0,2-10 6 15,2-10 0-15,1-9 1 16,1-6-2-16,2-9 3 16,2-1 7-16,3 0 9 15,3-4 2-15,3-3-2 16,0 1-10-16,8 2-7 15,7 3-1-15,6 1-2 0,4 2 0 16,2 8 0-16,5 5-1 16,3 3 1-16,-1 0 0 15,3-1 2-15,3-4 0 16,0-6-2-16,2-6 2 16,1-2 2-16,-1-14 1 0,-3-9 3 15,-2-6 11-15,-2-6 4 16,-8-2-3-16,-5 0-8 15,-8-1-10-15,-7 3 0 16,-7 4 1-16,0 4-2 16,-11 7 1-16,-4 6-5 15,-4 8 7-15,-1 7-1 0,1 0-1 16,-2 15 1-16,4 6-1 16,3 6 0-16,5 4 0 15,5 4-1-15,4 2 1 16,4 0-2-16,10-2-7 0,6-6-1 15,7-6-4-15,4-9 6 16,5-9-2-16,3-5 10 16,1-12 2-16,0-9 0 15,-3-9-6-15,-3-6 5 16,-6-4 1-16,-5-6 2 16,-7-4 0-16,-5-5-3 0,-5-2-1 15,-6-2 0-15,0-2 1 16,-9-1-2-16,-4 3-1 15,-3 6 1-15,2 7 1 16,-1 11-1-16,4 11 7 16,0 11 6-16,5 12 3 0,0 2-5 15,4 19-6-15,0 10-5 16,2 11 0-16,2 10 0 16,7 9-4-16,4 7-3 15,4 2-7-15,3-2-8 16,1-6-10-16,6-6 6 15,2-11 18-15,2-13 9 0,2-11 6 16,1-12 24-16,0-8 2 16,-3-6-5-16,-3-13-5 15,-5-9 1-15,-4-5-4 16,-6-5-13-16,-4-4-3 0,-6 0-1 16,-3 0-3-16,0 4 1 15,-5 6-2-15,-4 7-4 16,0 9 7-16,0 7 0 15,-1 9 0-15,1 4-2 16,1 13-1-16,1 6 1 0,3 9-3 16,4 7 0-16,0 3-5 15,6 0-4-15,8-1-8 16,5-3 6-16,5-6 13 16,7-5 1-16,1-8 1 15,4-5 2-15,2-4 7 16,-2-8 4-16,2-2 5 0,-4-3-8 15,-3-8 1-15,-1-5-3 16,-5-2-3-16,-6-3-3 16,-2-3 2-16,-7-2-3 15,-4-2 0-15,-4-2 0 16,-2 1 0-16,0-3 4 0,0 0 0 16,0 2-1-16,0 0 1 15,0 1-3-15,1 0-3 16,7 3 2-16,1 3 1 15,4 2-2-15,0 4 1 16,-2 5-2-16,1 4 2 16,-1 8-1-16,-1 0 0 0,-2 9 0 15,0 10 0-15,0 6 0 16,-2 6 0-16,0 6 1 16,-2 4-2-16,2 2 1 15,-4-2 0-15,0-3-1 0,2-4 1 16,-1-8-1-16,-1-8-3 15,-1-7-12-15,-1-8-19 16,0-3-43-16,0-17-27 16,-3-9-50-16</inkml:trace>
  <inkml:trace contextRef="#ctx0" brushRef="#br0" timeOffset="58823.4288">12249 11039 495 0,'0'-3'55'0,"5"1"-36"16,3 1-22-16,2-3-11 15,-1 2-50-15,1-1-123 16</inkml:trace>
  <inkml:trace contextRef="#ctx0" brushRef="#br0" timeOffset="59370.4252">12774 11131 295 0,'3'11'69'15,"0"-3"-34"-15,-2 1-4 16,3 0-20-16,-2 2 11 15,2 2 7-15,-1 1-5 0,2 2 3 16,0 2 0-16,3 3-9 16,-2 3-10-16,1 2-6 15,-2 2 0-15,2 0-3 16,-4 0 1-16,1-2 0 16,-3-3-2-16,1-4-5 0,-2-7 3 15,0-4 5-15,0-6 2 16,0-2 9-16,0-5 26 15,0-8-11-15,-3-7-12 16,0-4-9-16,1-4 11 16,2-3-3-16,0-1 0 15,0-2-7-15,5 2-5 0,3 2-2 16,3 3-1-16,5 6-4 16,1 6 4-16,0 4 1 15,3 8 3-15,2 3-1 16,2 3 2-16,-2 11-1 15,1 3 1-15,2 8-2 0,-3 1 0 16,0 5-1-16,-2 0 0 16,-1 0 1-16,-3-3-4 15,2-3 1-15,-4-7-8 16,-1-5-16-16,2-8-13 16,-1-5-49-16,3-11-50 0,0-13-127 15</inkml:trace>
  <inkml:trace contextRef="#ctx0" brushRef="#br0" timeOffset="60151.7277">15183 7164 697 0,'29'60'-7'0,"-2"11"5"15,4 19 4-15,1 18-2 16,-3 13 0-16,-2 9 0 16,-7 12-2-16,0 10 1 15,-1 6 3-15,-4 9-2 16,-2 10 4-16,-2 11 12 0,-4 11 10 16,0 8 8-16,-2 9-9 15,-2 8-2-15,0 9-5 16,-2 5-2-16,-1 6 0 15,0 3-3-15,0 2-4 16,-2-1-4-16,-2-3-2 16,-2-3 2-16,1-5-2 0,1-6 2 15,2-6-2-15,-1-8-1 16,3-5 1-16,0-7-2 16,0-6 0-16,5-8 0 15,1-7-1-15,1-3 1 0,1-7-1 16,2-7 0-16,-2-8-1 15,-1-5 4-15,2-7-5 16,-1-9 4-16,0-11-4 16,1-9 4-16,0-10-1 15,1-10-2-15,-1-11 1 0,-1-11-8 16,0-9-5-16,-2-8-9 16,-2-11-3-16,0-7-6 15,-2-11-11-15,-2-11-9 16,0-13-20-16,0-6-45 15,0-23-35-15,0-18-80 16</inkml:trace>
  <inkml:trace contextRef="#ctx0" brushRef="#br0" timeOffset="61495.377">15624 7228 237 0,'76'0'143'0,"14"-13"-134"16,12-4 25-16,17-2-18 0,12-3-10 15,12-1 5-15,8 0-2 16,7-1-1-16,8-1 2 16,2 0-1-16,7 0 2 15,2 1 4-15,7-1 4 16,4 3 5-16,8-1-1 0,5 0-1 16,3 1 0-16,6 0 3 15,2-1-13-15,6 0 1 16,1 1 6-16,5-1-5 15,3 1-1-15,4-1-5 16,3 3 2-16,-5-3-4 0,3 1-3 16,0 2 1-16,-4 0 0 15,-1 3-4-15,-3 0 2 16,-1 3 1-16,-6 3-3 16,-5 0 6-16,-3 2-2 15,-10 2 3-15,-7 1 0 16,-9 2 2-16,-10 1 0 0,-11 1-2 15,-13 2-2-15,-13 0-2 16,-16 0-4-16,-13 0 1 16,-19 0 0-16,-13 0 0 15,-14 2-1-15,-17 1-6 16,-11 0-17-16,-12 1-31 0,-10 0-51 16,-11 0-70-16,-22-1-269 15</inkml:trace>
  <inkml:trace contextRef="#ctx0" brushRef="#br0" timeOffset="62464.7215">15925 8233 339 0,'0'-6'130'16,"0"2"-77"-16,0 2-4 15,0 0-22-15,0 2-20 0,0 0-7 16,0 7-3-16,0 9-2 15,0 6 4-15,0 8 0 16,0 8 1-16,3 6 0 16,1 7 0-16,0 6 0 15,4 4 0-15,2 5 1 16,2 5-1-16,1 3 3 0,1 3 4 16,2 3 8-16,-3 1 0 15,2 2-4-15,-1 0 0 16,-3-1 0-16,-1-1-1 15,-1-2-6-15,-2-5-2 16,-2-2-1-16,-1-6-1 0,-3-10 0 16,-1-12-15-16,0-13-39 15,0-13-30-15,0-16-46 16,0-10-110-16</inkml:trace>
  <inkml:trace contextRef="#ctx0" brushRef="#br0" timeOffset="63074.2708">16531 8343 460 0,'-5'14'20'0,"-1"4"-5"16,-4 6-8-16,0 6-6 15,-2 6 1-15,-6 6 0 16,-4 4-1-16,-3 1-1 16,-4 2 1-16,-4-1-2 0,-1 0 2 15,-3-1 0-15,0-4 1 16,3-6 17-16,2-4 7 15,4-5 4-15,4-5-1 16,3-6-4-16,6-6-9 16,5-4-9-16,3-2-3 15,4-3-2-15,2-1 0 0,1-1 2 16,0 0 0-16,0 0 0 16,0 0-2-16,0 0 1 15,0 0-2-15,0 3-2 16,1 2-1-16,4 3-2 15,1 6 2-15,2 3 1 0,4 6 1 16,3 3 0-16,2 3 0 16,3 2 1-16,1 2-1 15,4 0 1-15,0 2 0 16,3-2 0-16,1 1 2 16,1-3 1-16,1-4 1 0,-2-3 4 15,-2-5-1-15,-3-4-2 16,-4-6-2-16,-2-2-1 15,-5-4-3-15,-7-3-3 16,-4 0-14-16,-2-5-28 16,-2-6-42-16,-8-5-20 0,-4-5-104 15</inkml:trace>
  <inkml:trace contextRef="#ctx0" brushRef="#br0" timeOffset="63809.167">16719 7290 71 0,'0'-3'208'0,"0"0"-173"16,0-2-4-16,0 3-19 15,0 0-10-15,0 2-3 0,-1 0-22 16,-2 0-37-16,0 0-15 16,-1 3-6-16,0 3-38 15</inkml:trace>
  <inkml:trace contextRef="#ctx0" brushRef="#br0" timeOffset="64668.4074">16766 7353 415 0,'5'24'8'0,"-1"5"10"16,1 7 12-16,3 10-16 16,-2 7 7-16,1 11 2 15,1 6-16-15,0 8 1 16,4 3 14-16,-1 7-2 0,3 5 5 15,-3 3-4-15,0 3-5 16,3 2 5-16,-3 3-1 16,1 0-2-16,-1-3-2 15,-1 0-3-15,-3-5-5 16,1-4-7-16,-3-7 0 16,-2-9-2-16,0-10 1 0,-3-13-3 15,0-12-13-15,0-13-10 16,0-12-16-16,-5-11-28 15,-6-5-12-15,-3-17-12 16,-4-11-61-16</inkml:trace>
  <inkml:trace contextRef="#ctx0" brushRef="#br0" timeOffset="65793.5812">16461 8569 425 0,'27'9'19'16,"9"-2"1"-16,12 4 3 15,11-2-15-15,12 2 7 0,8-3-7 16,5-2-6-16,2-4-1 16,-2-2 0-16,-2 0 0 15,-3-9-1-15,-10-4 13 16,-5-2 6-16,-9-5 3 15,-11-1-5-15,-9 0-5 16,-15-3-2-16,-9 3-5 16,-11-2 1-16,-8 3-5 0,-12 1-2 15,-7 5-1-15,-4 4 1 16,-1 6 1-16,-2 4-2 16,0 4 2-16,1 13 0 15,3 8-1-15,3 3 4 0,3 8 0 16,3 6 4-16,5 7-2 15,5 1-3-15,4 4 0 16,5-2-4-16,2-3 4 16,3-8-5-16,13-6 2 15,7-13 2-15,6-9 0 0,3-10 4 16,7-3 9-16,2-17 7 16,2-6-3-16,1-8-9 15,-1-5-4-15,-1-3-3 16,0-1 2-16,-2 0 0 15,-2 2-3-15,-2 4 1 16,-2 6 0-16,-3 5-3 0,-4 8 1 16,-3 6 1-16,-4 8 4 15,-3 2-2-15,-5 15-1 16,-2 8-2-16,-5 8-3 16,-1 7 2-16,-4 5 2 0,0 1-1 15,-2-2-1-15,-2-5 2 16,2-7-2-16,1-8 1 15,1-9 0-15,0-8 1 16,0-6 2-16,4-3 5 16,2-14 5-16,3-7-1 0,-1-6-11 15,5-6 1-15,0-2-3 16,2-1 2-16,1 2-1 16,-1 4 0-16,2 7 0 15,-2 6-1-15,1 8 0 16,-4 9 1-16,1 3 0 15,-4 14-3-15,0 9 1 16,-1 9 0-16,-1 7 1 0,-2 6 1 16,-1 3 0-16,0 2 1 15,2-5-1-15,0-5-1 16,1-7 1-16,1-10 1 16,2-7 1-16,-1-10 2 0,0-6 1 15,1-6 1-15,-2-13 4 16,-1-7-3-16,1-5-5 15,-3-7 0-15,0-3-1 16,-1-6-1-16,1 0-1 16,-2 0 0-16,2 2-1 0,-3 3 0 15,5 5 1-15,-2 7-1 16,0 8 2-16,1 7 1 16,0 7 0-16,3 7 0 15,1 1-1-15,2 11-1 16,4 8 1-16,2 7-3 0,0 9 2 15,4 5 1-15,0 7 0 16,0 2-1-16,1 2 2 16,2-2-1-16,-2-2 1 15,2-3-2-15,0-8 1 16,-5-5 1-16,2-7-1 0,-5-6 0 16,0-6-1-16,-3-7-5 15,-3-4-29-15,-1-1-24 16,-6-7-33-16,-1-7-7 15,-1-3-43-15,-2-6-146 16</inkml:trace>
  <inkml:trace contextRef="#ctx0" brushRef="#br0" timeOffset="66528.0282">18813 8401 418 0,'-8'9'23'0,"2"0"-6"15,-1 5-5-15,3 3-10 16,1 5 15-16,1 6 2 0,2 5-8 16,0 4 0-16,0 6-5 15,5 5 5-15,3 4 5 16,3 3 0-16,1 3 1 16,3 1-1-16,-1 0-1 15,-1-1 2-15,3-6-4 16,-3-6-2-16,-4-7-5 0,-1-10-1 15,-3-7 1-15,-2-10-1 16,-2-5-2-16,-1-7-2 16,-4-1 3-16,-7-12 2 15,-5-8 0-15,-3-7-5 0,-1-7 3 16,-1-9-4-16,3-5 5 16,2-8 2-16,4-5-3 15,4-2-2-15,3-3-2 16,5 2-2-16,0 2 3 15,13 3 0-15,4 5-1 16,6 6 2-16,4 4 1 0,3 8-3 16,1 3 0-16,3 5 0 15,-1 4 0-15,2 7 0 16,-1 5-2-16,-1 5 1 16,-1 7 1-16,-6 1-1 15,-1 11 0-15,-1 8 0 0,-5 8-1 16,-6 7 1-16,-5 7 0 15,-4 7 1-15,-4 4-1 16,-10 3 1-16,-9 0 0 16,-8-1-1-16,-5-5-3 15,-5-4 3-15,-1-7 1 0,-4-8 2 16,0-7-1-16,1-9-1 16,1-6 0-16,1-7-5 15,5-1-10-15,6-13-21 16,9-8-45-16,9-7-22 15,10-7-57-15</inkml:trace>
  <inkml:trace contextRef="#ctx0" brushRef="#br0" timeOffset="66840.6798">19537 8298 517 0,'0'2'65'0,"6"-2"-13"16,0 0-24-16,5-3-26 15,1-4 3-15,5 0 0 16,0-3-5-16,6 1 0 15,3 0 0-15,-2-1 0 0,2 2-3 16,1-1-1-16,2 3-12 16,-2 2 10-16,-3-1-7 15,-1 3-22-15,-4 1-4 16,-4 1-12-16,-6 0-24 0,-7 0-80 16</inkml:trace>
  <inkml:trace contextRef="#ctx0" brushRef="#br0" timeOffset="67074.9977">19418 8521 582 0,'4'5'50'15,"15"-5"-31"-15,4 0-5 16,10-3-13-16,3-9 4 0,4-1-4 15,0-1-10-15,-1-2-32 16,-5 1-20-16,-4 1-1 16,-3 0-8-16,-3 1-29 15,-3 0-52-15</inkml:trace>
  <inkml:trace contextRef="#ctx0" brushRef="#br0" timeOffset="68247.3578">20652 7290 289 0,'-28'0'122'0,"-3"1"-104"16,-7 9-13-16,-6 6-1 16,-5 5-4-16,-5 10 6 0,-3 8 7 15,1 6 1-15,0 8 0 16,2 7 5-16,4 7-8 16,5 5 4-16,7 2-6 15,9 4-3-15,9 1 5 16,10-1 0-16,10-2 8 15,13-4 7-15,14-8-8 0,13-6-2 16,10-8 2-16,10-9-2 16,3-8-6-16,4-8-2 15,-5-6-7-15,-1-6 0 16,-9-3-2-16,-7-6-9 16,-9-4-19-16,-5 0-37 0,-7-7-24 15,-2-8-61-15</inkml:trace>
  <inkml:trace contextRef="#ctx0" brushRef="#br0" timeOffset="68637.752">20882 7697 411 0,'0'26'18'15,"0"5"-2"-15,0 6 5 16,0 11-13-16,2 6 1 15,-2 6-6-15,0 5-2 16,1 4 0-16,-1 1 0 16,2 0-1-16,-2 0 0 0,0-8-12 15,0-9-25-15,0-12-6 16,0-13 25-16,0-12 17 16,0-15 1-16,-3-4-5 15,-7-18-5-15,-3-9-46 16,-5-9-86-16</inkml:trace>
  <inkml:trace contextRef="#ctx0" brushRef="#br0" timeOffset="69044.7386">20751 8173 60 0,'-2'-24'149'0,"2"7"-61"15,6 3-31-15,12 3-10 0,7 4-15 16,6 1-9-16,5 2-13 16,3 1-5-16,4 3 8 15,-6 0 5-15,-1 0-13 16,-8 8-3-16,-5 2-3 15,-9 4 2-15,-4 3-2 16,-9 6 1-16,-1 1-2 0,0 6 0 16,-9 3 2-16,-1 2 1 15,-1 0 0-15,3-3 1 16,0-2-1-16,8-4 0 16,0-5-1-16,8-5 5 15,9-8 12-15,4-5 14 0,10-3 1 16,1-8 0-16,4-11-5 15,1-4-17-15,1-4-2 16,-1-4-2-16,-6-2-2 16,-8 0-4-16,-4 0 0 15,-10-1-5-15,-7 2 2 0,-2 1-1 16,-11 4-2-16,-8 4-3 16,-4 5 2-16,-4 5 2 15,-3 5 0-15,0 7-2 16,2 1-6-16,1 2-18 15,7 8-23-15,5 4 2 0,6-3-51 16,9 0-60-16</inkml:trace>
  <inkml:trace contextRef="#ctx0" brushRef="#br0" timeOffset="69404.5657">21597 7408 442 0,'-9'37'20'0,"3"7"-1"15,3 9 6-15,1 12-22 16,2 9-1-16,0 6 3 16,0 3-3-16,0 1-1 15,0-3 0-15,0-4-2 16,0-6-2-16,0-10-3 0,0-12-2 16,0-13 3-16,0-13-7 15,0-14-16-15,2-9 0 16,4-15-22-16,-1-13-8 15,4-12-43-15</inkml:trace>
  <inkml:trace contextRef="#ctx0" brushRef="#br0" timeOffset="70748.42">22021 7484 369 0,'0'2'82'15,"-3"9"-50"-15,-11 7-18 16,-9 7-6-16,-4 6-6 16,-7 6 4-16,-7 5-5 15,-1 1 2-15,0-2 0 16,2-1 3-16,5-4 8 0,3-2 7 16,5-6-5-16,4-2-4 15,8-2 5-15,2-2-3 16,7 2 0-16,4 0-3 15,2 3-2-15,3 4-1 16,9-1-1-16,6 2-3 0,4-1-1 16,1-3-1-16,4-3 0 15,2-5-2-15,3-6 1 16,1-7 3-16,1-7 6 16,1-1 5-16,-2-14-4 0,-1-6 0 15,-1-4-9 1,-3-5-5-16,-6-2-2 0,-3-1-5 15,-4 0 3-15,-6 2-4 16,-3 6-2-16,-4 4 4 16,-2 6 9-16,0 6-1 15,-6 7 4-15,-3 2-3 0,-3 1-1 16,1 13 0-16,0 7-1 16,1 8 2-16,1 7 1 15,4 5-1-15,5 1 0 16,0-1-1-16,12-1 0 15,7-7-1-15,6-8 3 0,8-5 2 16,1-7 3-16,7-9-2 16,0-4-1-16,0-9 0 15,2-13 1-15,-4-5-1 16,-2-8-4-16,-5-5-3 16,-1-6-3-16,-8-6-1 15,-5-3-1-15,-3-4 4 0,-6-4-1 16,-7 0 4-16,-2 4-2 15,0 7-2-15,-2 7 4 16,-7 11 3-16,-1 10 1 16,0 10 2-16,-1 9 0 15,0 5-3-15,0 4 1 0,2 13-3 16,1 11 0-16,0 6-1 16,5 9 2-16,3 5-1 15,0 3 2-15,5 1-2 16,9-3 1-16,1-3-1 15,4-5 1-15,4-7 0 0,3-6 1 16,-1-5 0-16,3-9 0 16,-1-6 0-16,-1-8-2 15,1 0-5-15,-4-8-14 16,0-7-10-16,-2-3 5 16,-5-3 12-16,-1 1 8 0,-4-2 5 15,-1 1 2-15,-4 3 2 16,-3 3 2-16,-3 3 3 15,0 5 9-15,0 2-3 16,0 3-5-16,-6 2 0 16,-1 0-6-16,0 4-3 0,-4 6-1 15,5 6 0-15,-4 4 0 16,4 5 0-16,3 2-1 16,3 0 0-16,0-2 0 15,5-2 0-15,5-2 2 16,5-2 2-16,5-3 8 15,2-2-3-15,3-3-1 0,2-3-1 16,-2-3-3-16,0-5 3 16,-2 0-4-16,-4 0 0 15,-2-6-2-15,-5-3 1 16,-4-3 0-16,-1-1-1 16,-6-4 1-16,-1-1-2 0,0-3 2 15,-1-1-2-15,-4-1 1 16,-2 1 2-16,4 1 0 15,0 5 2-15,3 0 1 16,0 3 6-16,3 3 0 0,7 0-2 16,4 0 1-16,2 2-8 15,4 2-2-15,4 1-3 16,-3 2 4-16,2 3-1 16,-2 0 0-16,-2 2-1 15,-4 8 0-15,-3 3-1 16,-3 5 0-16,-5 3 2 0,0 3 0 15,-2 4 0-15,-2 0 0 16,0 2 0-16,0-2 0 16,-2-4-1-16,0 0-4 15,0-6-12-15,1-3-9 16,0-8-16-16,1-5-26 0,0-2-24 16,0-16-49-16,2-8-197 15</inkml:trace>
  <inkml:trace contextRef="#ctx0" brushRef="#br0" timeOffset="70889.2738">23123 7638 305 0,'2'6'0'0,"3"2"-33"16,-1 1-65-16</inkml:trace>
  <inkml:trace contextRef="#ctx0" brushRef="#br0" timeOffset="71279.5456">23203 7913 431 0,'5'32'74'0,"1"-4"-27"16,2-2-19-16,-5-2-12 15,2-3-7-15,-3-3-8 16,0-4 0-16,0-4-1 15,0-4 0-15,-2-4-2 16,1-2-4-16,0 0-1 0,3-6 7 16,2-6 8-16,1-5-8 15,2-3 5-15,5-5 8 16,1-1 2-16,4-1-1 16,2-1-7-16,2 1-5 15,2 4 2-15,-2 4-4 0,1 5 0 16,-2 6 0-16,-5 6 1 15,1 2 2-15,-1 7 1 16,-7 10-3-16,0 5 0 16,-2 5-1-16,-4 4 1 15,-2 3-1-15,-2 0 0 0,0 1 0 16,0 1 0-16,0-5-2 16,0-2-16-16,0-5-22 15,4-6-8-15,2-8 4 16,4-6-7-16,1-4-35 15,1-12-42-15</inkml:trace>
  <inkml:trace contextRef="#ctx0" brushRef="#br0" timeOffset="71670.0813">24131 7227 124 0,'-8'-2'256'16,"-1"2"-237"-16,-2 2-11 16,-6 10-3-16,1 5 2 15,-2 8 0-15,-4 6 4 16,0 8 3-16,1 7 1 0,2 7 4 15,-1 8 1-15,6 5 1 16,1 5 0-16,6 3-3 16,5-3 0-16,2-1 4 15,6-6 3-15,13-7 5 16,3-8-7-16,6-7-5 16,2-6-8-16,-1-9-5 0,0-3-4 15,-3-8-1-15,-4-6-6 16,-1-5-12-16,-7-5-30 15,2 0-25-15,-6-13-10 16,-4-2-70-16</inkml:trace>
  <inkml:trace contextRef="#ctx0" brushRef="#br0" timeOffset="72951.508">24274 7613 393 0,'-6'5'33'0,"1"-2"5"15,3-3-18-15,2 0-16 16,0 0-2-16,0 0 3 15,0-5 4-15,9-6 0 16,2-3 3-16,2-1-12 16,4-1 1-16,-2 2-1 15,2 1 3-15,-4 5 14 0,-1 1 10 16,0 6 4-16,-6 1-8 16,1 0-12-16,-5 7-6 15,2 7-7-15,-4 5-3 16,0 9-6-16,-2 6-5 15,-8 8 6-15,-3 4 0 0,-5 3-1 16,-1 1 1-16,1 0-2 16,-2-5 4-16,1-5 5 15,0-7 3-15,2-7 0 16,-2-7 1-16,3-5-1 16,1-6 6-16,-1-5-3 0,2-3-2 15,1 0 1-15,4-2 9 16,-1-7 5-16,8 0-4 15,1-1-7-15,1 3 1 16,0-3 1-16,10 1-4 16,4 2 2-16,6 0 1 15,4 2-1-15,3 2 2 0,4 1-4 16,-3 2-1-16,3 0-2 16,-4 0 0-16,-2 0 0 15,-4 1-2-15,-2 2-1 16,2-2-1-16,-5 0-2 15,1-1-10-15,-3 0-5 0,-2-3-7 16,1-9-6-16,1-2-16 16,-2-5-36-16,1-6-49 15</inkml:trace>
  <inkml:trace contextRef="#ctx0" brushRef="#br0" timeOffset="73341.9736">24618 7419 243 0,'-14'12'186'15,"2"6"-160"-15,0 2-21 16,-2 6-3-16,2 7-1 16,0 5 1-16,5 5 1 15,2 4-2-15,4 1 2 16,1 0-1-16,2-2 0 0,13-4-1 15,5-7 8-15,4-6 26 16,3-7-3-16,4-8 20 16,1-7-3-16,1-7-4 15,1 0-18-15,-2-11-6 16,-1-8-9-16,-1-6-11 0,0-6-2 16,-6-5-7-16,-3-4-4 15,-3-5 1-15,-3-1 2 16,-7-2-1-16,-5 0-1 15,-3 5 6-15,-1 3 1 16,-17 9 2-16,-6 5-4 16,-7 10-4-16,-8 6-9 0,-6 8-20 15,-3 2-40-15,-2 5-76 16</inkml:trace>
  <inkml:trace contextRef="#ctx0" brushRef="#br0" timeOffset="93685.1647">16104 11433 519 0,'0'55'0'0,"-3"1"11"16,-5 5 24-16,-1 8-27 15,-3 6-5-15,-4 4-1 16,-3 1-1-16,0-1 1 16,0-5-2-16,0-8 1 15,4-12-1-15,4-12 0 0,3-12 0 16,4-14 1-1,0-8 2-15,3-8 3 0,1-6 20 16,0-15-3-16,0-13-15 16,0-11-6-16,0-13-3 15,5-12-1-15,-3-7-1 16,3-7-9-16,0-4 1 0,0-1 4 16,2-2 4-16,1-2-1 15,3 2 3-15,3 3-2 16,5 5 5-16,4 6-1 15,6 8 3-15,4 9-1 16,4 9 3-16,1 11 5 0,0 9 3 16,0 11 1-16,-2 11-5 15,-1 9-4-15,-6 6-4 16,-3 15 0-16,-5 12 1 16,-3 7 0-16,-7 6-2 15,-3 4 0-15,-8-2 0 16,0-2-1-16,0-5 1 0,-10-7 0 15,-4-8 3-15,-5-7 3 16,-5-6 5-16,-3-5-2 16,-9-8 2-16,-5 0-2 15,-5-8-4-15,0-5-2 16,0-4-3-16,1-1 1 0,2-1-2 16,6 2-5-16,4 2-2 15,10 3-1-15,5 3-2 16,6 3 1-16,7 2-4 15,5 4-1-15,0 0-14 16,5 0-5-16,7 5-14 0,2 2-13 16,1 0-35-16,0-2-46 15</inkml:trace>
  <inkml:trace contextRef="#ctx0" brushRef="#br0" timeOffset="94372.873">16567 10864 259 0,'1'5'182'0,"-1"6"-139"16,0 4-25-16,0 7-13 15,0 8-4-15,0 8 3 16,0 4 0-16,2 4-4 16,3 3 1-16,3-2-1 0,2-2 0 15,-2-4-1-15,2-8-1 16,-1-7 2-16,-2-7 2 15,-1-7 0-15,-4-6 12 16,-1-5 13-16,-1-1 8 16,-3-10 2-16,-5-9-28 0,-3-4-6 15,-1-7-8-15,3-6 2 16,1-4 2-16,4-3-1 16,4 0 5-16,3-1-2 15,10 3 0-15,8 3 1 16,0 4 0-16,4 6 2 15,2 5-2-15,-3 4-2 0,-1 6-2 16,-3 4-9-16,-4 5-8 16,-2 4-16-16,-3 0-7 15,1 10-1-15,0 5 3 16,3 7 30-16,-2 2 10 16,4 4 10-16,0 2 22 0,2 1 9 15,0 0-2-15,-2 0-5 16,2-2-8-16,-4-2-8 15,-1-1-8-15,-1-4-5 16,-4-2-3-16,-1-2-2 16,-4-4 2-16,0-1-2 0,-2-4-2 15,-2 0 0-15,0-3-17 16,0-2-16-16,0-1-12 16,0-3-22-16,0 0-51 15,0-8-54-15</inkml:trace>
  <inkml:trace contextRef="#ctx0" brushRef="#br0" timeOffset="94607.6447">16912 10588 313 0,'0'-6'226'0,"0"1"-144"16,0 1-27-16,0 1-42 0,0 1-11 16,0 1 0-16,1 1-4 15,1 0-9-15,2 0-38 16,3 4-41-16,2 7-26 16,2 1-66-16</inkml:trace>
  <inkml:trace contextRef="#ctx0" brushRef="#br0" timeOffset="95061.0175">17270 10786 390 0,'3'20'74'0,"-3"4"-12"0,0 3-21 16,0 4-20-16,-6 4 0 15,0 4-9-15,1 1-8 16,-1 1-4-16,0-1 2 15,1-1-4-15,1-5-1 16,2-7-6-16,2-7 4 0,-2-7 5 16,2-7-1-16,0-6 3 15,0-4 16-15,4-13 16 16,0-7-13-16,1-8-8 16,-1-9-6-16,2-5-6 15,0-6 0-15,1 0 0 0,3 0 2 16,-1-1 1-16,5 6 0 15,1 6 2-15,6 7 2 16,-2 7 0-16,4 8 0 16,0 9 2-16,-1 8 2 15,0 2-6-15,1 12-6 0,-2 12-2 16,-4 8-2-16,1 9-1 16,-3 6 3-16,-3 5-3 15,-2 1-8-15,-1-2-10 16,0-7-11-16,-1-7-12 15,0-11 8-15,2-9 6 0,-2-13-10 16,1-4-30-16,-2-17-49 16,-1-12-148-16</inkml:trace>
  <inkml:trace contextRef="#ctx0" brushRef="#br0" timeOffset="95279.7128">17735 10312 489 0,'11'23'25'0,"-3"7"19"0,-1 7-25 16,-2 10-17-16,-4 7 1 16,-1 5-1-16,0 4-3 15,-7 1-1-15,-4 1-17 16,-2-7-48-16,1-6-78 0,1-11-132 15</inkml:trace>
  <inkml:trace contextRef="#ctx0" brushRef="#br0" timeOffset="95467.3224">17534 10569 481 0,'35'-12'59'0,"7"-2"14"16,7-2-32-16,5-2-33 16,3 0-8-16,-1-1 1 0,-3-1-6 15,-1 0-38-15,-6 0-44 16,-6-2-55-16,-4-3-169 16</inkml:trace>
  <inkml:trace contextRef="#ctx0" brushRef="#br0" timeOffset="95811.3652">18501 9633 519 0,'-12'29'9'0,"-3"6"-3"16,-6 8 18-16,-2 12-21 0,-6 14 7 16,-2 10-1-16,0 14-7 15,1 9-3-15,4 8 3 16,2 4-2-16,10 2-1 16,5-4 1-16,8-6 4 15,1-12 9-15,13-8 12 16,6-12-10-16,1-14-9 0,4-10-5 15,3-12-2-15,-2-11-23 16,2-13-46-16,0-13-47 16,-2-4-61-16</inkml:trace>
  <inkml:trace contextRef="#ctx0" brushRef="#br0" timeOffset="96092.5526">18742 10007 559 0,'2'-6'87'0,"-2"4"-28"16,0 2-30-16,0 7-24 16,0 13-9-16,0 9 7 0,-2 14-2 15,-4 12 0-15,0 10-1 16,1 9 0-16,-1 6 0 15,0 2-2-15,1-1-10 16,1-7-11-16,2-10-7 16,0-12 10-16,2-14 0 15,0-15-17-15,0-15-31 0,0-8-42 16,5-22-88-16</inkml:trace>
  <inkml:trace contextRef="#ctx0" brushRef="#br0" timeOffset="96498.7035">19190 9990 455 0,'16'0'67'0,"-12"14"-48"16,-5 7 13-16,-19 8-22 0,-11 8 5 15,-11 6-8-15,-10 5-6 16,-6-1 0-16,0-2 1 15,1-7-3-15,8-6 2 16,5-10 26-16,12-6 13 16,10-9-4-16,7-3-9 15,7-2-3-15,8-2 12 0,0 0-10 16,14 0-13-16,6 0-11 16,5 4-5-16,10 5 1 15,1 9 2-15,3 6-3 16,-1 9 0-16,2 8 1 15,-2 7 2-15,-1 7-2 0,-1 3-2 16,-1 1-1-16,-5-3-6 16,1-5-6-16,-6-7 5 15,0-12 4-15,-4-9 3 16,-3-12-16-16,-4-11-22 16,-3-7-43-16,-4-16-15 15,-4-11-53-15</inkml:trace>
  <inkml:trace contextRef="#ctx0" brushRef="#br0" timeOffset="97061.5447">19434 9359 268 0,'-3'-8'59'0,"0"5"-1"16,2-2 1-16,1 4-8 16,0 1-21-16,0 0-8 15,0 0-3-15,0 0-8 16,0 0-3-16,0 7-7 0,0 7-1 15,3 10 4-15,2 10 15 16,4 13 2-16,-1 12-2 16,2 13-4-16,-2 9-5 15,0 11-7-15,-1 10 0 16,-3 7-4-16,0 3 1 0,0-2 0 16,0-4-1-16,1-8 3 15,1-13-3-15,1-14 3 16,1-15 1-16,-2-13-5 15,-2-13 3-15,-2-10-3 16,-2-14-32-16,0-6-42 0,-3-14-31 16,-8-17-69-16</inkml:trace>
  <inkml:trace contextRef="#ctx0" brushRef="#br0" timeOffset="97389.8921">18980 9521 458 0,'-8'-9'81'0,"7"0"3"16,2-4-36-16,18-2-17 15,13-4-17-15,15-5-6 16,14-4 2-16,16-4 1 15,9-1-10-15,6-1-1 0,-1 3 0 16,-4 0-1-16,-8 3-1 16,-13 4-3-16,-12 3 2 15,-15 4 1-15,-12 2-5 16,-9 5-7-16,-8 2-8 16,-8 5-10-16,-2 3-29 0,-4 2-18 15,-6 10-63-15,-1 5-85 16</inkml:trace>
  <inkml:trace contextRef="#ctx0" brushRef="#br0" timeOffset="98296.4722">19796 10654 116 0,'13'7'339'16,"1"-7"-312"-16,-2-8 29 15,5-10-30-15,0-6-12 16,1-5-6-16,-2-5-6 16,2-3-1-16,-2-2-1 0,-2-2-1 15,-1 1-3-15,-4 0-3 16,-2 6 3-16,-4 2 4 15,-3 6 5-15,0 6 5 16,-11 5 0-16,-3 6-6 16,-6 6-3-16,-2 3-1 0,-1 9-1 15,-2 10 2-15,0 8 1 16,2 7-2-16,2 6 0 16,2 3 3-16,6 3 2 15,1-2 3-15,8-4-4 16,4-5-4-16,4-9-2 0,14-8 6 15,5-12 3-15,7-6 16 16,7-8-6-16,3-14-10 16,4-7-5-16,-1-5-2 15,-2-3 1-15,-2 0-1 16,-6 1 1-16,-3 5-1 16,-7 8-1-16,-6 6 2 0,-5 7-2 15,-2 7 1-15,-4 3-4 16,-3 13-2-16,-1 8 3 15,-2 3 3-15,0 4-2 16,0 0 1-16,0-5-3 0,0-5-4 16,0-7 7-16,0-5 2 15,2-6 3-15,4-6 14 16,1-9 5-16,2-8-10 16,0-5-8-16,2-3-3 15,-2-1 1-15,2 1 1 16,-1 5-4-16,-2 6 0 0,1 8-1 15,-1 8-2-15,-2 4-1 16,-3 12-2-16,2 8 4 16,-4 7 0-16,1 4 0 15,-2-1 1-15,0-2-4 0,0-5-4 16,1-6 4-16,-1-6 5 16,2-6 0-16,1-5 2 15,-1-2 3-15,1-13 10 16,3-4-9-16,0-7-3 15,0-4-1-15,4 0-1 16,1 0-1-16,-1 2 0 0,2 5 1 16,-1 7-2-16,2 7 0 15,0 7 2-15,0 2 3 16,2 11 5-16,0 8-5 16,-1 7-3-16,3 4-2 15,-2 2 2-15,2 0-8 0,-1-2-20 16,0-5-33-16,3-7-41 15,-1-7-17-15,0-9-45 16</inkml:trace>
  <inkml:trace contextRef="#ctx0" brushRef="#br0" timeOffset="98812.5432">20679 10106 305 0,'1'16'165'0,"7"5"-112"0,-2 7-5 16,4 8-36-16,1 5-1 16,-2 5-5-16,-1 3-2 15,0 2-1-15,0 1-1 16,-2-3-2-16,0-4-2 16,-3-7-3-16,2-9 3 0,-2-7 2 15,-1-12 1-15,-2-7 0 16,0-3 8-16,-10-15 31 15,-4-9-28-15,-2-7-9 16,-2-7 0-16,-4-6 2 16,2-4 4-16,5-5 1 0,5-2-2 15,2-2-2-15,6-1 7 16,2 1 1-16,11 5-7 16,11 5-1-16,5 6-3 15,8 8 0-15,6 7 0 16,5 9-2-16,2 7 1 15,2 7-1-15,-3 3 0 0,-3 6-2 16,-7 11 1-16,-7 5-1 16,-10 5-4-16,-8 4 1 15,-9 2 0-15,-3 1 2 16,-15-2 2-16,-6-2 0 16,-9-4 1-16,-1-5 3 0,-4-5-2 15,1-5-1-15,1-6-2 16,5-5-7-16,3 0-19 15,4-11-7-15,9-6-34 16,6-4-26-16,6-5-49 16,9-4-106-16</inkml:trace>
  <inkml:trace contextRef="#ctx0" brushRef="#br0" timeOffset="99328.8279">20951 9222 334 0,'-29'-4'51'15,"4"0"10"-15,6 2-24 16,5 1-5-16,4 1-3 0,7 0-8 16,3 0-13-16,0 2 6 15,8 5-11-15,7 3 3 16,7 4 4-16,8 3 2 16,9 3-1-16,5 2 3 15,7 3 3-15,3 4-2 16,2 2 0-16,0 3 0 0,-2 3-3 15,-2 3 0-15,-4 3-1 16,-3 3 1-16,-7 4-3 16,-1 2 3-16,-7 3-3 15,-5 3-6-15,-7 3 1 16,-9 1-1-16,-6-1-2 0,-3-1 0 16,-14-1 1-16,-8-7 7 15,-8-3 6-15,-2-7 0 16,-5-5-5-16,3-7-3 15,-1-5-4-15,5-6 0 16,9-6-5-16,4-4-5 0,5-4-27 16,9-1-34-16,3-2-34 15,3 0-46-15,9 0-96 16</inkml:trace>
  <inkml:trace contextRef="#ctx0" brushRef="#br0" timeOffset="101314.8576">18554 12693 335 0,'-13'0'79'0,"-2"-7"-24"16,3-3-16-16,1 0-13 16,2-1 6-16,4-5 8 15,5-1-10-15,0-4-14 16,10-5-8-16,7-2-4 15,10-3-2-15,5-2-1 0,6 1-1 16,4 1-1-16,5 4 2 16,-1 2 1-16,-3 4 2 15,0 6 5-15,-8 2-2 16,-1 4-2-16,-8 3 4 16,-2 4-1-16,-6 2-1 15,-4 0-1-15,-2 0 2 0,-2 8 0 16,-2 2-4-16,-1 5 0 15,-1 3-1-15,-5 6 0 16,-1 5-2-16,0 4-1 16,-6 3 0-16,-7 3-1 15,-6 1-1-15,-1-1-5 0,-4-5-4 16,-1-4 9-16,2-7 2 16,-2-6 1-16,2-5 2 15,0-5 3-15,0-3-3 16,0-4-1-16,2 0-1 0,4 0 1 15,3-8-2-15,7-1-1 16,3 0 1-16,4 0-2 16,4 0 1-16,9 0 0 15,9 1 1-15,4 2 0 16,7 1 1-16,1 1-1 0,2 1 2 16,3 2-3-16,3 1 2 15,-4 0 0-15,1 0 0 16,-3 0 1-16,-1 5-1 15,-3 3 0-15,-4 2 1 16,-2 6-2-16,-6 2 1 16,0 5 1-16,-4 4-4 0,-4 4 2 15,-4 5 0-15,-4 2-1 16,-4 3-1-16,0 1 2 16,-6 2-2-16,-6 0 1 15,-5-2 0-15,-3-1 1 16,-4-3 2-16,-3-2-2 0,-3-4 4 15,-4-2 5-15,-1-4 0 16,-3-3-1-16,-4-6 0 16,-2-1 1-16,-2-5-2 15,-4-4-1-15,0-4-3 16,-2-2-2-16,2-1-1 0,1 0 0 16,9-3-6-16,2-3-2 15,9 0-4-15,6 0-3 16,8 0-7-16,5 1-18 15,9-1-20-15,1-1-19 16,6-1-9-16,8-3-44 0,3-3-122 16</inkml:trace>
  <inkml:trace contextRef="#ctx0" brushRef="#br0" timeOffset="102738.4524">18303 12393 16 0,'0'1'371'15,"1"-1"-281"-15,6 0-27 16,1-3-26-16,2-4-7 16,2-1-3-16,3-3-3 15,4-1-7-15,7-3-2 16,5-1-2-16,6-1 3 0,8 0 1 16,7 1-1-16,2 5 1 15,6 2-5-15,2 6-3 16,-5 3-4-16,1 6-1 15,-4 12 1-15,-5 8-2 16,-6 8 0-16,-6 11-2 16,-6 5 1-16,-4 10-2 0,-10 3 0 15,-5 7 2-15,-6 1-3 16,-5 0 5-16,-1-2 3 16,-5-1-2-16,-8-3 5 15,-4-2-4-15,-5-4 2 16,-4-3 2-16,-3-4-4 0,-3-4 0 15,-4-6-3-15,0-5-1 16,-2-7 0-16,0-6-2 16,-1-9 0-16,1-8 1 15,-2-7-2-15,5-1 3 16,0-15 0-16,3-7-1 0,0-6 0 16,2-7-2-16,2-4 0 15,1-3 0-15,4 0-3 16,3 0 2-16,2 2 1 15,5 4 0-15,6 3 1 16,4 3 3-16,3 1-1 0,6 2 6 16,10-1 0-16,8 1 3 15,8 1-1-15,5 0 1 16,6 1-7-16,6 2-1 16,1 2-2-16,4 3-1 0,-1 2 2 15,3 3-2-15,-4 3 0 16,0 4 2-16,-3 5-1 15,-4 2 4-15,-1 0 0 16,-2 7 0-16,1 7 5 16,-2 3 1-16,2 5-1 15,-2 1-1-15,1 3-1 0,-2 2-1 16,-3-1-2-16,-3-1-1 16,-5-4-4-16,-4-2 0 15,-4-5 0-15,-6-4 0 16,-3-4 0-16,-7-3 0 15,-1-3 0-15,-2-1 0 0,-2 0 0 16,0 0 0-16,0-6 0 16,0-3-10-16,0 0-23 15,0-3-23-15,0-1-28 16,3-2-26-16,3 0-68 16,2-3-73-16</inkml:trace>
  <inkml:trace contextRef="#ctx0" brushRef="#br0" timeOffset="103598.6677">20326 11784 469 0,'-15'-12'66'0,"-2"-2"-21"0,-6-2-12 16,-1-1-17-16,-3 2 3 15,-8 1-14-15,-4 1-4 16,-7 6 0-16,-2 6-2 16,-5 1 1-16,-1 9 0 15,-3 10 8-15,3 6 7 16,3 8 4-16,6 6 3 0,5 6 5 16,8 5-8-16,10 2-9 15,8 0-6-15,13-2-4 16,7-6 0-16,14-7-2 15,11-10-2-15,8-8 4 16,9-8-1-16,2-11 2 0,3 0-2 16,-1-14 1-16,-2-8 0 15,-3-4 1-15,-6-5 0 16,-1-2-1-16,-9-2 2 16,-3-1-1-16,-6-1 0 15,-3 2 2-15,-4 3-1 0,-2 4-1 16,-5 6 2-16,-3 7-1 15,-2 6 4-15,0 6 2 16,-3 3-7-16,0 11-8 16,0 12-3-16,-3 12 11 15,-3 13 0-15,-4 12-1 0,-2 13 0 16,-4 11 0-16,-1 6 0 16,1 5 2-16,-1 2-2 15,1-3 4-15,5-4 7 16,5-9-5-16,1-10-3 15,5-13 3-15,0-11-7 0,0-11 1 16,0-13-2-16,0-8-19 16,3-12-31-16,1-4-73 15,-2-21-50-15,4-13-107 16</inkml:trace>
  <inkml:trace contextRef="#ctx0" brushRef="#br0" timeOffset="104146.4423">20487 11789 621 0,'-2'1'75'15,"2"-1"-18"-15,0 0-24 16,2 0-27-16,10-3-3 0,5-2 1 15,10-2-8-15,7 1 1 16,5 2 3-16,10 4-2 16,-1 4 1-16,-2 11-3 15,-3 5 1-15,-7 8 2 16,-8 5-1-16,-7 2 5 16,-11 2-1-16,-10 1 6 0,0-3-5 15,-19-3 4-15,-3-3 0 16,-2-6 1-16,-5-5-4 15,0-5 0-15,6-6 2 16,2-3-2-16,8-3-3 0,3-1 2 16,8 0-2-16,2 0 0 15,2-3-1-15,12-2-3 16,5 2-2-16,4-1-1 16,4 4 4-16,1 0 4 15,1 3-3-15,0 9 1 0,-4 6-3 16,-3 5-2-16,-4 6 3 15,-6 2 0-15,-9 7 1 16,-3 2 1-16,-9 0 0 16,-8-1 3-16,-7-3 3 15,-4-4-1-15,1-5 5 16,-3-5-3-16,3-6-4 0,1-6-5 16,3-6-14-16,2-4-21 15,4-2-26-15,4-11-46 16,12-6-38-16,1-4-103 15</inkml:trace>
  <inkml:trace contextRef="#ctx0" brushRef="#br0" timeOffset="104349.7337">21410 12398 613 0,'0'34'70'0,"-2"-3"-49"16,-6-3-14-16,0-1-7 16,-1-3-8-16,6-4-32 15,0-4-49-15,2-7-22 0,1-5-59 16</inkml:trace>
  <inkml:trace contextRef="#ctx0" brushRef="#br0" timeOffset="104631.2725">21951 11572 567 0,'0'0'66'0,"0"15"-49"16,-11 10-16-16,-4 7 0 15,-6 14 2-15,-4 8 3 16,-3 10-5-16,-5 5 0 16,-1 4-2-16,2 1-8 0,4 0-34 15,3-7-30-15,6-9-5 16,7-10-8-16,12-14 46 16,0-15-3-16,17-13-65 15,5-10-44-15</inkml:trace>
  <inkml:trace contextRef="#ctx0" brushRef="#br0" timeOffset="105068.9319">22320 11534 442 0,'-9'0'152'0,"-12"0"-95"16,1 0-22-16,-8 1-30 15,1 7-3-15,0 3-2 16,1 2 0-16,3 4-3 0,9 2 0 16,2 1-6-16,8 1-2 15,4 0 9-15,5 3 3 16,9 0 5-16,6 1 6 16,4 2 10-16,5 1 5 15,0 0-1-15,2 2-4 16,-2-1-8-16,1 1-2 0,0 1 0 15,-5-1 2-15,0 0-3 16,-4-1-1-16,-5 1-3 16,-1-1-4-16,-5-1-2 15,-3 1 0-15,-7-1-1 16,0-2 0-16,0-2-1 0,-6-2 0 16,-2-3-2-16,-4-5 2 15,-1-4 1-15,-3-3 0 16,-4-6-1-16,-2-1-3 15,-3-8-16-15,-3-10-16 16,-2-9-28-16,-4-8-36 16,0-10-42-16,3-7-90 0</inkml:trace>
  <inkml:trace contextRef="#ctx0" brushRef="#br0" timeOffset="105271.9793">21950 11478 738 0,'37'-5'99'0,"7"-5"-42"15,15-4-39-15,10-2-13 0,8-1-1 16,7-2-6-16,2 1 3 16,2 0-14-16,-2 2-29 15,-5 0-44-15,-7 3-65 16,-10 1-79-16</inkml:trace>
  <inkml:trace contextRef="#ctx0" brushRef="#br0" timeOffset="107757.8157">16451 13218 490 0,'-7'22'122'0,"-7"1"-54"15,-5 5-20-15,-6 7-35 16,-2 8-7-16,-1 5-1 16,-1 4-10-16,2 4 4 0,0 2 1 15,6 2-2-15,3-3-7 16,7-5 2-16,5-4 3 15,6-8 2-15,3-9 2 16,12-9 4-16,8-13 9 16,8-9 4-16,1-6 8 15,8-19-9-15,0-10-7 0,-1-11-7 16,-3-7-7-16,-5-4-15 16,-10-6 7-16,-6 0 5 15,-11 0 5-15,-4 3-2 16,-5 4 0-16,-12 5 1 15,-3 9 3-15,-7 8 1 0,0 8 1 16,0 10-3-16,3 5 0 16,2 7-1-16,6 4 0 15,6 0-2-15,10 4 1 16,2 2 0-16,19-4 3 0,8-2 3 16,12-6 6-16,9-13 0 15,5-8-4-15,4-9-3 16,0-7 2-16,-3-7-2 15,-6-8 0-15,-5-5-3 16,-9-4 3-16,-8-3-4 16,-6-3 0-16,-10-1 0 0,-8 2 0 15,-4 4-1-15,-1 4 2 16,-10 7 4-16,-2 8 0 16,-3 10-1-16,1 9 0 15,-2 12-3-15,0 11 2 16,0 7-3-16,-3 16-10 0,0 15-15 15,0 13 4-15,3 16 20 16,1 12 4-16,7 12-1 16,3 11 1-16,6 7 0 15,0 4 0-15,12-2-3 16,3-2-1-16,6-8 4 0,4-11 4 16,2-10 8-16,3-13 15 15,1-10 2-15,0-13-5 16,-4-11-11-16,-1-12-3 15,-1-10-1-15,-2-4-5 16,-4-14 0-16,-1-10-2 16,-1-7-2-16,-2-8 0 0,0-4 0 15,0-3 0-15,2 0 0 16,-1 3-2-16,3 3 2 16,1 6 0-16,-1 5 0 15,0 4 2-15,-4 6-2 0,-4 5 2 16,-1 4-3-16,-4 6-2 15,-4 4-5-15,0 0-4 16,-2 11-10-16,0 8 8 16,0 5 9-16,-6 6 2 15,-3 6 3-15,-2 5 0 16,0 1 3-16,2 3 8 0,1 2 8 16,4-2 3-16,4-1 2 15,4-2 6-15,11-6-1 16,9-3-4-16,5-4-5 15,8-5-9-15,6-6 0 0,4-5 0 16,5-4-6-16,1-4-4 16,-3-4-1-16,-1-1-2 15,-5-1-7-15,-8-5-12 16,-5-4-14-16,-8 1-15 16,-8-3-21-16,-9-3-51 15,-6-2-61-15</inkml:trace>
  <inkml:trace contextRef="#ctx0" brushRef="#br0" timeOffset="109790.4041">7856 13990 652 0,'0'7'65'0,"-1"-6"3"15,1 1-34-15,0-1-25 0,0 2-9 16,0 4-2-16,0 3-2 16,0 8 2-16,1 8 0 15,4 10-2-15,0 9-3 16,1 8-5-16,2 7 5 15,1 6 2-15,1 3 1 16,-1-3 0-16,3-4 4 0,1-9-1 16,-1-9 0-16,-1-12 4 15,2-13 8-15,-3-12 1 16,2-7 0-16,-3-12-2 16,1-16-8-16,-4-10-7 15,-1-12-4-15,-1-11-12 0,-2-5 6 16,0-4-1-16,1-2-3 15,4 0 5-15,3 4 13 16,2 4 0-16,1 6 3 16,4 9 1-16,-1 8 10 15,2 10 1-15,-1 9 1 0,4 7-7 16,-2 9 1-16,3 6-3 16,2 5-1-16,-1 15-4 15,2 9 0-15,0 10-2 16,0 11 1-16,-4 5 1 15,2 3 1-15,-4 0-2 0,0-4 0 16,-1-6 1-16,1-10-1 16,-5-9 0-16,2-7 1 15,-1-11-2-15,-1-6 1 16,0-5 1-16,1-5 1 16,-2-12-2-16,-1-6-1 0,-1-5-7 15,-2-4-4-15,-2 1-2 16,-2 1 0-16,-1 5 9 15,-2 6 1-15,0 6 4 16,0 3 0-16,0 8 1 16,-2 2 2-16,3 6-2 0,1 10-3 15,4 3 1-15,3 3 1 16,5 4 1-16,1-3-1 16,6-2 2-16,4-5-2 15,2-6 7-15,5-7 18 16,3-3 4-16,1-8-7 0,-2-9-4 15,-3-7-4-15,-1-6-6 16,-5-4 0-16,-7-5 0 16,-6-5-5-16,-6-4 1 15,-8-4-7-15,-1 0 0 16,-15-5-5-16,-7 3-10 0,-7-2-1 16,-5 5-2-16,-3 6 4 15,-1 6 6-15,-1 8 5 16,0 9 6-16,6 8 0 15,3 7 2-15,8 5 1 16,5 2 1-16,5 3-2 16,8 7-6-16,5 4 1 0,0 1-1 15,13 1 2-15,8-1 2 16,9-5-2-16,9-4 2 16,5-6 4-16,9-5 1 15,7-12 3-15,2-9-2 16,2-7-2-16,0-7 2 0,-4-4-6 15,-4-6 0-15,-8-2 2 16,-6-2 2-16,-10 1-5 16,-6 3 2-16,-11 2-2 15,-7 5 0-15,-6 4-4 16,-2 7 4-16,-10 6 1 0,-3 7 0 16,1 7 2-16,-1 7-3 15,3 5 0-15,1 9-2 16,5 15 0-16,2 12 0 15,2 9 1-15,4 13 1 16,8 7 1-16,4 9 1 0,4 0-3 16,1 1-3-16,-3-3-4 15,2-5-2-15,-1-8-5 16,-5-12 5-16,-1-8 10 16,-5-12 2-16,-6-9-1 15,-2-9 1-15,-7-7-1 0,-11-2-4 16,-8-9-12-16,-6-9-10 15,-4-4-5-15,-1-6 3 16,3-3 7-16,3-1 9 16,7-1 10-16,7 1 5 15,11 1 3-15,6 1 6 0,6 1 7 16,18 3 3-16,10 0-4 16,10 2-5-16,10 3-6 15,6 4-7-15,-1 3-1 16,4 6-15-16,-1 4-55 15,-3 4-46-15,-5 0-75 0</inkml:trace>
  <inkml:trace contextRef="#ctx0" brushRef="#br0" timeOffset="110759.9493">10383 13691 477 0,'7'30'46'16,"-2"-2"13"-16,-1 0-33 16,1 1-21-16,0-3 10 0,4-3-10 15,4-4-2-15,4-8-1 16,6-5 0-16,8-6 7 16,4-12 6-16,4-10 3 15,2-9-2-15,-1-7-7 16,-4-3-2-16,-7-2-1 15,-6-2 6-15,-8-2 1 0,-11 0-3 16,-4 0-4-16,-11 0-6 16,-12 4-2-16,-10 2-13 15,-5 5-2-15,-2 9-9 16,-3 7 19-16,3 7 6 0,6 8-2 16,7 5 2-16,5 0 2 15,12 8 0-15,7 2-2 16,3 0-1-16,16-3 7 15,11-3 2-15,5-4 7 16,11-3 1-16,6-15 2 16,5-8-6-16,-1-9-7 0,2-4-2 15,-4-6 2-15,-3-4 3 16,-6-1-5-16,-8-2 2 16,-5 0-2-16,-8-1-2 15,-9 3 1-15,-5 2-2 16,-7 5-4-16,0 6 2 0,-6 9-6 15,-3 7 3-15,-4 12 4 16,0 9-3-16,-1 9 2 16,2 21-5-16,-2 12 3 15,3 14 3-15,0 12-1 16,3 13 2-16,1 8 0 0,3 7 0 16,4 2-1-16,0-3-6 15,0-9 0-15,0-14 7 16,4-15 3-16,3-18 6 15,-1-14 8-15,-1-15-2 16,1-10-2-16,-1-6 8 16,0-21-3-16,2-13-1 0,1-11-10 15,2-12-6-15,1-7 1 16,4-4-2-16,6 2-2 16,7 3 2-16,6 6-7 15,10 4 5-15,4 9 0 16,7 9-4-16,3 8 7 0,-2 11 0 15,-3 9-1-15,-3 11-1 16,-6 2-2-16,-6 14 2 16,-3 7 1-16,-10 4 2 15,-6 3-2-15,-11 3 2 16,-7 2 5-16,-3-1 3 0,-15 2-1 16,-8-1-2-16,-9 0-7 31,-2-2 1-31,-5 1 3 0,3-2-3 0,2-3 1 15,8 1-1-15,8-1 0 16,9-1-1-16,11 1 0 0,3 2 3 16,16-3 1-16,10 2 5 15,9-3 0-15,8-3-6 16,5-4-2-16,4-4-1 16,2-6-17-16,-1-8-61 15,-6-5-129-15</inkml:trace>
  <inkml:trace contextRef="#ctx0" brushRef="#br0" timeOffset="110885.5142">12603 13299 1023 0,'40'46'0'0,"-25"-29"0"16,-21-27 0-16,-32-37-322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646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95666"/>
            <a:ext cx="6400800" cy="394868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fixed width fonts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functions without return values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notes on lab 11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parameter, argument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calling a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128-62D4-3E49-9366-0C0466FB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11D4-9656-5640-B478-D16B454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CtoKelvin</a:t>
            </a:r>
            <a:r>
              <a:rPr lang="en-US" dirty="0"/>
              <a:t>(</a:t>
            </a:r>
            <a:r>
              <a:rPr lang="en-US" dirty="0" err="1"/>
              <a:t>ctemp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ktemp</a:t>
            </a:r>
            <a:r>
              <a:rPr lang="en-US" dirty="0"/>
              <a:t> = ctemp+273.15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k=</a:t>
            </a:r>
            <a:r>
              <a:rPr lang="en-US" dirty="0" err="1"/>
              <a:t>CtoKelvin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368A-0177-9648-8A37-E78979A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76320" y="894240"/>
              <a:ext cx="8165520" cy="4163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882360"/>
                <a:ext cx="8184240" cy="41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128-62D4-3E49-9366-0C0466FB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give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11D4-9656-5640-B478-D16B454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CtoKelvin</a:t>
            </a:r>
            <a:r>
              <a:rPr lang="en-US" dirty="0"/>
              <a:t>(</a:t>
            </a:r>
            <a:r>
              <a:rPr lang="en-US" dirty="0" err="1"/>
              <a:t>ctemp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ktemp</a:t>
            </a:r>
            <a:r>
              <a:rPr lang="en-US" dirty="0"/>
              <a:t> = ctemp+273.15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ktemp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368A-0177-9648-8A37-E78979A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8800" y="943200"/>
              <a:ext cx="8866800" cy="4610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40" y="933120"/>
                <a:ext cx="8888400" cy="46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width vs variable width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Times"/>
                <a:cs typeface="Times"/>
              </a:rPr>
              <a:t>Times:</a:t>
            </a:r>
          </a:p>
          <a:p>
            <a:pPr marL="0" indent="0">
              <a:buNone/>
            </a:pPr>
            <a:r>
              <a:rPr lang="en-US">
                <a:latin typeface="Times"/>
                <a:cs typeface="Times"/>
              </a:rPr>
              <a:t>12345 iwiw</a:t>
            </a:r>
          </a:p>
          <a:p>
            <a:pPr marL="0" indent="0">
              <a:buNone/>
            </a:pPr>
            <a:r>
              <a:rPr lang="en-US">
                <a:latin typeface="Times"/>
                <a:cs typeface="Times"/>
              </a:rPr>
              <a:t>..........</a:t>
            </a:r>
          </a:p>
          <a:p>
            <a:pPr marL="0" indent="0">
              <a:buNone/>
            </a:pPr>
            <a:endParaRPr lang="en-US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Courier: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12345 iwiw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32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width vs variable width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"/>
                <a:cs typeface="Times"/>
              </a:rPr>
              <a:t>Do tables and "drawings" in fixed width fonts.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9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/>
              <a:t>If a function doesn't return a value </a:t>
            </a:r>
            <a:br>
              <a:rPr lang="en-US" sz="3200" b="1"/>
            </a:br>
            <a:r>
              <a:rPr lang="en-US" sz="3200" b="1"/>
              <a:t>(other than None)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don't</a:t>
            </a:r>
            <a:r>
              <a:rPr lang="en-US"/>
              <a:t> assign it to a variable.  Use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     rewriter("x")</a:t>
            </a:r>
          </a:p>
          <a:p>
            <a:pPr marL="0" indent="0">
              <a:buNone/>
            </a:pPr>
            <a:r>
              <a:rPr lang="en-US"/>
              <a:t>not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     a = rewriter("x")</a:t>
            </a:r>
          </a:p>
          <a:p>
            <a:r>
              <a:rPr lang="en-US" b="1"/>
              <a:t>don't</a:t>
            </a:r>
            <a:r>
              <a:rPr lang="en-US"/>
              <a:t> print its result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     print( rewriter("x")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71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For final part of lab 11</a:t>
            </a:r>
            <a:br>
              <a:rPr lang="en-US" dirty="0"/>
            </a:br>
            <a:r>
              <a:rPr lang="en-US" sz="3600" dirty="0">
                <a:latin typeface="Lucida Console"/>
                <a:cs typeface="Lucida Console"/>
              </a:rPr>
              <a:t>Dividing 13 by 5: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0"/>
            <a:ext cx="9144000" cy="3771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Lucida Console"/>
                <a:cs typeface="Lucida Console"/>
              </a:rPr>
              <a:t>a=13, b=5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print("Dividing" +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str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(a) +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str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(b) + ":", end="") </a:t>
            </a:r>
            <a:r>
              <a:rPr lang="en-US" sz="3000" dirty="0">
                <a:latin typeface="Lucida Console"/>
                <a:cs typeface="Lucida Console"/>
              </a:rPr>
              <a:t>    OR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8000"/>
                </a:solidFill>
                <a:latin typeface="Lucida Console"/>
                <a:cs typeface="Lucida Console"/>
              </a:rPr>
              <a:t>print("</a:t>
            </a:r>
            <a:r>
              <a:rPr lang="en-US" sz="3000" dirty="0" err="1">
                <a:solidFill>
                  <a:srgbClr val="008000"/>
                </a:solidFill>
                <a:latin typeface="Lucida Console"/>
                <a:cs typeface="Lucida Console"/>
              </a:rPr>
              <a:t>Dividing",a,"by",b,":",end</a:t>
            </a:r>
            <a:r>
              <a:rPr lang="en-US" sz="3000" dirty="0">
                <a:solidFill>
                  <a:srgbClr val="008000"/>
                </a:solidFill>
                <a:latin typeface="Lucida Console"/>
                <a:cs typeface="Lucida Console"/>
              </a:rPr>
              <a:t>="")</a:t>
            </a:r>
          </a:p>
          <a:p>
            <a:pPr marL="0" indent="0">
              <a:buNone/>
            </a:pPr>
            <a:r>
              <a:rPr lang="en-US" sz="3000" dirty="0">
                <a:latin typeface="Lucida Console"/>
                <a:cs typeface="Lucida Console"/>
              </a:rPr>
              <a:t>OR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Lucida Console"/>
                <a:cs typeface="Lucida Console"/>
              </a:rPr>
              <a:t>print("Dividing {0} by {1}:"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Lucida Console"/>
                <a:cs typeface="Lucida Console"/>
              </a:rPr>
              <a:t>     .format(</a:t>
            </a:r>
            <a:r>
              <a:rPr lang="en-US" sz="3000" dirty="0" err="1">
                <a:solidFill>
                  <a:srgbClr val="FF0000"/>
                </a:solidFill>
                <a:latin typeface="Lucida Console"/>
                <a:cs typeface="Lucida Console"/>
              </a:rPr>
              <a:t>a,b</a:t>
            </a:r>
            <a:r>
              <a:rPr lang="en-US" sz="3000" dirty="0">
                <a:solidFill>
                  <a:srgbClr val="FF0000"/>
                </a:solidFill>
                <a:latin typeface="Lucida Console"/>
                <a:cs typeface="Lucida Console"/>
              </a:rPr>
              <a:t>), end="")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1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3200">
                <a:latin typeface="Lucida Console"/>
                <a:cs typeface="Lucida Console"/>
              </a:rPr>
              <a:t> ...   The quotient is 2</a:t>
            </a:r>
            <a:br>
              <a:rPr lang="en-US" sz="3200">
                <a:latin typeface="Lucida Console"/>
                <a:cs typeface="Lucida Console"/>
              </a:rPr>
            </a:br>
            <a:r>
              <a:rPr lang="en-US" sz="3200">
                <a:latin typeface="Lucida Console"/>
                <a:cs typeface="Lucida Console"/>
              </a:rPr>
              <a:t>        The remainder is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rem= divAndMod(a,b)</a:t>
            </a:r>
          </a:p>
          <a:p>
            <a:pPr marL="0" indent="0">
              <a:buNone/>
            </a:pPr>
            <a:r>
              <a:rPr lang="en-US"/>
              <a:t>rewriter("    ")  OR print a lot of spaces OR ...</a:t>
            </a:r>
          </a:p>
          <a:p>
            <a:pPr marL="0" indent="0">
              <a:buNone/>
            </a:pPr>
            <a:r>
              <a:rPr lang="en-US"/>
              <a:t>print("The remainder is", rem)</a:t>
            </a:r>
          </a:p>
          <a:p>
            <a:pPr marL="0" indent="0">
              <a:buNone/>
            </a:pPr>
            <a:endParaRPr lang="en-US">
              <a:latin typeface="Lucida Console"/>
              <a:cs typeface="Lucida Console"/>
            </a:endParaRPr>
          </a:p>
          <a:p>
            <a:pPr marL="0" indent="0" algn="ctr">
              <a:buNone/>
            </a:pPr>
            <a:r>
              <a:rPr lang="en-US" sz="3600" b="1">
                <a:latin typeface="+mj-lt"/>
                <a:cs typeface="Lucida Console"/>
              </a:rPr>
              <a:t>use the return value of divAndMod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5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3200">
                <a:latin typeface="Lucida Console"/>
                <a:cs typeface="Lucida Console"/>
              </a:rPr>
              <a:t>eeeee</a:t>
            </a:r>
            <a:br>
              <a:rPr lang="en-US" sz="3200">
                <a:latin typeface="Lucida Console"/>
                <a:cs typeface="Lucida Console"/>
              </a:rPr>
            </a:br>
            <a:r>
              <a:rPr lang="en-US" sz="3200">
                <a:latin typeface="Lucida Console"/>
                <a:cs typeface="Lucida Console"/>
              </a:rPr>
              <a:t> ccccc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rewriter('e')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print("\n ",end="")  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            #newline and a space</a:t>
            </a:r>
          </a:p>
          <a:p>
            <a:pPr marL="0" indent="0">
              <a:buNone/>
            </a:pPr>
            <a:r>
              <a:rPr lang="en-US">
                <a:latin typeface="Lucida Console"/>
                <a:cs typeface="Lucida Console"/>
              </a:rPr>
              <a:t>rewriter('c')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30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128-62D4-3E49-9366-0C0466FB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of </a:t>
            </a:r>
            <a:r>
              <a:rPr lang="en-US" dirty="0" err="1"/>
              <a:t>CtoKelvin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11D4-9656-5640-B478-D16B454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CtoKelvin</a:t>
            </a:r>
            <a:r>
              <a:rPr lang="en-US" dirty="0"/>
              <a:t>(</a:t>
            </a:r>
            <a:r>
              <a:rPr lang="en-US" dirty="0" err="1"/>
              <a:t>ctemp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ktemp</a:t>
            </a:r>
            <a:r>
              <a:rPr lang="en-US" dirty="0"/>
              <a:t> = ctemp+273.15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k=</a:t>
            </a:r>
            <a:r>
              <a:rPr lang="en-US" dirty="0" err="1"/>
              <a:t>CtoKelvin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368A-0177-9648-8A37-E78979A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19520" y="1342800"/>
              <a:ext cx="1069200" cy="612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360" y="1332360"/>
                <a:ext cx="109332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128-62D4-3E49-9366-0C0466FB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argument</a:t>
            </a:r>
            <a:r>
              <a:rPr lang="en-US" dirty="0"/>
              <a:t> of </a:t>
            </a:r>
            <a:r>
              <a:rPr lang="en-US" dirty="0" err="1"/>
              <a:t>CtoKelvin</a:t>
            </a:r>
            <a:r>
              <a:rPr lang="en-US" dirty="0"/>
              <a:t> when it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11D4-9656-5640-B478-D16B454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CtoKelvin</a:t>
            </a:r>
            <a:r>
              <a:rPr lang="en-US" dirty="0"/>
              <a:t>(</a:t>
            </a:r>
            <a:r>
              <a:rPr lang="en-US" dirty="0" err="1"/>
              <a:t>ctemp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ktemp</a:t>
            </a:r>
            <a:r>
              <a:rPr lang="en-US" dirty="0"/>
              <a:t> = ctemp+273.15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k=</a:t>
            </a:r>
            <a:r>
              <a:rPr lang="en-US" dirty="0" err="1"/>
              <a:t>CtoKelvin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368A-0177-9648-8A37-E78979A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1360" y="1806840"/>
              <a:ext cx="3117240" cy="2456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800" y="1801440"/>
                <a:ext cx="3136680" cy="24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2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2553</TotalTime>
  <Words>298</Words>
  <Application>Microsoft Office PowerPoint</Application>
  <PresentationFormat>On-screen Show (16:10)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Lucida Console</vt:lpstr>
      <vt:lpstr>Times</vt:lpstr>
      <vt:lpstr>Widescreen</vt:lpstr>
      <vt:lpstr>Class 12</vt:lpstr>
      <vt:lpstr>Fixed width vs variable width fonts</vt:lpstr>
      <vt:lpstr>Fixed width vs variable width fonts</vt:lpstr>
      <vt:lpstr>If a function doesn't return a value  (other than None)</vt:lpstr>
      <vt:lpstr>            For final part of lab 11 Dividing 13 by 5:</vt:lpstr>
      <vt:lpstr> ...   The quotient is 2         The remainder is 3</vt:lpstr>
      <vt:lpstr>eeeee  ccccc</vt:lpstr>
      <vt:lpstr>What is the parameter of CtoKelvin?</vt:lpstr>
      <vt:lpstr>What is the argument of CtoKelvin when it is called?</vt:lpstr>
      <vt:lpstr>What is the output?</vt:lpstr>
      <vt:lpstr>Why does this give an error?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15</cp:revision>
  <dcterms:created xsi:type="dcterms:W3CDTF">2018-09-09T18:15:19Z</dcterms:created>
  <dcterms:modified xsi:type="dcterms:W3CDTF">2019-03-04T17:39:07Z</dcterms:modified>
</cp:coreProperties>
</file>